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6" r:id="rId3"/>
    <p:sldId id="267" r:id="rId4"/>
    <p:sldId id="259" r:id="rId5"/>
    <p:sldId id="268" r:id="rId6"/>
    <p:sldId id="269" r:id="rId7"/>
    <p:sldId id="270" r:id="rId8"/>
    <p:sldId id="262" r:id="rId9"/>
    <p:sldId id="271" r:id="rId10"/>
    <p:sldId id="264" r:id="rId11"/>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7" d="100"/>
          <a:sy n="47" d="100"/>
        </p:scale>
        <p:origin x="69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0000"/>
          </a:solidFill>
        </p:spPr>
        <p:txBody>
          <a:bodyPr wrap="square" lIns="0" tIns="0" rIns="0" bIns="0" rtlCol="0"/>
          <a:lstStyle/>
          <a:p>
            <a:endParaRPr/>
          </a:p>
        </p:txBody>
      </p:sp>
      <p:sp>
        <p:nvSpPr>
          <p:cNvPr id="17" name="bg object 17"/>
          <p:cNvSpPr/>
          <p:nvPr/>
        </p:nvSpPr>
        <p:spPr>
          <a:xfrm>
            <a:off x="13668246" y="6897120"/>
            <a:ext cx="3526154" cy="1389380"/>
          </a:xfrm>
          <a:custGeom>
            <a:avLst/>
            <a:gdLst/>
            <a:ahLst/>
            <a:cxnLst/>
            <a:rect l="l" t="t" r="r" b="b"/>
            <a:pathLst>
              <a:path w="3526155" h="1389379">
                <a:moveTo>
                  <a:pt x="3456391" y="1388941"/>
                </a:moveTo>
                <a:lnTo>
                  <a:pt x="71397" y="1388941"/>
                </a:lnTo>
                <a:lnTo>
                  <a:pt x="43644" y="1383318"/>
                </a:lnTo>
                <a:lnTo>
                  <a:pt x="20945" y="1367996"/>
                </a:lnTo>
                <a:lnTo>
                  <a:pt x="5623" y="1345297"/>
                </a:lnTo>
                <a:lnTo>
                  <a:pt x="0" y="1317544"/>
                </a:lnTo>
                <a:lnTo>
                  <a:pt x="0" y="71396"/>
                </a:lnTo>
                <a:lnTo>
                  <a:pt x="5623" y="43643"/>
                </a:lnTo>
                <a:lnTo>
                  <a:pt x="20945" y="20945"/>
                </a:lnTo>
                <a:lnTo>
                  <a:pt x="43644" y="5623"/>
                </a:lnTo>
                <a:lnTo>
                  <a:pt x="71396" y="0"/>
                </a:lnTo>
                <a:lnTo>
                  <a:pt x="3456392" y="0"/>
                </a:lnTo>
                <a:lnTo>
                  <a:pt x="3484144" y="5623"/>
                </a:lnTo>
                <a:lnTo>
                  <a:pt x="3506842" y="20945"/>
                </a:lnTo>
                <a:lnTo>
                  <a:pt x="3522164" y="43643"/>
                </a:lnTo>
                <a:lnTo>
                  <a:pt x="3526126" y="63199"/>
                </a:lnTo>
                <a:lnTo>
                  <a:pt x="3526126" y="1325742"/>
                </a:lnTo>
                <a:lnTo>
                  <a:pt x="3522164" y="1345297"/>
                </a:lnTo>
                <a:lnTo>
                  <a:pt x="3506842" y="1367996"/>
                </a:lnTo>
                <a:lnTo>
                  <a:pt x="3484144" y="1383318"/>
                </a:lnTo>
                <a:lnTo>
                  <a:pt x="3456391" y="1388941"/>
                </a:lnTo>
                <a:close/>
              </a:path>
            </a:pathLst>
          </a:custGeom>
          <a:solidFill>
            <a:srgbClr val="8225E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4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4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5836752" y="984141"/>
            <a:ext cx="6614494" cy="3233420"/>
          </a:xfrm>
          <a:prstGeom prst="rect">
            <a:avLst/>
          </a:prstGeom>
        </p:spPr>
        <p:txBody>
          <a:bodyPr wrap="square" lIns="0" tIns="0" rIns="0" bIns="0">
            <a:spAutoFit/>
          </a:bodyPr>
          <a:lstStyle>
            <a:lvl1pPr>
              <a:defRPr sz="144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8870763" y="4932943"/>
              <a:ext cx="1002637" cy="1289861"/>
            </a:xfrm>
            <a:prstGeom prst="rect">
              <a:avLst/>
            </a:prstGeom>
          </p:spPr>
        </p:pic>
        <p:pic>
          <p:nvPicPr>
            <p:cNvPr id="5" name="object 5"/>
            <p:cNvPicPr/>
            <p:nvPr/>
          </p:nvPicPr>
          <p:blipFill>
            <a:blip r:embed="rId4" cstate="print"/>
            <a:stretch>
              <a:fillRect/>
            </a:stretch>
          </p:blipFill>
          <p:spPr>
            <a:xfrm>
              <a:off x="8537447" y="4672583"/>
              <a:ext cx="1700783" cy="1700783"/>
            </a:xfrm>
            <a:prstGeom prst="rect">
              <a:avLst/>
            </a:prstGeom>
          </p:spPr>
        </p:pic>
        <p:sp>
          <p:nvSpPr>
            <p:cNvPr id="6" name="object 6"/>
            <p:cNvSpPr/>
            <p:nvPr/>
          </p:nvSpPr>
          <p:spPr>
            <a:xfrm>
              <a:off x="8613157" y="4747659"/>
              <a:ext cx="1550035" cy="1550035"/>
            </a:xfrm>
            <a:custGeom>
              <a:avLst/>
              <a:gdLst/>
              <a:ahLst/>
              <a:cxnLst/>
              <a:rect l="l" t="t" r="r" b="b"/>
              <a:pathLst>
                <a:path w="1550034" h="1550035">
                  <a:moveTo>
                    <a:pt x="774938" y="1549877"/>
                  </a:moveTo>
                  <a:lnTo>
                    <a:pt x="723469" y="1548207"/>
                  </a:lnTo>
                  <a:lnTo>
                    <a:pt x="672640" y="1543229"/>
                  </a:lnTo>
                  <a:lnTo>
                    <a:pt x="622577" y="1534995"/>
                  </a:lnTo>
                  <a:lnTo>
                    <a:pt x="573402" y="1523558"/>
                  </a:lnTo>
                  <a:lnTo>
                    <a:pt x="525243" y="1508968"/>
                  </a:lnTo>
                  <a:lnTo>
                    <a:pt x="478221" y="1491278"/>
                  </a:lnTo>
                  <a:lnTo>
                    <a:pt x="432463" y="1470538"/>
                  </a:lnTo>
                  <a:lnTo>
                    <a:pt x="388092" y="1446800"/>
                  </a:lnTo>
                  <a:lnTo>
                    <a:pt x="345233" y="1420116"/>
                  </a:lnTo>
                  <a:lnTo>
                    <a:pt x="304011" y="1390538"/>
                  </a:lnTo>
                  <a:lnTo>
                    <a:pt x="264549" y="1358116"/>
                  </a:lnTo>
                  <a:lnTo>
                    <a:pt x="226973" y="1322904"/>
                  </a:lnTo>
                  <a:lnTo>
                    <a:pt x="191760" y="1285328"/>
                  </a:lnTo>
                  <a:lnTo>
                    <a:pt x="159339" y="1245866"/>
                  </a:lnTo>
                  <a:lnTo>
                    <a:pt x="129761" y="1204644"/>
                  </a:lnTo>
                  <a:lnTo>
                    <a:pt x="103077" y="1161785"/>
                  </a:lnTo>
                  <a:lnTo>
                    <a:pt x="79339" y="1117414"/>
                  </a:lnTo>
                  <a:lnTo>
                    <a:pt x="58599" y="1071656"/>
                  </a:lnTo>
                  <a:lnTo>
                    <a:pt x="40909" y="1024634"/>
                  </a:lnTo>
                  <a:lnTo>
                    <a:pt x="26319" y="976474"/>
                  </a:lnTo>
                  <a:lnTo>
                    <a:pt x="14881" y="927300"/>
                  </a:lnTo>
                  <a:lnTo>
                    <a:pt x="6648" y="877237"/>
                  </a:lnTo>
                  <a:lnTo>
                    <a:pt x="1670" y="826408"/>
                  </a:lnTo>
                  <a:lnTo>
                    <a:pt x="0" y="774938"/>
                  </a:lnTo>
                  <a:lnTo>
                    <a:pt x="1670" y="723469"/>
                  </a:lnTo>
                  <a:lnTo>
                    <a:pt x="6648" y="672640"/>
                  </a:lnTo>
                  <a:lnTo>
                    <a:pt x="14882" y="622576"/>
                  </a:lnTo>
                  <a:lnTo>
                    <a:pt x="26319" y="573402"/>
                  </a:lnTo>
                  <a:lnTo>
                    <a:pt x="40909" y="525242"/>
                  </a:lnTo>
                  <a:lnTo>
                    <a:pt x="58600" y="478221"/>
                  </a:lnTo>
                  <a:lnTo>
                    <a:pt x="79339" y="432462"/>
                  </a:lnTo>
                  <a:lnTo>
                    <a:pt x="103077" y="388092"/>
                  </a:lnTo>
                  <a:lnTo>
                    <a:pt x="129761" y="345233"/>
                  </a:lnTo>
                  <a:lnTo>
                    <a:pt x="159339" y="304011"/>
                  </a:lnTo>
                  <a:lnTo>
                    <a:pt x="191760" y="264549"/>
                  </a:lnTo>
                  <a:lnTo>
                    <a:pt x="226973" y="226973"/>
                  </a:lnTo>
                  <a:lnTo>
                    <a:pt x="264549" y="191760"/>
                  </a:lnTo>
                  <a:lnTo>
                    <a:pt x="304011" y="159339"/>
                  </a:lnTo>
                  <a:lnTo>
                    <a:pt x="345233" y="129761"/>
                  </a:lnTo>
                  <a:lnTo>
                    <a:pt x="388092" y="103077"/>
                  </a:lnTo>
                  <a:lnTo>
                    <a:pt x="432463" y="79339"/>
                  </a:lnTo>
                  <a:lnTo>
                    <a:pt x="478221" y="58599"/>
                  </a:lnTo>
                  <a:lnTo>
                    <a:pt x="525243" y="40909"/>
                  </a:lnTo>
                  <a:lnTo>
                    <a:pt x="573402" y="26319"/>
                  </a:lnTo>
                  <a:lnTo>
                    <a:pt x="622577" y="14881"/>
                  </a:lnTo>
                  <a:lnTo>
                    <a:pt x="672640" y="6648"/>
                  </a:lnTo>
                  <a:lnTo>
                    <a:pt x="723469" y="1670"/>
                  </a:lnTo>
                  <a:lnTo>
                    <a:pt x="774938" y="0"/>
                  </a:lnTo>
                  <a:lnTo>
                    <a:pt x="826408" y="1670"/>
                  </a:lnTo>
                  <a:lnTo>
                    <a:pt x="877237" y="6648"/>
                  </a:lnTo>
                  <a:lnTo>
                    <a:pt x="927301" y="14881"/>
                  </a:lnTo>
                  <a:lnTo>
                    <a:pt x="976475" y="26319"/>
                  </a:lnTo>
                  <a:lnTo>
                    <a:pt x="1003825" y="34604"/>
                  </a:lnTo>
                  <a:lnTo>
                    <a:pt x="774938" y="34604"/>
                  </a:lnTo>
                  <a:lnTo>
                    <a:pt x="726334" y="36182"/>
                  </a:lnTo>
                  <a:lnTo>
                    <a:pt x="678558" y="40850"/>
                  </a:lnTo>
                  <a:lnTo>
                    <a:pt x="631709" y="48509"/>
                  </a:lnTo>
                  <a:lnTo>
                    <a:pt x="585886" y="59062"/>
                  </a:lnTo>
                  <a:lnTo>
                    <a:pt x="541187" y="72410"/>
                  </a:lnTo>
                  <a:lnTo>
                    <a:pt x="497710" y="88454"/>
                  </a:lnTo>
                  <a:lnTo>
                    <a:pt x="455553" y="107097"/>
                  </a:lnTo>
                  <a:lnTo>
                    <a:pt x="414815" y="128241"/>
                  </a:lnTo>
                  <a:lnTo>
                    <a:pt x="375595" y="151786"/>
                  </a:lnTo>
                  <a:lnTo>
                    <a:pt x="337989" y="177634"/>
                  </a:lnTo>
                  <a:lnTo>
                    <a:pt x="302098" y="205688"/>
                  </a:lnTo>
                  <a:lnTo>
                    <a:pt x="268018" y="235849"/>
                  </a:lnTo>
                  <a:lnTo>
                    <a:pt x="235849" y="268018"/>
                  </a:lnTo>
                  <a:lnTo>
                    <a:pt x="205688" y="302098"/>
                  </a:lnTo>
                  <a:lnTo>
                    <a:pt x="177634" y="337989"/>
                  </a:lnTo>
                  <a:lnTo>
                    <a:pt x="151786" y="375595"/>
                  </a:lnTo>
                  <a:lnTo>
                    <a:pt x="128241" y="414815"/>
                  </a:lnTo>
                  <a:lnTo>
                    <a:pt x="107097" y="455553"/>
                  </a:lnTo>
                  <a:lnTo>
                    <a:pt x="88454" y="497710"/>
                  </a:lnTo>
                  <a:lnTo>
                    <a:pt x="72410" y="541187"/>
                  </a:lnTo>
                  <a:lnTo>
                    <a:pt x="59062" y="585886"/>
                  </a:lnTo>
                  <a:lnTo>
                    <a:pt x="48509" y="631709"/>
                  </a:lnTo>
                  <a:lnTo>
                    <a:pt x="40850" y="678558"/>
                  </a:lnTo>
                  <a:lnTo>
                    <a:pt x="36182" y="726334"/>
                  </a:lnTo>
                  <a:lnTo>
                    <a:pt x="34604" y="774938"/>
                  </a:lnTo>
                  <a:lnTo>
                    <a:pt x="36182" y="823543"/>
                  </a:lnTo>
                  <a:lnTo>
                    <a:pt x="40850" y="871319"/>
                  </a:lnTo>
                  <a:lnTo>
                    <a:pt x="48509" y="918168"/>
                  </a:lnTo>
                  <a:lnTo>
                    <a:pt x="59062" y="963991"/>
                  </a:lnTo>
                  <a:lnTo>
                    <a:pt x="72410" y="1008690"/>
                  </a:lnTo>
                  <a:lnTo>
                    <a:pt x="88454" y="1052167"/>
                  </a:lnTo>
                  <a:lnTo>
                    <a:pt x="107097" y="1094324"/>
                  </a:lnTo>
                  <a:lnTo>
                    <a:pt x="128241" y="1135062"/>
                  </a:lnTo>
                  <a:lnTo>
                    <a:pt x="151786" y="1174282"/>
                  </a:lnTo>
                  <a:lnTo>
                    <a:pt x="177634" y="1211888"/>
                  </a:lnTo>
                  <a:lnTo>
                    <a:pt x="205688" y="1247779"/>
                  </a:lnTo>
                  <a:lnTo>
                    <a:pt x="235849" y="1281859"/>
                  </a:lnTo>
                  <a:lnTo>
                    <a:pt x="268018" y="1314028"/>
                  </a:lnTo>
                  <a:lnTo>
                    <a:pt x="302098" y="1344189"/>
                  </a:lnTo>
                  <a:lnTo>
                    <a:pt x="337989" y="1372243"/>
                  </a:lnTo>
                  <a:lnTo>
                    <a:pt x="375595" y="1398091"/>
                  </a:lnTo>
                  <a:lnTo>
                    <a:pt x="414815" y="1421636"/>
                  </a:lnTo>
                  <a:lnTo>
                    <a:pt x="455553" y="1442780"/>
                  </a:lnTo>
                  <a:lnTo>
                    <a:pt x="497710" y="1461423"/>
                  </a:lnTo>
                  <a:lnTo>
                    <a:pt x="541187" y="1477467"/>
                  </a:lnTo>
                  <a:lnTo>
                    <a:pt x="585886" y="1490815"/>
                  </a:lnTo>
                  <a:lnTo>
                    <a:pt x="631709" y="1501368"/>
                  </a:lnTo>
                  <a:lnTo>
                    <a:pt x="678558" y="1509027"/>
                  </a:lnTo>
                  <a:lnTo>
                    <a:pt x="726334" y="1513695"/>
                  </a:lnTo>
                  <a:lnTo>
                    <a:pt x="774938" y="1515273"/>
                  </a:lnTo>
                  <a:lnTo>
                    <a:pt x="1003824" y="1515273"/>
                  </a:lnTo>
                  <a:lnTo>
                    <a:pt x="976474" y="1523558"/>
                  </a:lnTo>
                  <a:lnTo>
                    <a:pt x="927300" y="1534995"/>
                  </a:lnTo>
                  <a:lnTo>
                    <a:pt x="877237" y="1543229"/>
                  </a:lnTo>
                  <a:lnTo>
                    <a:pt x="826408" y="1548207"/>
                  </a:lnTo>
                  <a:lnTo>
                    <a:pt x="774938" y="1549877"/>
                  </a:lnTo>
                  <a:close/>
                </a:path>
                <a:path w="1550034" h="1550035">
                  <a:moveTo>
                    <a:pt x="1003824" y="1515273"/>
                  </a:moveTo>
                  <a:lnTo>
                    <a:pt x="774938" y="1515273"/>
                  </a:lnTo>
                  <a:lnTo>
                    <a:pt x="823543" y="1513695"/>
                  </a:lnTo>
                  <a:lnTo>
                    <a:pt x="871319" y="1509027"/>
                  </a:lnTo>
                  <a:lnTo>
                    <a:pt x="918168" y="1501368"/>
                  </a:lnTo>
                  <a:lnTo>
                    <a:pt x="963991" y="1490815"/>
                  </a:lnTo>
                  <a:lnTo>
                    <a:pt x="1008690" y="1477467"/>
                  </a:lnTo>
                  <a:lnTo>
                    <a:pt x="1052167" y="1461423"/>
                  </a:lnTo>
                  <a:lnTo>
                    <a:pt x="1094324" y="1442780"/>
                  </a:lnTo>
                  <a:lnTo>
                    <a:pt x="1135062" y="1421636"/>
                  </a:lnTo>
                  <a:lnTo>
                    <a:pt x="1174282" y="1398091"/>
                  </a:lnTo>
                  <a:lnTo>
                    <a:pt x="1211888" y="1372243"/>
                  </a:lnTo>
                  <a:lnTo>
                    <a:pt x="1247779" y="1344189"/>
                  </a:lnTo>
                  <a:lnTo>
                    <a:pt x="1281859" y="1314028"/>
                  </a:lnTo>
                  <a:lnTo>
                    <a:pt x="1314028" y="1281859"/>
                  </a:lnTo>
                  <a:lnTo>
                    <a:pt x="1344189" y="1247779"/>
                  </a:lnTo>
                  <a:lnTo>
                    <a:pt x="1372243" y="1211888"/>
                  </a:lnTo>
                  <a:lnTo>
                    <a:pt x="1398091" y="1174282"/>
                  </a:lnTo>
                  <a:lnTo>
                    <a:pt x="1421636" y="1135062"/>
                  </a:lnTo>
                  <a:lnTo>
                    <a:pt x="1442780" y="1094324"/>
                  </a:lnTo>
                  <a:lnTo>
                    <a:pt x="1461423" y="1052167"/>
                  </a:lnTo>
                  <a:lnTo>
                    <a:pt x="1477467" y="1008690"/>
                  </a:lnTo>
                  <a:lnTo>
                    <a:pt x="1490815" y="963991"/>
                  </a:lnTo>
                  <a:lnTo>
                    <a:pt x="1501368" y="918168"/>
                  </a:lnTo>
                  <a:lnTo>
                    <a:pt x="1509027" y="871319"/>
                  </a:lnTo>
                  <a:lnTo>
                    <a:pt x="1513695" y="823543"/>
                  </a:lnTo>
                  <a:lnTo>
                    <a:pt x="1515273" y="774938"/>
                  </a:lnTo>
                  <a:lnTo>
                    <a:pt x="1513695" y="726334"/>
                  </a:lnTo>
                  <a:lnTo>
                    <a:pt x="1509027" y="678558"/>
                  </a:lnTo>
                  <a:lnTo>
                    <a:pt x="1501368" y="631709"/>
                  </a:lnTo>
                  <a:lnTo>
                    <a:pt x="1490815" y="585886"/>
                  </a:lnTo>
                  <a:lnTo>
                    <a:pt x="1477467" y="541187"/>
                  </a:lnTo>
                  <a:lnTo>
                    <a:pt x="1461423" y="497710"/>
                  </a:lnTo>
                  <a:lnTo>
                    <a:pt x="1442780" y="455553"/>
                  </a:lnTo>
                  <a:lnTo>
                    <a:pt x="1421636" y="414815"/>
                  </a:lnTo>
                  <a:lnTo>
                    <a:pt x="1398091" y="375595"/>
                  </a:lnTo>
                  <a:lnTo>
                    <a:pt x="1372243" y="337989"/>
                  </a:lnTo>
                  <a:lnTo>
                    <a:pt x="1344189" y="302098"/>
                  </a:lnTo>
                  <a:lnTo>
                    <a:pt x="1314028" y="268018"/>
                  </a:lnTo>
                  <a:lnTo>
                    <a:pt x="1281859" y="235849"/>
                  </a:lnTo>
                  <a:lnTo>
                    <a:pt x="1247779" y="205688"/>
                  </a:lnTo>
                  <a:lnTo>
                    <a:pt x="1211888" y="177634"/>
                  </a:lnTo>
                  <a:lnTo>
                    <a:pt x="1174282" y="151786"/>
                  </a:lnTo>
                  <a:lnTo>
                    <a:pt x="1135062" y="128241"/>
                  </a:lnTo>
                  <a:lnTo>
                    <a:pt x="1094324" y="107097"/>
                  </a:lnTo>
                  <a:lnTo>
                    <a:pt x="1052167" y="88454"/>
                  </a:lnTo>
                  <a:lnTo>
                    <a:pt x="1008690" y="72410"/>
                  </a:lnTo>
                  <a:lnTo>
                    <a:pt x="963991" y="59062"/>
                  </a:lnTo>
                  <a:lnTo>
                    <a:pt x="918168" y="48509"/>
                  </a:lnTo>
                  <a:lnTo>
                    <a:pt x="871319" y="40850"/>
                  </a:lnTo>
                  <a:lnTo>
                    <a:pt x="823543" y="36182"/>
                  </a:lnTo>
                  <a:lnTo>
                    <a:pt x="774938" y="34604"/>
                  </a:lnTo>
                  <a:lnTo>
                    <a:pt x="1003825" y="34604"/>
                  </a:lnTo>
                  <a:lnTo>
                    <a:pt x="1071656" y="58599"/>
                  </a:lnTo>
                  <a:lnTo>
                    <a:pt x="1117415" y="79339"/>
                  </a:lnTo>
                  <a:lnTo>
                    <a:pt x="1161785" y="103077"/>
                  </a:lnTo>
                  <a:lnTo>
                    <a:pt x="1204644" y="129761"/>
                  </a:lnTo>
                  <a:lnTo>
                    <a:pt x="1245866" y="159339"/>
                  </a:lnTo>
                  <a:lnTo>
                    <a:pt x="1285328" y="191760"/>
                  </a:lnTo>
                  <a:lnTo>
                    <a:pt x="1322904" y="226973"/>
                  </a:lnTo>
                  <a:lnTo>
                    <a:pt x="1358117" y="264549"/>
                  </a:lnTo>
                  <a:lnTo>
                    <a:pt x="1390538" y="304011"/>
                  </a:lnTo>
                  <a:lnTo>
                    <a:pt x="1420116" y="345233"/>
                  </a:lnTo>
                  <a:lnTo>
                    <a:pt x="1446800" y="388092"/>
                  </a:lnTo>
                  <a:lnTo>
                    <a:pt x="1470538" y="432463"/>
                  </a:lnTo>
                  <a:lnTo>
                    <a:pt x="1491278" y="478221"/>
                  </a:lnTo>
                  <a:lnTo>
                    <a:pt x="1508968" y="525243"/>
                  </a:lnTo>
                  <a:lnTo>
                    <a:pt x="1523558" y="573402"/>
                  </a:lnTo>
                  <a:lnTo>
                    <a:pt x="1534996" y="622577"/>
                  </a:lnTo>
                  <a:lnTo>
                    <a:pt x="1543229" y="672640"/>
                  </a:lnTo>
                  <a:lnTo>
                    <a:pt x="1548207" y="723469"/>
                  </a:lnTo>
                  <a:lnTo>
                    <a:pt x="1549877" y="774938"/>
                  </a:lnTo>
                  <a:lnTo>
                    <a:pt x="1548207" y="826408"/>
                  </a:lnTo>
                  <a:lnTo>
                    <a:pt x="1543229" y="877237"/>
                  </a:lnTo>
                  <a:lnTo>
                    <a:pt x="1534995" y="927300"/>
                  </a:lnTo>
                  <a:lnTo>
                    <a:pt x="1523558" y="976474"/>
                  </a:lnTo>
                  <a:lnTo>
                    <a:pt x="1508968" y="1024634"/>
                  </a:lnTo>
                  <a:lnTo>
                    <a:pt x="1491278" y="1071656"/>
                  </a:lnTo>
                  <a:lnTo>
                    <a:pt x="1470538" y="1117414"/>
                  </a:lnTo>
                  <a:lnTo>
                    <a:pt x="1446800" y="1161785"/>
                  </a:lnTo>
                  <a:lnTo>
                    <a:pt x="1420116" y="1204644"/>
                  </a:lnTo>
                  <a:lnTo>
                    <a:pt x="1390538" y="1245866"/>
                  </a:lnTo>
                  <a:lnTo>
                    <a:pt x="1358116" y="1285328"/>
                  </a:lnTo>
                  <a:lnTo>
                    <a:pt x="1322904" y="1322904"/>
                  </a:lnTo>
                  <a:lnTo>
                    <a:pt x="1285328" y="1358116"/>
                  </a:lnTo>
                  <a:lnTo>
                    <a:pt x="1245866" y="1390538"/>
                  </a:lnTo>
                  <a:lnTo>
                    <a:pt x="1204644" y="1420116"/>
                  </a:lnTo>
                  <a:lnTo>
                    <a:pt x="1161785" y="1446800"/>
                  </a:lnTo>
                  <a:lnTo>
                    <a:pt x="1117414" y="1470538"/>
                  </a:lnTo>
                  <a:lnTo>
                    <a:pt x="1071656" y="1491278"/>
                  </a:lnTo>
                  <a:lnTo>
                    <a:pt x="1024634" y="1508968"/>
                  </a:lnTo>
                  <a:lnTo>
                    <a:pt x="1003824" y="1515273"/>
                  </a:lnTo>
                  <a:close/>
                </a:path>
              </a:pathLst>
            </a:custGeom>
            <a:solidFill>
              <a:srgbClr val="CFFAFF"/>
            </a:solidFill>
          </p:spPr>
          <p:txBody>
            <a:bodyPr wrap="square" lIns="0" tIns="0" rIns="0" bIns="0" rtlCol="0"/>
            <a:lstStyle/>
            <a:p>
              <a:endParaRPr/>
            </a:p>
          </p:txBody>
        </p:sp>
      </p:grpSp>
      <p:sp>
        <p:nvSpPr>
          <p:cNvPr id="7" name="object 7"/>
          <p:cNvSpPr txBox="1"/>
          <p:nvPr/>
        </p:nvSpPr>
        <p:spPr>
          <a:xfrm>
            <a:off x="8510490" y="6252429"/>
            <a:ext cx="1755139" cy="1625600"/>
          </a:xfrm>
          <a:prstGeom prst="rect">
            <a:avLst/>
          </a:prstGeom>
        </p:spPr>
        <p:txBody>
          <a:bodyPr vert="horz" wrap="square" lIns="0" tIns="126364" rIns="0" bIns="0" rtlCol="0">
            <a:spAutoFit/>
          </a:bodyPr>
          <a:lstStyle/>
          <a:p>
            <a:pPr algn="ctr">
              <a:lnSpc>
                <a:spcPct val="100000"/>
              </a:lnSpc>
              <a:spcBef>
                <a:spcPts val="994"/>
              </a:spcBef>
            </a:pPr>
            <a:r>
              <a:rPr sz="4500" i="1" spc="-775" dirty="0">
                <a:solidFill>
                  <a:srgbClr val="FFFFFF"/>
                </a:solidFill>
                <a:latin typeface="Trebuchet MS"/>
                <a:cs typeface="Trebuchet MS"/>
              </a:rPr>
              <a:t>CYCY</a:t>
            </a:r>
            <a:endParaRPr sz="4500" dirty="0">
              <a:latin typeface="Trebuchet MS"/>
              <a:cs typeface="Trebuchet MS"/>
            </a:endParaRPr>
          </a:p>
          <a:p>
            <a:pPr algn="ctr">
              <a:lnSpc>
                <a:spcPct val="100000"/>
              </a:lnSpc>
              <a:spcBef>
                <a:spcPts val="900"/>
              </a:spcBef>
            </a:pPr>
            <a:r>
              <a:rPr sz="4500" i="1" spc="-670" dirty="0">
                <a:solidFill>
                  <a:srgbClr val="FFFFFF"/>
                </a:solidFill>
                <a:latin typeface="Trebuchet MS"/>
                <a:cs typeface="Trebuchet MS"/>
              </a:rPr>
              <a:t>WANYEKI</a:t>
            </a:r>
            <a:endParaRPr sz="4500" dirty="0">
              <a:latin typeface="Trebuchet MS"/>
              <a:cs typeface="Trebuchet MS"/>
            </a:endParaRPr>
          </a:p>
        </p:txBody>
      </p:sp>
      <p:grpSp>
        <p:nvGrpSpPr>
          <p:cNvPr id="8" name="object 8"/>
          <p:cNvGrpSpPr/>
          <p:nvPr/>
        </p:nvGrpSpPr>
        <p:grpSpPr>
          <a:xfrm>
            <a:off x="0" y="0"/>
            <a:ext cx="18288000" cy="10283825"/>
            <a:chOff x="0" y="0"/>
            <a:chExt cx="18288000" cy="10283825"/>
          </a:xfrm>
        </p:grpSpPr>
        <p:pic>
          <p:nvPicPr>
            <p:cNvPr id="9" name="object 9"/>
            <p:cNvPicPr/>
            <p:nvPr/>
          </p:nvPicPr>
          <p:blipFill>
            <a:blip r:embed="rId5" cstate="print"/>
            <a:stretch>
              <a:fillRect/>
            </a:stretch>
          </p:blipFill>
          <p:spPr>
            <a:xfrm>
              <a:off x="975359" y="0"/>
              <a:ext cx="3788663" cy="2045207"/>
            </a:xfrm>
            <a:prstGeom prst="rect">
              <a:avLst/>
            </a:prstGeom>
          </p:spPr>
        </p:pic>
        <p:sp>
          <p:nvSpPr>
            <p:cNvPr id="10" name="object 10"/>
            <p:cNvSpPr/>
            <p:nvPr/>
          </p:nvSpPr>
          <p:spPr>
            <a:xfrm>
              <a:off x="1142483" y="1"/>
              <a:ext cx="3455035" cy="1877695"/>
            </a:xfrm>
            <a:custGeom>
              <a:avLst/>
              <a:gdLst/>
              <a:ahLst/>
              <a:cxnLst/>
              <a:rect l="l" t="t" r="r" b="b"/>
              <a:pathLst>
                <a:path w="3455035" h="1877695">
                  <a:moveTo>
                    <a:pt x="1727210" y="1877645"/>
                  </a:moveTo>
                  <a:lnTo>
                    <a:pt x="1676066" y="1876908"/>
                  </a:lnTo>
                  <a:lnTo>
                    <a:pt x="1625174" y="1874701"/>
                  </a:lnTo>
                  <a:lnTo>
                    <a:pt x="1574557" y="1871037"/>
                  </a:lnTo>
                  <a:lnTo>
                    <a:pt x="1524241" y="1865923"/>
                  </a:lnTo>
                  <a:lnTo>
                    <a:pt x="1474250" y="1859372"/>
                  </a:lnTo>
                  <a:lnTo>
                    <a:pt x="1424608" y="1851392"/>
                  </a:lnTo>
                  <a:lnTo>
                    <a:pt x="1375339" y="1841994"/>
                  </a:lnTo>
                  <a:lnTo>
                    <a:pt x="1326468" y="1831188"/>
                  </a:lnTo>
                  <a:lnTo>
                    <a:pt x="1278019" y="1818984"/>
                  </a:lnTo>
                  <a:lnTo>
                    <a:pt x="1230017" y="1805392"/>
                  </a:lnTo>
                  <a:lnTo>
                    <a:pt x="1182485" y="1790422"/>
                  </a:lnTo>
                  <a:lnTo>
                    <a:pt x="1135449" y="1774085"/>
                  </a:lnTo>
                  <a:lnTo>
                    <a:pt x="1088932" y="1756390"/>
                  </a:lnTo>
                  <a:lnTo>
                    <a:pt x="1042959" y="1737347"/>
                  </a:lnTo>
                  <a:lnTo>
                    <a:pt x="997554" y="1716967"/>
                  </a:lnTo>
                  <a:lnTo>
                    <a:pt x="952742" y="1695260"/>
                  </a:lnTo>
                  <a:lnTo>
                    <a:pt x="908547" y="1672235"/>
                  </a:lnTo>
                  <a:lnTo>
                    <a:pt x="864993" y="1647903"/>
                  </a:lnTo>
                  <a:lnTo>
                    <a:pt x="822105" y="1622274"/>
                  </a:lnTo>
                  <a:lnTo>
                    <a:pt x="779907" y="1595358"/>
                  </a:lnTo>
                  <a:lnTo>
                    <a:pt x="738423" y="1567165"/>
                  </a:lnTo>
                  <a:lnTo>
                    <a:pt x="697678" y="1537706"/>
                  </a:lnTo>
                  <a:lnTo>
                    <a:pt x="657696" y="1506989"/>
                  </a:lnTo>
                  <a:lnTo>
                    <a:pt x="618502" y="1475026"/>
                  </a:lnTo>
                  <a:lnTo>
                    <a:pt x="580119" y="1441827"/>
                  </a:lnTo>
                  <a:lnTo>
                    <a:pt x="542572" y="1407401"/>
                  </a:lnTo>
                  <a:lnTo>
                    <a:pt x="505886" y="1371759"/>
                  </a:lnTo>
                  <a:lnTo>
                    <a:pt x="470244" y="1335073"/>
                  </a:lnTo>
                  <a:lnTo>
                    <a:pt x="435818" y="1297526"/>
                  </a:lnTo>
                  <a:lnTo>
                    <a:pt x="402618" y="1259143"/>
                  </a:lnTo>
                  <a:lnTo>
                    <a:pt x="370655" y="1219949"/>
                  </a:lnTo>
                  <a:lnTo>
                    <a:pt x="339939" y="1179967"/>
                  </a:lnTo>
                  <a:lnTo>
                    <a:pt x="310479" y="1139222"/>
                  </a:lnTo>
                  <a:lnTo>
                    <a:pt x="282287" y="1097738"/>
                  </a:lnTo>
                  <a:lnTo>
                    <a:pt x="255371" y="1055540"/>
                  </a:lnTo>
                  <a:lnTo>
                    <a:pt x="229742" y="1012652"/>
                  </a:lnTo>
                  <a:lnTo>
                    <a:pt x="205410" y="969098"/>
                  </a:lnTo>
                  <a:lnTo>
                    <a:pt x="182385" y="924903"/>
                  </a:lnTo>
                  <a:lnTo>
                    <a:pt x="160678" y="880091"/>
                  </a:lnTo>
                  <a:lnTo>
                    <a:pt x="140298" y="834686"/>
                  </a:lnTo>
                  <a:lnTo>
                    <a:pt x="121255" y="788713"/>
                  </a:lnTo>
                  <a:lnTo>
                    <a:pt x="103560" y="742196"/>
                  </a:lnTo>
                  <a:lnTo>
                    <a:pt x="87223" y="695160"/>
                  </a:lnTo>
                  <a:lnTo>
                    <a:pt x="72253" y="647628"/>
                  </a:lnTo>
                  <a:lnTo>
                    <a:pt x="58661" y="599626"/>
                  </a:lnTo>
                  <a:lnTo>
                    <a:pt x="46457" y="551177"/>
                  </a:lnTo>
                  <a:lnTo>
                    <a:pt x="35651" y="502306"/>
                  </a:lnTo>
                  <a:lnTo>
                    <a:pt x="26253" y="453037"/>
                  </a:lnTo>
                  <a:lnTo>
                    <a:pt x="18273" y="403395"/>
                  </a:lnTo>
                  <a:lnTo>
                    <a:pt x="11721" y="353404"/>
                  </a:lnTo>
                  <a:lnTo>
                    <a:pt x="6608" y="303088"/>
                  </a:lnTo>
                  <a:lnTo>
                    <a:pt x="2943" y="252471"/>
                  </a:lnTo>
                  <a:lnTo>
                    <a:pt x="737" y="201579"/>
                  </a:lnTo>
                  <a:lnTo>
                    <a:pt x="0" y="150435"/>
                  </a:lnTo>
                  <a:lnTo>
                    <a:pt x="737" y="99291"/>
                  </a:lnTo>
                  <a:lnTo>
                    <a:pt x="2944" y="48399"/>
                  </a:lnTo>
                  <a:lnTo>
                    <a:pt x="6448" y="0"/>
                  </a:lnTo>
                  <a:lnTo>
                    <a:pt x="84000" y="0"/>
                  </a:lnTo>
                  <a:lnTo>
                    <a:pt x="83413" y="5756"/>
                  </a:lnTo>
                  <a:lnTo>
                    <a:pt x="79934" y="53626"/>
                  </a:lnTo>
                  <a:lnTo>
                    <a:pt x="77833" y="101859"/>
                  </a:lnTo>
                  <a:lnTo>
                    <a:pt x="77128" y="150435"/>
                  </a:lnTo>
                  <a:lnTo>
                    <a:pt x="77833" y="199012"/>
                  </a:lnTo>
                  <a:lnTo>
                    <a:pt x="79934" y="247245"/>
                  </a:lnTo>
                  <a:lnTo>
                    <a:pt x="83413" y="295114"/>
                  </a:lnTo>
                  <a:lnTo>
                    <a:pt x="88250" y="342600"/>
                  </a:lnTo>
                  <a:lnTo>
                    <a:pt x="94425" y="389684"/>
                  </a:lnTo>
                  <a:lnTo>
                    <a:pt x="101918" y="436346"/>
                  </a:lnTo>
                  <a:lnTo>
                    <a:pt x="110711" y="482566"/>
                  </a:lnTo>
                  <a:lnTo>
                    <a:pt x="120784" y="528325"/>
                  </a:lnTo>
                  <a:lnTo>
                    <a:pt x="132117" y="573604"/>
                  </a:lnTo>
                  <a:lnTo>
                    <a:pt x="144691" y="618382"/>
                  </a:lnTo>
                  <a:lnTo>
                    <a:pt x="158486" y="662641"/>
                  </a:lnTo>
                  <a:lnTo>
                    <a:pt x="173483" y="706362"/>
                  </a:lnTo>
                  <a:lnTo>
                    <a:pt x="189662" y="749523"/>
                  </a:lnTo>
                  <a:lnTo>
                    <a:pt x="207004" y="792107"/>
                  </a:lnTo>
                  <a:lnTo>
                    <a:pt x="225490" y="834093"/>
                  </a:lnTo>
                  <a:lnTo>
                    <a:pt x="245099" y="875462"/>
                  </a:lnTo>
                  <a:lnTo>
                    <a:pt x="265812" y="916195"/>
                  </a:lnTo>
                  <a:lnTo>
                    <a:pt x="287611" y="956272"/>
                  </a:lnTo>
                  <a:lnTo>
                    <a:pt x="310475" y="995673"/>
                  </a:lnTo>
                  <a:lnTo>
                    <a:pt x="334384" y="1034379"/>
                  </a:lnTo>
                  <a:lnTo>
                    <a:pt x="359320" y="1072371"/>
                  </a:lnTo>
                  <a:lnTo>
                    <a:pt x="385263" y="1109629"/>
                  </a:lnTo>
                  <a:lnTo>
                    <a:pt x="412193" y="1146134"/>
                  </a:lnTo>
                  <a:lnTo>
                    <a:pt x="440091" y="1181865"/>
                  </a:lnTo>
                  <a:lnTo>
                    <a:pt x="468938" y="1216805"/>
                  </a:lnTo>
                  <a:lnTo>
                    <a:pt x="498713" y="1250932"/>
                  </a:lnTo>
                  <a:lnTo>
                    <a:pt x="529398" y="1284228"/>
                  </a:lnTo>
                  <a:lnTo>
                    <a:pt x="560972" y="1316673"/>
                  </a:lnTo>
                  <a:lnTo>
                    <a:pt x="593417" y="1348247"/>
                  </a:lnTo>
                  <a:lnTo>
                    <a:pt x="626713" y="1378932"/>
                  </a:lnTo>
                  <a:lnTo>
                    <a:pt x="660840" y="1408707"/>
                  </a:lnTo>
                  <a:lnTo>
                    <a:pt x="695779" y="1437554"/>
                  </a:lnTo>
                  <a:lnTo>
                    <a:pt x="731511" y="1465452"/>
                  </a:lnTo>
                  <a:lnTo>
                    <a:pt x="768016" y="1492382"/>
                  </a:lnTo>
                  <a:lnTo>
                    <a:pt x="805274" y="1518325"/>
                  </a:lnTo>
                  <a:lnTo>
                    <a:pt x="843266" y="1543261"/>
                  </a:lnTo>
                  <a:lnTo>
                    <a:pt x="881972" y="1567170"/>
                  </a:lnTo>
                  <a:lnTo>
                    <a:pt x="921373" y="1590034"/>
                  </a:lnTo>
                  <a:lnTo>
                    <a:pt x="961450" y="1611832"/>
                  </a:lnTo>
                  <a:lnTo>
                    <a:pt x="1002183" y="1632546"/>
                  </a:lnTo>
                  <a:lnTo>
                    <a:pt x="1043552" y="1652155"/>
                  </a:lnTo>
                  <a:lnTo>
                    <a:pt x="1085538" y="1670641"/>
                  </a:lnTo>
                  <a:lnTo>
                    <a:pt x="1128122" y="1687983"/>
                  </a:lnTo>
                  <a:lnTo>
                    <a:pt x="1171283" y="1704162"/>
                  </a:lnTo>
                  <a:lnTo>
                    <a:pt x="1215004" y="1719159"/>
                  </a:lnTo>
                  <a:lnTo>
                    <a:pt x="1259263" y="1732954"/>
                  </a:lnTo>
                  <a:lnTo>
                    <a:pt x="1304041" y="1745528"/>
                  </a:lnTo>
                  <a:lnTo>
                    <a:pt x="1349320" y="1756861"/>
                  </a:lnTo>
                  <a:lnTo>
                    <a:pt x="1395079" y="1766934"/>
                  </a:lnTo>
                  <a:lnTo>
                    <a:pt x="1441299" y="1775727"/>
                  </a:lnTo>
                  <a:lnTo>
                    <a:pt x="1487961" y="1783220"/>
                  </a:lnTo>
                  <a:lnTo>
                    <a:pt x="1535044" y="1789395"/>
                  </a:lnTo>
                  <a:lnTo>
                    <a:pt x="1582531" y="1794232"/>
                  </a:lnTo>
                  <a:lnTo>
                    <a:pt x="1630400" y="1797711"/>
                  </a:lnTo>
                  <a:lnTo>
                    <a:pt x="1678633" y="1799812"/>
                  </a:lnTo>
                  <a:lnTo>
                    <a:pt x="1727210" y="1800517"/>
                  </a:lnTo>
                  <a:lnTo>
                    <a:pt x="2239881" y="1800517"/>
                  </a:lnTo>
                  <a:lnTo>
                    <a:pt x="2224402" y="1805392"/>
                  </a:lnTo>
                  <a:lnTo>
                    <a:pt x="2176400" y="1818984"/>
                  </a:lnTo>
                  <a:lnTo>
                    <a:pt x="2127951" y="1831188"/>
                  </a:lnTo>
                  <a:lnTo>
                    <a:pt x="2079080" y="1841994"/>
                  </a:lnTo>
                  <a:lnTo>
                    <a:pt x="2029811" y="1851392"/>
                  </a:lnTo>
                  <a:lnTo>
                    <a:pt x="1980169" y="1859372"/>
                  </a:lnTo>
                  <a:lnTo>
                    <a:pt x="1930178" y="1865923"/>
                  </a:lnTo>
                  <a:lnTo>
                    <a:pt x="1879862" y="1871037"/>
                  </a:lnTo>
                  <a:lnTo>
                    <a:pt x="1829246" y="1874701"/>
                  </a:lnTo>
                  <a:lnTo>
                    <a:pt x="1778353" y="1876908"/>
                  </a:lnTo>
                  <a:lnTo>
                    <a:pt x="1727210" y="1877645"/>
                  </a:lnTo>
                  <a:close/>
                </a:path>
                <a:path w="3455035" h="1877695">
                  <a:moveTo>
                    <a:pt x="2239881" y="1800517"/>
                  </a:moveTo>
                  <a:lnTo>
                    <a:pt x="1727210" y="1800517"/>
                  </a:lnTo>
                  <a:lnTo>
                    <a:pt x="1775786" y="1799812"/>
                  </a:lnTo>
                  <a:lnTo>
                    <a:pt x="1824019" y="1797711"/>
                  </a:lnTo>
                  <a:lnTo>
                    <a:pt x="1871888" y="1794232"/>
                  </a:lnTo>
                  <a:lnTo>
                    <a:pt x="1919375" y="1789395"/>
                  </a:lnTo>
                  <a:lnTo>
                    <a:pt x="1966458" y="1783220"/>
                  </a:lnTo>
                  <a:lnTo>
                    <a:pt x="2013120" y="1775727"/>
                  </a:lnTo>
                  <a:lnTo>
                    <a:pt x="2059340" y="1766934"/>
                  </a:lnTo>
                  <a:lnTo>
                    <a:pt x="2105099" y="1756861"/>
                  </a:lnTo>
                  <a:lnTo>
                    <a:pt x="2150378" y="1745528"/>
                  </a:lnTo>
                  <a:lnTo>
                    <a:pt x="2195156" y="1732954"/>
                  </a:lnTo>
                  <a:lnTo>
                    <a:pt x="2239416" y="1719159"/>
                  </a:lnTo>
                  <a:lnTo>
                    <a:pt x="2283136" y="1704162"/>
                  </a:lnTo>
                  <a:lnTo>
                    <a:pt x="2326297" y="1687983"/>
                  </a:lnTo>
                  <a:lnTo>
                    <a:pt x="2368881" y="1670641"/>
                  </a:lnTo>
                  <a:lnTo>
                    <a:pt x="2410867" y="1652155"/>
                  </a:lnTo>
                  <a:lnTo>
                    <a:pt x="2452236" y="1632546"/>
                  </a:lnTo>
                  <a:lnTo>
                    <a:pt x="2492969" y="1611832"/>
                  </a:lnTo>
                  <a:lnTo>
                    <a:pt x="2533046" y="1590034"/>
                  </a:lnTo>
                  <a:lnTo>
                    <a:pt x="2572455" y="1567165"/>
                  </a:lnTo>
                  <a:lnTo>
                    <a:pt x="2611154" y="1543261"/>
                  </a:lnTo>
                  <a:lnTo>
                    <a:pt x="2649145" y="1518325"/>
                  </a:lnTo>
                  <a:lnTo>
                    <a:pt x="2686403" y="1492382"/>
                  </a:lnTo>
                  <a:lnTo>
                    <a:pt x="2722908" y="1465452"/>
                  </a:lnTo>
                  <a:lnTo>
                    <a:pt x="2758640" y="1437554"/>
                  </a:lnTo>
                  <a:lnTo>
                    <a:pt x="2793579" y="1408707"/>
                  </a:lnTo>
                  <a:lnTo>
                    <a:pt x="2827706" y="1378932"/>
                  </a:lnTo>
                  <a:lnTo>
                    <a:pt x="2861002" y="1348247"/>
                  </a:lnTo>
                  <a:lnTo>
                    <a:pt x="2893447" y="1316673"/>
                  </a:lnTo>
                  <a:lnTo>
                    <a:pt x="2925022" y="1284228"/>
                  </a:lnTo>
                  <a:lnTo>
                    <a:pt x="2955706" y="1250932"/>
                  </a:lnTo>
                  <a:lnTo>
                    <a:pt x="2985482" y="1216805"/>
                  </a:lnTo>
                  <a:lnTo>
                    <a:pt x="3014328" y="1181865"/>
                  </a:lnTo>
                  <a:lnTo>
                    <a:pt x="3042226" y="1146134"/>
                  </a:lnTo>
                  <a:lnTo>
                    <a:pt x="3069156" y="1109629"/>
                  </a:lnTo>
                  <a:lnTo>
                    <a:pt x="3095099" y="1072371"/>
                  </a:lnTo>
                  <a:lnTo>
                    <a:pt x="3120035" y="1034379"/>
                  </a:lnTo>
                  <a:lnTo>
                    <a:pt x="3143945" y="995673"/>
                  </a:lnTo>
                  <a:lnTo>
                    <a:pt x="3166808" y="956272"/>
                  </a:lnTo>
                  <a:lnTo>
                    <a:pt x="3188607" y="916195"/>
                  </a:lnTo>
                  <a:lnTo>
                    <a:pt x="3209320" y="875462"/>
                  </a:lnTo>
                  <a:lnTo>
                    <a:pt x="3228929" y="834093"/>
                  </a:lnTo>
                  <a:lnTo>
                    <a:pt x="3247415" y="792107"/>
                  </a:lnTo>
                  <a:lnTo>
                    <a:pt x="3264757" y="749523"/>
                  </a:lnTo>
                  <a:lnTo>
                    <a:pt x="3280936" y="706362"/>
                  </a:lnTo>
                  <a:lnTo>
                    <a:pt x="3295933" y="662641"/>
                  </a:lnTo>
                  <a:lnTo>
                    <a:pt x="3309728" y="618382"/>
                  </a:lnTo>
                  <a:lnTo>
                    <a:pt x="3322302" y="573604"/>
                  </a:lnTo>
                  <a:lnTo>
                    <a:pt x="3333635" y="528325"/>
                  </a:lnTo>
                  <a:lnTo>
                    <a:pt x="3343708" y="482566"/>
                  </a:lnTo>
                  <a:lnTo>
                    <a:pt x="3352501" y="436346"/>
                  </a:lnTo>
                  <a:lnTo>
                    <a:pt x="3359994" y="389684"/>
                  </a:lnTo>
                  <a:lnTo>
                    <a:pt x="3366169" y="342600"/>
                  </a:lnTo>
                  <a:lnTo>
                    <a:pt x="3371006" y="295114"/>
                  </a:lnTo>
                  <a:lnTo>
                    <a:pt x="3374485" y="247245"/>
                  </a:lnTo>
                  <a:lnTo>
                    <a:pt x="3376586" y="199012"/>
                  </a:lnTo>
                  <a:lnTo>
                    <a:pt x="3377291" y="150435"/>
                  </a:lnTo>
                  <a:lnTo>
                    <a:pt x="3376586" y="101859"/>
                  </a:lnTo>
                  <a:lnTo>
                    <a:pt x="3374485" y="53626"/>
                  </a:lnTo>
                  <a:lnTo>
                    <a:pt x="3371006" y="5756"/>
                  </a:lnTo>
                  <a:lnTo>
                    <a:pt x="3370420" y="0"/>
                  </a:lnTo>
                  <a:lnTo>
                    <a:pt x="3447971" y="0"/>
                  </a:lnTo>
                  <a:lnTo>
                    <a:pt x="3451476" y="48399"/>
                  </a:lnTo>
                  <a:lnTo>
                    <a:pt x="3453682" y="99291"/>
                  </a:lnTo>
                  <a:lnTo>
                    <a:pt x="3454420" y="150435"/>
                  </a:lnTo>
                  <a:lnTo>
                    <a:pt x="3453682" y="201579"/>
                  </a:lnTo>
                  <a:lnTo>
                    <a:pt x="3451476" y="252471"/>
                  </a:lnTo>
                  <a:lnTo>
                    <a:pt x="3447811" y="303088"/>
                  </a:lnTo>
                  <a:lnTo>
                    <a:pt x="3442698" y="353404"/>
                  </a:lnTo>
                  <a:lnTo>
                    <a:pt x="3436146" y="403395"/>
                  </a:lnTo>
                  <a:lnTo>
                    <a:pt x="3428166" y="453037"/>
                  </a:lnTo>
                  <a:lnTo>
                    <a:pt x="3418768" y="502306"/>
                  </a:lnTo>
                  <a:lnTo>
                    <a:pt x="3407962" y="551177"/>
                  </a:lnTo>
                  <a:lnTo>
                    <a:pt x="3395758" y="599626"/>
                  </a:lnTo>
                  <a:lnTo>
                    <a:pt x="3382166" y="647628"/>
                  </a:lnTo>
                  <a:lnTo>
                    <a:pt x="3367196" y="695160"/>
                  </a:lnTo>
                  <a:lnTo>
                    <a:pt x="3350859" y="742196"/>
                  </a:lnTo>
                  <a:lnTo>
                    <a:pt x="3333164" y="788713"/>
                  </a:lnTo>
                  <a:lnTo>
                    <a:pt x="3314121" y="834686"/>
                  </a:lnTo>
                  <a:lnTo>
                    <a:pt x="3293741" y="880091"/>
                  </a:lnTo>
                  <a:lnTo>
                    <a:pt x="3272034" y="924903"/>
                  </a:lnTo>
                  <a:lnTo>
                    <a:pt x="3249009" y="969098"/>
                  </a:lnTo>
                  <a:lnTo>
                    <a:pt x="3224677" y="1012652"/>
                  </a:lnTo>
                  <a:lnTo>
                    <a:pt x="3199048" y="1055540"/>
                  </a:lnTo>
                  <a:lnTo>
                    <a:pt x="3172132" y="1097738"/>
                  </a:lnTo>
                  <a:lnTo>
                    <a:pt x="3143940" y="1139222"/>
                  </a:lnTo>
                  <a:lnTo>
                    <a:pt x="3114480" y="1179967"/>
                  </a:lnTo>
                  <a:lnTo>
                    <a:pt x="3083764" y="1219949"/>
                  </a:lnTo>
                  <a:lnTo>
                    <a:pt x="3051801" y="1259143"/>
                  </a:lnTo>
                  <a:lnTo>
                    <a:pt x="3018601" y="1297526"/>
                  </a:lnTo>
                  <a:lnTo>
                    <a:pt x="2984175" y="1335073"/>
                  </a:lnTo>
                  <a:lnTo>
                    <a:pt x="2948533" y="1371759"/>
                  </a:lnTo>
                  <a:lnTo>
                    <a:pt x="2911847" y="1407401"/>
                  </a:lnTo>
                  <a:lnTo>
                    <a:pt x="2874300" y="1441827"/>
                  </a:lnTo>
                  <a:lnTo>
                    <a:pt x="2835918" y="1475026"/>
                  </a:lnTo>
                  <a:lnTo>
                    <a:pt x="2796723" y="1506989"/>
                  </a:lnTo>
                  <a:lnTo>
                    <a:pt x="2756741" y="1537706"/>
                  </a:lnTo>
                  <a:lnTo>
                    <a:pt x="2715989" y="1567170"/>
                  </a:lnTo>
                  <a:lnTo>
                    <a:pt x="2674512" y="1595358"/>
                  </a:lnTo>
                  <a:lnTo>
                    <a:pt x="2632314" y="1622274"/>
                  </a:lnTo>
                  <a:lnTo>
                    <a:pt x="2589426" y="1647903"/>
                  </a:lnTo>
                  <a:lnTo>
                    <a:pt x="2545872" y="1672235"/>
                  </a:lnTo>
                  <a:lnTo>
                    <a:pt x="2501677" y="1695260"/>
                  </a:lnTo>
                  <a:lnTo>
                    <a:pt x="2456865" y="1716967"/>
                  </a:lnTo>
                  <a:lnTo>
                    <a:pt x="2411460" y="1737347"/>
                  </a:lnTo>
                  <a:lnTo>
                    <a:pt x="2365487" y="1756390"/>
                  </a:lnTo>
                  <a:lnTo>
                    <a:pt x="2318970" y="1774085"/>
                  </a:lnTo>
                  <a:lnTo>
                    <a:pt x="2271934" y="1790422"/>
                  </a:lnTo>
                  <a:lnTo>
                    <a:pt x="2239881" y="1800517"/>
                  </a:lnTo>
                  <a:close/>
                </a:path>
              </a:pathLst>
            </a:custGeom>
            <a:solidFill>
              <a:srgbClr val="FFFFFF"/>
            </a:solidFill>
          </p:spPr>
          <p:txBody>
            <a:bodyPr wrap="square" lIns="0" tIns="0" rIns="0" bIns="0" rtlCol="0"/>
            <a:lstStyle/>
            <a:p>
              <a:endParaRPr/>
            </a:p>
          </p:txBody>
        </p:sp>
        <p:pic>
          <p:nvPicPr>
            <p:cNvPr id="11" name="object 11"/>
            <p:cNvPicPr/>
            <p:nvPr/>
          </p:nvPicPr>
          <p:blipFill>
            <a:blip r:embed="rId6" cstate="print"/>
            <a:stretch>
              <a:fillRect/>
            </a:stretch>
          </p:blipFill>
          <p:spPr>
            <a:xfrm>
              <a:off x="0" y="1028700"/>
              <a:ext cx="5021013" cy="4684048"/>
            </a:xfrm>
            <a:prstGeom prst="rect">
              <a:avLst/>
            </a:prstGeom>
          </p:spPr>
        </p:pic>
        <p:pic>
          <p:nvPicPr>
            <p:cNvPr id="12" name="object 12"/>
            <p:cNvPicPr/>
            <p:nvPr/>
          </p:nvPicPr>
          <p:blipFill>
            <a:blip r:embed="rId7" cstate="print"/>
            <a:stretch>
              <a:fillRect/>
            </a:stretch>
          </p:blipFill>
          <p:spPr>
            <a:xfrm>
              <a:off x="13268115" y="1074059"/>
              <a:ext cx="3164901" cy="3164901"/>
            </a:xfrm>
            <a:prstGeom prst="rect">
              <a:avLst/>
            </a:prstGeom>
          </p:spPr>
        </p:pic>
        <p:pic>
          <p:nvPicPr>
            <p:cNvPr id="13" name="object 13"/>
            <p:cNvPicPr/>
            <p:nvPr/>
          </p:nvPicPr>
          <p:blipFill>
            <a:blip r:embed="rId8" cstate="print"/>
            <a:stretch>
              <a:fillRect/>
            </a:stretch>
          </p:blipFill>
          <p:spPr>
            <a:xfrm>
              <a:off x="13467453" y="6956740"/>
              <a:ext cx="4820546" cy="3326880"/>
            </a:xfrm>
            <a:prstGeom prst="rect">
              <a:avLst/>
            </a:prstGeom>
          </p:spPr>
        </p:pic>
        <p:pic>
          <p:nvPicPr>
            <p:cNvPr id="14" name="object 14"/>
            <p:cNvPicPr/>
            <p:nvPr/>
          </p:nvPicPr>
          <p:blipFill>
            <a:blip r:embed="rId9" cstate="print"/>
            <a:stretch>
              <a:fillRect/>
            </a:stretch>
          </p:blipFill>
          <p:spPr>
            <a:xfrm>
              <a:off x="16739768" y="6104661"/>
              <a:ext cx="1548230" cy="3153637"/>
            </a:xfrm>
            <a:prstGeom prst="rect">
              <a:avLst/>
            </a:prstGeom>
          </p:spPr>
        </p:pic>
        <p:pic>
          <p:nvPicPr>
            <p:cNvPr id="15" name="object 15"/>
            <p:cNvPicPr/>
            <p:nvPr/>
          </p:nvPicPr>
          <p:blipFill>
            <a:blip r:embed="rId10" cstate="print"/>
            <a:stretch>
              <a:fillRect/>
            </a:stretch>
          </p:blipFill>
          <p:spPr>
            <a:xfrm>
              <a:off x="1784791" y="6022077"/>
              <a:ext cx="3236222" cy="3236221"/>
            </a:xfrm>
            <a:prstGeom prst="rect">
              <a:avLst/>
            </a:prstGeom>
          </p:spPr>
        </p:pic>
        <p:pic>
          <p:nvPicPr>
            <p:cNvPr id="16" name="object 16"/>
            <p:cNvPicPr/>
            <p:nvPr/>
          </p:nvPicPr>
          <p:blipFill>
            <a:blip r:embed="rId11" cstate="print"/>
            <a:stretch>
              <a:fillRect/>
            </a:stretch>
          </p:blipFill>
          <p:spPr>
            <a:xfrm>
              <a:off x="0" y="6022077"/>
              <a:ext cx="1490291" cy="3236221"/>
            </a:xfrm>
            <a:prstGeom prst="rect">
              <a:avLst/>
            </a:prstGeom>
          </p:spPr>
        </p:pic>
        <p:pic>
          <p:nvPicPr>
            <p:cNvPr id="17" name="object 17"/>
            <p:cNvPicPr/>
            <p:nvPr/>
          </p:nvPicPr>
          <p:blipFill>
            <a:blip r:embed="rId12" cstate="print"/>
            <a:stretch>
              <a:fillRect/>
            </a:stretch>
          </p:blipFill>
          <p:spPr>
            <a:xfrm>
              <a:off x="13254963" y="4510947"/>
              <a:ext cx="3164901" cy="4747302"/>
            </a:xfrm>
            <a:prstGeom prst="rect">
              <a:avLst/>
            </a:prstGeom>
          </p:spPr>
        </p:pic>
        <p:pic>
          <p:nvPicPr>
            <p:cNvPr id="18" name="object 18"/>
            <p:cNvPicPr/>
            <p:nvPr/>
          </p:nvPicPr>
          <p:blipFill>
            <a:blip r:embed="rId13" cstate="print"/>
            <a:stretch>
              <a:fillRect/>
            </a:stretch>
          </p:blipFill>
          <p:spPr>
            <a:xfrm>
              <a:off x="16739768" y="1074059"/>
              <a:ext cx="1548230" cy="4747352"/>
            </a:xfrm>
            <a:prstGeom prst="rect">
              <a:avLst/>
            </a:prstGeom>
          </p:spPr>
        </p:pic>
      </p:grpSp>
      <p:sp>
        <p:nvSpPr>
          <p:cNvPr id="19" name="object 19"/>
          <p:cNvSpPr txBox="1">
            <a:spLocks noGrp="1"/>
          </p:cNvSpPr>
          <p:nvPr>
            <p:ph type="title"/>
          </p:nvPr>
        </p:nvSpPr>
        <p:spPr>
          <a:xfrm>
            <a:off x="5836752" y="984141"/>
            <a:ext cx="6614494" cy="3821559"/>
          </a:xfrm>
          <a:prstGeom prst="rect">
            <a:avLst/>
          </a:prstGeom>
        </p:spPr>
        <p:txBody>
          <a:bodyPr vert="horz" wrap="square" lIns="0" tIns="248920" rIns="0" bIns="0" rtlCol="0">
            <a:spAutoFit/>
          </a:bodyPr>
          <a:lstStyle/>
          <a:p>
            <a:pPr marL="13335" algn="ctr">
              <a:lnSpc>
                <a:spcPct val="100000"/>
              </a:lnSpc>
              <a:spcBef>
                <a:spcPts val="595"/>
              </a:spcBef>
            </a:pPr>
            <a:r>
              <a:rPr lang="en-US" sz="8800" spc="600" dirty="0" smtClean="0"/>
              <a:t>MICROSOFT</a:t>
            </a:r>
            <a:br>
              <a:rPr lang="en-US" sz="8800" spc="600" dirty="0" smtClean="0"/>
            </a:br>
            <a:r>
              <a:rPr lang="en-US" sz="7200" spc="600" dirty="0" smtClean="0">
                <a:latin typeface="+mn-lt"/>
              </a:rPr>
              <a:t>MOVIE</a:t>
            </a:r>
            <a:br>
              <a:rPr lang="en-US" sz="7200" spc="600" dirty="0" smtClean="0">
                <a:latin typeface="+mn-lt"/>
              </a:rPr>
            </a:br>
            <a:r>
              <a:rPr lang="en-US" sz="7200" spc="600" dirty="0" smtClean="0">
                <a:latin typeface="+mn-lt"/>
              </a:rPr>
              <a:t>BUSINESS</a:t>
            </a:r>
            <a:endParaRPr sz="7200" spc="600" dirty="0"/>
          </a:p>
        </p:txBody>
      </p:sp>
      <p:sp>
        <p:nvSpPr>
          <p:cNvPr id="21" name="object 21"/>
          <p:cNvSpPr txBox="1"/>
          <p:nvPr/>
        </p:nvSpPr>
        <p:spPr>
          <a:xfrm>
            <a:off x="14323510" y="2742079"/>
            <a:ext cx="1731010" cy="1198880"/>
          </a:xfrm>
          <a:prstGeom prst="rect">
            <a:avLst/>
          </a:prstGeom>
        </p:spPr>
        <p:txBody>
          <a:bodyPr vert="horz" wrap="square" lIns="0" tIns="12700" rIns="0" bIns="0" rtlCol="0">
            <a:spAutoFit/>
          </a:bodyPr>
          <a:lstStyle/>
          <a:p>
            <a:pPr marR="5080" algn="r">
              <a:lnSpc>
                <a:spcPts val="4620"/>
              </a:lnSpc>
              <a:spcBef>
                <a:spcPts val="100"/>
              </a:spcBef>
            </a:pPr>
            <a:r>
              <a:rPr sz="4200" i="1" spc="-944" dirty="0">
                <a:solidFill>
                  <a:srgbClr val="FFFFFF"/>
                </a:solidFill>
                <a:latin typeface="Trebuchet MS"/>
                <a:cs typeface="Trebuchet MS"/>
              </a:rPr>
              <a:t>AL</a:t>
            </a:r>
            <a:r>
              <a:rPr sz="4200" i="1" spc="-790" dirty="0">
                <a:solidFill>
                  <a:srgbClr val="FFFFFF"/>
                </a:solidFill>
                <a:latin typeface="Trebuchet MS"/>
                <a:cs typeface="Trebuchet MS"/>
              </a:rPr>
              <a:t>IEN</a:t>
            </a:r>
            <a:r>
              <a:rPr sz="4200" i="1" spc="-580" dirty="0">
                <a:solidFill>
                  <a:srgbClr val="FFFFFF"/>
                </a:solidFill>
                <a:latin typeface="Trebuchet MS"/>
                <a:cs typeface="Trebuchet MS"/>
              </a:rPr>
              <a:t>S</a:t>
            </a:r>
            <a:r>
              <a:rPr sz="4200" i="1" spc="-620" dirty="0">
                <a:solidFill>
                  <a:srgbClr val="FFFFFF"/>
                </a:solidFill>
                <a:latin typeface="Trebuchet MS"/>
                <a:cs typeface="Trebuchet MS"/>
              </a:rPr>
              <a:t> </a:t>
            </a:r>
            <a:r>
              <a:rPr sz="4200" i="1" spc="-1010" dirty="0">
                <a:solidFill>
                  <a:srgbClr val="FFFFFF"/>
                </a:solidFill>
                <a:latin typeface="Trebuchet MS"/>
                <a:cs typeface="Trebuchet MS"/>
              </a:rPr>
              <a:t>AN</a:t>
            </a:r>
            <a:r>
              <a:rPr sz="4200" i="1" spc="-1015" dirty="0">
                <a:solidFill>
                  <a:srgbClr val="FFFFFF"/>
                </a:solidFill>
                <a:latin typeface="Trebuchet MS"/>
                <a:cs typeface="Trebuchet MS"/>
              </a:rPr>
              <a:t>D</a:t>
            </a:r>
            <a:endParaRPr sz="4200">
              <a:latin typeface="Trebuchet MS"/>
              <a:cs typeface="Trebuchet MS"/>
            </a:endParaRPr>
          </a:p>
          <a:p>
            <a:pPr marR="5080" algn="r">
              <a:lnSpc>
                <a:spcPts val="4620"/>
              </a:lnSpc>
            </a:pPr>
            <a:r>
              <a:rPr sz="4200" i="1" spc="-905" dirty="0">
                <a:solidFill>
                  <a:srgbClr val="FFFFFF"/>
                </a:solidFill>
                <a:latin typeface="Trebuchet MS"/>
                <a:cs typeface="Trebuchet MS"/>
              </a:rPr>
              <a:t>ANIME</a:t>
            </a:r>
            <a:endParaRPr sz="420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7999" cy="10286999"/>
            <a:chOff x="0" y="0"/>
            <a:chExt cx="18287999" cy="10286999"/>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14094398" y="6104661"/>
              <a:ext cx="3164901" cy="3164901"/>
            </a:xfrm>
            <a:prstGeom prst="rect">
              <a:avLst/>
            </a:prstGeom>
          </p:spPr>
        </p:pic>
        <p:pic>
          <p:nvPicPr>
            <p:cNvPr id="7" name="object 7"/>
            <p:cNvPicPr/>
            <p:nvPr/>
          </p:nvPicPr>
          <p:blipFill>
            <a:blip r:embed="rId4" cstate="print"/>
            <a:stretch>
              <a:fillRect/>
            </a:stretch>
          </p:blipFill>
          <p:spPr>
            <a:xfrm>
              <a:off x="14094398" y="1028700"/>
              <a:ext cx="3164901" cy="4747352"/>
            </a:xfrm>
            <a:prstGeom prst="rect">
              <a:avLst/>
            </a:prstGeom>
          </p:spPr>
        </p:pic>
      </p:grpSp>
      <p:grpSp>
        <p:nvGrpSpPr>
          <p:cNvPr id="10" name="object 10"/>
          <p:cNvGrpSpPr/>
          <p:nvPr/>
        </p:nvGrpSpPr>
        <p:grpSpPr>
          <a:xfrm>
            <a:off x="35560" y="1670033"/>
            <a:ext cx="9318354" cy="8212038"/>
            <a:chOff x="4494024" y="1028700"/>
            <a:chExt cx="9318354" cy="8212038"/>
          </a:xfrm>
        </p:grpSpPr>
        <p:pic>
          <p:nvPicPr>
            <p:cNvPr id="11" name="object 11"/>
            <p:cNvPicPr/>
            <p:nvPr/>
          </p:nvPicPr>
          <p:blipFill>
            <a:blip r:embed="rId5" cstate="print"/>
            <a:stretch>
              <a:fillRect/>
            </a:stretch>
          </p:blipFill>
          <p:spPr>
            <a:xfrm>
              <a:off x="4494024" y="4946900"/>
              <a:ext cx="2862558" cy="4293838"/>
            </a:xfrm>
            <a:prstGeom prst="rect">
              <a:avLst/>
            </a:prstGeom>
          </p:spPr>
        </p:pic>
        <p:pic>
          <p:nvPicPr>
            <p:cNvPr id="12" name="object 12"/>
            <p:cNvPicPr/>
            <p:nvPr/>
          </p:nvPicPr>
          <p:blipFill>
            <a:blip r:embed="rId6" cstate="print"/>
            <a:stretch>
              <a:fillRect/>
            </a:stretch>
          </p:blipFill>
          <p:spPr>
            <a:xfrm>
              <a:off x="7669241" y="4946900"/>
              <a:ext cx="2862559" cy="4293838"/>
            </a:xfrm>
            <a:prstGeom prst="rect">
              <a:avLst/>
            </a:prstGeom>
          </p:spPr>
        </p:pic>
        <p:pic>
          <p:nvPicPr>
            <p:cNvPr id="13" name="object 13"/>
            <p:cNvPicPr/>
            <p:nvPr/>
          </p:nvPicPr>
          <p:blipFill>
            <a:blip r:embed="rId7" cstate="print"/>
            <a:stretch>
              <a:fillRect/>
            </a:stretch>
          </p:blipFill>
          <p:spPr>
            <a:xfrm>
              <a:off x="10862043" y="1028700"/>
              <a:ext cx="2950335" cy="5993891"/>
            </a:xfrm>
            <a:prstGeom prst="rect">
              <a:avLst/>
            </a:prstGeom>
          </p:spPr>
        </p:pic>
        <p:pic>
          <p:nvPicPr>
            <p:cNvPr id="14" name="object 14"/>
            <p:cNvPicPr/>
            <p:nvPr/>
          </p:nvPicPr>
          <p:blipFill>
            <a:blip r:embed="rId8" cstate="print"/>
            <a:stretch>
              <a:fillRect/>
            </a:stretch>
          </p:blipFill>
          <p:spPr>
            <a:xfrm>
              <a:off x="11061895" y="1199076"/>
              <a:ext cx="2554940" cy="5544348"/>
            </a:xfrm>
            <a:prstGeom prst="rect">
              <a:avLst/>
            </a:prstGeom>
          </p:spPr>
        </p:pic>
        <p:sp>
          <p:nvSpPr>
            <p:cNvPr id="19" name="object 19"/>
            <p:cNvSpPr/>
            <p:nvPr/>
          </p:nvSpPr>
          <p:spPr>
            <a:xfrm>
              <a:off x="11972903" y="7736335"/>
              <a:ext cx="777875" cy="777875"/>
            </a:xfrm>
            <a:custGeom>
              <a:avLst/>
              <a:gdLst/>
              <a:ahLst/>
              <a:cxnLst/>
              <a:rect l="l" t="t" r="r" b="b"/>
              <a:pathLst>
                <a:path w="777875" h="777875">
                  <a:moveTo>
                    <a:pt x="388869" y="777738"/>
                  </a:moveTo>
                  <a:lnTo>
                    <a:pt x="337535" y="774402"/>
                  </a:lnTo>
                  <a:lnTo>
                    <a:pt x="287737" y="764531"/>
                  </a:lnTo>
                  <a:lnTo>
                    <a:pt x="239974" y="748332"/>
                  </a:lnTo>
                  <a:lnTo>
                    <a:pt x="194747" y="726013"/>
                  </a:lnTo>
                  <a:lnTo>
                    <a:pt x="152554" y="697780"/>
                  </a:lnTo>
                  <a:lnTo>
                    <a:pt x="113896" y="663841"/>
                  </a:lnTo>
                  <a:lnTo>
                    <a:pt x="79957" y="625183"/>
                  </a:lnTo>
                  <a:lnTo>
                    <a:pt x="51724" y="582991"/>
                  </a:lnTo>
                  <a:lnTo>
                    <a:pt x="29405" y="537763"/>
                  </a:lnTo>
                  <a:lnTo>
                    <a:pt x="13207" y="490001"/>
                  </a:lnTo>
                  <a:lnTo>
                    <a:pt x="3336" y="440203"/>
                  </a:lnTo>
                  <a:lnTo>
                    <a:pt x="0" y="388869"/>
                  </a:lnTo>
                  <a:lnTo>
                    <a:pt x="3336" y="337534"/>
                  </a:lnTo>
                  <a:lnTo>
                    <a:pt x="13207" y="287736"/>
                  </a:lnTo>
                  <a:lnTo>
                    <a:pt x="29405" y="239974"/>
                  </a:lnTo>
                  <a:lnTo>
                    <a:pt x="51724" y="194747"/>
                  </a:lnTo>
                  <a:lnTo>
                    <a:pt x="79957" y="152554"/>
                  </a:lnTo>
                  <a:lnTo>
                    <a:pt x="113896" y="113896"/>
                  </a:lnTo>
                  <a:lnTo>
                    <a:pt x="152554" y="79957"/>
                  </a:lnTo>
                  <a:lnTo>
                    <a:pt x="194747" y="51724"/>
                  </a:lnTo>
                  <a:lnTo>
                    <a:pt x="239974" y="29405"/>
                  </a:lnTo>
                  <a:lnTo>
                    <a:pt x="287737" y="13207"/>
                  </a:lnTo>
                  <a:lnTo>
                    <a:pt x="337535" y="3336"/>
                  </a:lnTo>
                  <a:lnTo>
                    <a:pt x="388869" y="0"/>
                  </a:lnTo>
                  <a:lnTo>
                    <a:pt x="440203" y="3336"/>
                  </a:lnTo>
                  <a:lnTo>
                    <a:pt x="490001" y="13207"/>
                  </a:lnTo>
                  <a:lnTo>
                    <a:pt x="502260" y="17364"/>
                  </a:lnTo>
                  <a:lnTo>
                    <a:pt x="388869" y="17364"/>
                  </a:lnTo>
                  <a:lnTo>
                    <a:pt x="342333" y="20264"/>
                  </a:lnTo>
                  <a:lnTo>
                    <a:pt x="297503" y="28730"/>
                  </a:lnTo>
                  <a:lnTo>
                    <a:pt x="254731" y="42411"/>
                  </a:lnTo>
                  <a:lnTo>
                    <a:pt x="214368" y="60956"/>
                  </a:lnTo>
                  <a:lnTo>
                    <a:pt x="176764" y="84015"/>
                  </a:lnTo>
                  <a:lnTo>
                    <a:pt x="142270" y="111237"/>
                  </a:lnTo>
                  <a:lnTo>
                    <a:pt x="111237" y="142270"/>
                  </a:lnTo>
                  <a:lnTo>
                    <a:pt x="84015" y="176764"/>
                  </a:lnTo>
                  <a:lnTo>
                    <a:pt x="60956" y="214368"/>
                  </a:lnTo>
                  <a:lnTo>
                    <a:pt x="42411" y="254731"/>
                  </a:lnTo>
                  <a:lnTo>
                    <a:pt x="28730" y="297503"/>
                  </a:lnTo>
                  <a:lnTo>
                    <a:pt x="20264" y="342333"/>
                  </a:lnTo>
                  <a:lnTo>
                    <a:pt x="17364" y="388869"/>
                  </a:lnTo>
                  <a:lnTo>
                    <a:pt x="20264" y="435405"/>
                  </a:lnTo>
                  <a:lnTo>
                    <a:pt x="28730" y="480234"/>
                  </a:lnTo>
                  <a:lnTo>
                    <a:pt x="42411" y="523006"/>
                  </a:lnTo>
                  <a:lnTo>
                    <a:pt x="60956" y="563370"/>
                  </a:lnTo>
                  <a:lnTo>
                    <a:pt x="84015" y="600974"/>
                  </a:lnTo>
                  <a:lnTo>
                    <a:pt x="111237" y="635468"/>
                  </a:lnTo>
                  <a:lnTo>
                    <a:pt x="142270" y="666501"/>
                  </a:lnTo>
                  <a:lnTo>
                    <a:pt x="176764" y="693722"/>
                  </a:lnTo>
                  <a:lnTo>
                    <a:pt x="214368" y="716781"/>
                  </a:lnTo>
                  <a:lnTo>
                    <a:pt x="254731" y="735326"/>
                  </a:lnTo>
                  <a:lnTo>
                    <a:pt x="297503" y="749007"/>
                  </a:lnTo>
                  <a:lnTo>
                    <a:pt x="342333" y="757473"/>
                  </a:lnTo>
                  <a:lnTo>
                    <a:pt x="388869" y="760373"/>
                  </a:lnTo>
                  <a:lnTo>
                    <a:pt x="502260" y="760373"/>
                  </a:lnTo>
                  <a:lnTo>
                    <a:pt x="490001" y="764531"/>
                  </a:lnTo>
                  <a:lnTo>
                    <a:pt x="440203" y="774402"/>
                  </a:lnTo>
                  <a:lnTo>
                    <a:pt x="388869" y="777738"/>
                  </a:lnTo>
                  <a:close/>
                </a:path>
                <a:path w="777875" h="777875">
                  <a:moveTo>
                    <a:pt x="502260" y="760373"/>
                  </a:moveTo>
                  <a:lnTo>
                    <a:pt x="388869" y="760373"/>
                  </a:lnTo>
                  <a:lnTo>
                    <a:pt x="435405" y="757473"/>
                  </a:lnTo>
                  <a:lnTo>
                    <a:pt x="480234" y="749007"/>
                  </a:lnTo>
                  <a:lnTo>
                    <a:pt x="523006" y="735326"/>
                  </a:lnTo>
                  <a:lnTo>
                    <a:pt x="563370" y="716781"/>
                  </a:lnTo>
                  <a:lnTo>
                    <a:pt x="600974" y="693722"/>
                  </a:lnTo>
                  <a:lnTo>
                    <a:pt x="635468" y="666501"/>
                  </a:lnTo>
                  <a:lnTo>
                    <a:pt x="666501" y="635468"/>
                  </a:lnTo>
                  <a:lnTo>
                    <a:pt x="693722" y="600974"/>
                  </a:lnTo>
                  <a:lnTo>
                    <a:pt x="716781" y="563370"/>
                  </a:lnTo>
                  <a:lnTo>
                    <a:pt x="735326" y="523006"/>
                  </a:lnTo>
                  <a:lnTo>
                    <a:pt x="749007" y="480234"/>
                  </a:lnTo>
                  <a:lnTo>
                    <a:pt x="757473" y="435405"/>
                  </a:lnTo>
                  <a:lnTo>
                    <a:pt x="760373" y="388869"/>
                  </a:lnTo>
                  <a:lnTo>
                    <a:pt x="757473" y="342333"/>
                  </a:lnTo>
                  <a:lnTo>
                    <a:pt x="749007" y="297503"/>
                  </a:lnTo>
                  <a:lnTo>
                    <a:pt x="735326" y="254731"/>
                  </a:lnTo>
                  <a:lnTo>
                    <a:pt x="716781" y="214368"/>
                  </a:lnTo>
                  <a:lnTo>
                    <a:pt x="693722" y="176764"/>
                  </a:lnTo>
                  <a:lnTo>
                    <a:pt x="666501" y="142270"/>
                  </a:lnTo>
                  <a:lnTo>
                    <a:pt x="635468" y="111237"/>
                  </a:lnTo>
                  <a:lnTo>
                    <a:pt x="600974" y="84015"/>
                  </a:lnTo>
                  <a:lnTo>
                    <a:pt x="563370" y="60956"/>
                  </a:lnTo>
                  <a:lnTo>
                    <a:pt x="523006" y="42411"/>
                  </a:lnTo>
                  <a:lnTo>
                    <a:pt x="480234" y="28730"/>
                  </a:lnTo>
                  <a:lnTo>
                    <a:pt x="435405" y="20264"/>
                  </a:lnTo>
                  <a:lnTo>
                    <a:pt x="388869" y="17364"/>
                  </a:lnTo>
                  <a:lnTo>
                    <a:pt x="502260" y="17364"/>
                  </a:lnTo>
                  <a:lnTo>
                    <a:pt x="582991" y="51724"/>
                  </a:lnTo>
                  <a:lnTo>
                    <a:pt x="625183" y="79957"/>
                  </a:lnTo>
                  <a:lnTo>
                    <a:pt x="663841" y="113896"/>
                  </a:lnTo>
                  <a:lnTo>
                    <a:pt x="697780" y="152554"/>
                  </a:lnTo>
                  <a:lnTo>
                    <a:pt x="726013" y="194747"/>
                  </a:lnTo>
                  <a:lnTo>
                    <a:pt x="748332" y="239974"/>
                  </a:lnTo>
                  <a:lnTo>
                    <a:pt x="764531" y="287737"/>
                  </a:lnTo>
                  <a:lnTo>
                    <a:pt x="774402" y="337535"/>
                  </a:lnTo>
                  <a:lnTo>
                    <a:pt x="777738" y="388869"/>
                  </a:lnTo>
                  <a:lnTo>
                    <a:pt x="774402" y="440203"/>
                  </a:lnTo>
                  <a:lnTo>
                    <a:pt x="764531" y="490001"/>
                  </a:lnTo>
                  <a:lnTo>
                    <a:pt x="748332" y="537763"/>
                  </a:lnTo>
                  <a:lnTo>
                    <a:pt x="726013" y="582991"/>
                  </a:lnTo>
                  <a:lnTo>
                    <a:pt x="697780" y="625183"/>
                  </a:lnTo>
                  <a:lnTo>
                    <a:pt x="663841" y="663841"/>
                  </a:lnTo>
                  <a:lnTo>
                    <a:pt x="625183" y="697780"/>
                  </a:lnTo>
                  <a:lnTo>
                    <a:pt x="582991" y="726013"/>
                  </a:lnTo>
                  <a:lnTo>
                    <a:pt x="537763" y="748332"/>
                  </a:lnTo>
                  <a:lnTo>
                    <a:pt x="502260" y="760373"/>
                  </a:lnTo>
                  <a:close/>
                </a:path>
              </a:pathLst>
            </a:custGeom>
            <a:solidFill>
              <a:srgbClr val="CFFAFF"/>
            </a:solidFill>
          </p:spPr>
          <p:txBody>
            <a:bodyPr wrap="square" lIns="0" tIns="0" rIns="0" bIns="0" rtlCol="0"/>
            <a:lstStyle/>
            <a:p>
              <a:endParaRPr/>
            </a:p>
          </p:txBody>
        </p:sp>
      </p:grpSp>
      <p:sp>
        <p:nvSpPr>
          <p:cNvPr id="20" name="object 20"/>
          <p:cNvSpPr txBox="1"/>
          <p:nvPr/>
        </p:nvSpPr>
        <p:spPr>
          <a:xfrm>
            <a:off x="14853541" y="7552308"/>
            <a:ext cx="1974850" cy="1366520"/>
          </a:xfrm>
          <a:prstGeom prst="rect">
            <a:avLst/>
          </a:prstGeom>
        </p:spPr>
        <p:txBody>
          <a:bodyPr vert="horz" wrap="square" lIns="0" tIns="12700" rIns="0" bIns="0" rtlCol="0">
            <a:spAutoFit/>
          </a:bodyPr>
          <a:lstStyle/>
          <a:p>
            <a:pPr marR="5080" algn="r">
              <a:lnSpc>
                <a:spcPts val="5280"/>
              </a:lnSpc>
              <a:spcBef>
                <a:spcPts val="100"/>
              </a:spcBef>
            </a:pPr>
            <a:r>
              <a:rPr sz="4800" i="1" spc="-1140" dirty="0">
                <a:solidFill>
                  <a:srgbClr val="FFFFFF"/>
                </a:solidFill>
                <a:latin typeface="Trebuchet MS"/>
                <a:cs typeface="Trebuchet MS"/>
              </a:rPr>
              <a:t>A</a:t>
            </a:r>
            <a:r>
              <a:rPr sz="4800" i="1" spc="-1015" dirty="0">
                <a:solidFill>
                  <a:srgbClr val="FFFFFF"/>
                </a:solidFill>
                <a:latin typeface="Trebuchet MS"/>
                <a:cs typeface="Trebuchet MS"/>
              </a:rPr>
              <a:t>L</a:t>
            </a:r>
            <a:r>
              <a:rPr sz="4800" i="1" spc="-434" dirty="0">
                <a:solidFill>
                  <a:srgbClr val="FFFFFF"/>
                </a:solidFill>
                <a:latin typeface="Trebuchet MS"/>
                <a:cs typeface="Trebuchet MS"/>
              </a:rPr>
              <a:t>I</a:t>
            </a:r>
            <a:r>
              <a:rPr sz="4800" i="1" spc="-1100" dirty="0">
                <a:solidFill>
                  <a:srgbClr val="FFFFFF"/>
                </a:solidFill>
                <a:latin typeface="Trebuchet MS"/>
                <a:cs typeface="Trebuchet MS"/>
              </a:rPr>
              <a:t>E</a:t>
            </a:r>
            <a:r>
              <a:rPr sz="4800" i="1" spc="-1170" dirty="0">
                <a:solidFill>
                  <a:srgbClr val="FFFFFF"/>
                </a:solidFill>
                <a:latin typeface="Trebuchet MS"/>
                <a:cs typeface="Trebuchet MS"/>
              </a:rPr>
              <a:t>N</a:t>
            </a:r>
            <a:r>
              <a:rPr sz="4800" i="1" spc="-665" dirty="0">
                <a:solidFill>
                  <a:srgbClr val="FFFFFF"/>
                </a:solidFill>
                <a:latin typeface="Trebuchet MS"/>
                <a:cs typeface="Trebuchet MS"/>
              </a:rPr>
              <a:t>S</a:t>
            </a:r>
            <a:r>
              <a:rPr sz="4800" i="1" spc="-710" dirty="0">
                <a:solidFill>
                  <a:srgbClr val="FFFFFF"/>
                </a:solidFill>
                <a:latin typeface="Trebuchet MS"/>
                <a:cs typeface="Trebuchet MS"/>
              </a:rPr>
              <a:t> </a:t>
            </a:r>
            <a:r>
              <a:rPr sz="4800" i="1" spc="-1140" dirty="0">
                <a:solidFill>
                  <a:srgbClr val="FFFFFF"/>
                </a:solidFill>
                <a:latin typeface="Trebuchet MS"/>
                <a:cs typeface="Trebuchet MS"/>
              </a:rPr>
              <a:t>A</a:t>
            </a:r>
            <a:r>
              <a:rPr sz="4800" i="1" spc="-1170" dirty="0">
                <a:solidFill>
                  <a:srgbClr val="FFFFFF"/>
                </a:solidFill>
                <a:latin typeface="Trebuchet MS"/>
                <a:cs typeface="Trebuchet MS"/>
              </a:rPr>
              <a:t>N</a:t>
            </a:r>
            <a:r>
              <a:rPr sz="4800" i="1" spc="-1160" dirty="0">
                <a:solidFill>
                  <a:srgbClr val="FFFFFF"/>
                </a:solidFill>
                <a:latin typeface="Trebuchet MS"/>
                <a:cs typeface="Trebuchet MS"/>
              </a:rPr>
              <a:t>D</a:t>
            </a:r>
            <a:endParaRPr sz="4800">
              <a:latin typeface="Trebuchet MS"/>
              <a:cs typeface="Trebuchet MS"/>
            </a:endParaRPr>
          </a:p>
          <a:p>
            <a:pPr marR="5080" algn="r">
              <a:lnSpc>
                <a:spcPts val="5280"/>
              </a:lnSpc>
            </a:pPr>
            <a:r>
              <a:rPr sz="4800" i="1" spc="-1035" dirty="0">
                <a:solidFill>
                  <a:srgbClr val="FFFFFF"/>
                </a:solidFill>
                <a:latin typeface="Trebuchet MS"/>
                <a:cs typeface="Trebuchet MS"/>
              </a:rPr>
              <a:t>ANIME</a:t>
            </a:r>
            <a:endParaRPr sz="4800">
              <a:latin typeface="Trebuchet MS"/>
              <a:cs typeface="Trebuchet MS"/>
            </a:endParaRPr>
          </a:p>
        </p:txBody>
      </p:sp>
      <p:pic>
        <p:nvPicPr>
          <p:cNvPr id="23" name="Picture 22">
            <a:extLst>
              <a:ext uri="{FF2B5EF4-FFF2-40B4-BE49-F238E27FC236}">
                <a16:creationId xmlns:a16="http://schemas.microsoft.com/office/drawing/2014/main" xmlns="" id="{023518ED-2EB1-4078-B7B3-AB84AF5D079D}"/>
              </a:ext>
            </a:extLst>
          </p:cNvPr>
          <p:cNvPicPr>
            <a:picLocks noChangeAspect="1"/>
          </p:cNvPicPr>
          <p:nvPr/>
        </p:nvPicPr>
        <p:blipFill>
          <a:blip r:embed="rId9"/>
          <a:stretch>
            <a:fillRect/>
          </a:stretch>
        </p:blipFill>
        <p:spPr>
          <a:xfrm>
            <a:off x="433514" y="109644"/>
            <a:ext cx="2202484" cy="809413"/>
          </a:xfrm>
          <a:prstGeom prst="rect">
            <a:avLst/>
          </a:prstGeom>
        </p:spPr>
      </p:pic>
      <p:sp>
        <p:nvSpPr>
          <p:cNvPr id="24" name="TextBox 23"/>
          <p:cNvSpPr txBox="1"/>
          <p:nvPr/>
        </p:nvSpPr>
        <p:spPr>
          <a:xfrm>
            <a:off x="9683418" y="3527233"/>
            <a:ext cx="6174979" cy="769441"/>
          </a:xfrm>
          <a:prstGeom prst="rect">
            <a:avLst/>
          </a:prstGeom>
          <a:noFill/>
        </p:spPr>
        <p:txBody>
          <a:bodyPr wrap="square" rtlCol="0">
            <a:spAutoFit/>
          </a:bodyPr>
          <a:lstStyle/>
          <a:p>
            <a:r>
              <a:rPr lang="en-US" sz="4400" dirty="0" smtClean="0">
                <a:solidFill>
                  <a:schemeClr val="bg1"/>
                </a:solidFill>
              </a:rPr>
              <a:t>THANK YOU!</a:t>
            </a:r>
            <a:endParaRPr lang="en-US" sz="4400" dirty="0">
              <a:solidFill>
                <a:schemeClr val="bg1"/>
              </a:solidFill>
            </a:endParaRPr>
          </a:p>
        </p:txBody>
      </p:sp>
      <p:sp>
        <p:nvSpPr>
          <p:cNvPr id="25" name="TextBox 24"/>
          <p:cNvSpPr txBox="1"/>
          <p:nvPr/>
        </p:nvSpPr>
        <p:spPr>
          <a:xfrm>
            <a:off x="9601921" y="4612583"/>
            <a:ext cx="4162234" cy="2308324"/>
          </a:xfrm>
          <a:prstGeom prst="rect">
            <a:avLst/>
          </a:prstGeom>
          <a:noFill/>
        </p:spPr>
        <p:txBody>
          <a:bodyPr wrap="square" rtlCol="0">
            <a:spAutoFit/>
          </a:bodyPr>
          <a:lstStyle/>
          <a:p>
            <a:r>
              <a:rPr lang="en-US" sz="3600" dirty="0" smtClean="0">
                <a:solidFill>
                  <a:schemeClr val="bg1"/>
                </a:solidFill>
              </a:rPr>
              <a:t>CYNTHIA WANYEKI</a:t>
            </a:r>
          </a:p>
          <a:p>
            <a:r>
              <a:rPr lang="en-US" sz="3600" dirty="0" smtClean="0">
                <a:solidFill>
                  <a:schemeClr val="bg1"/>
                </a:solidFill>
              </a:rPr>
              <a:t>+254111631012</a:t>
            </a:r>
          </a:p>
          <a:p>
            <a:r>
              <a:rPr lang="en-US" sz="3600" dirty="0" smtClean="0">
                <a:solidFill>
                  <a:schemeClr val="bg1"/>
                </a:solidFill>
              </a:rPr>
              <a:t>LINKEDIN; CYNTHIA WANYEKI</a:t>
            </a:r>
            <a:endParaRPr lang="en-US" sz="36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976" y="348676"/>
            <a:ext cx="18287999" cy="10286999"/>
            <a:chOff x="0" y="0"/>
            <a:chExt cx="18287999" cy="10286999"/>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6" name="object 6"/>
            <p:cNvSpPr/>
            <p:nvPr/>
          </p:nvSpPr>
          <p:spPr>
            <a:xfrm>
              <a:off x="8613157" y="4747659"/>
              <a:ext cx="1550035" cy="1550035"/>
            </a:xfrm>
            <a:custGeom>
              <a:avLst/>
              <a:gdLst/>
              <a:ahLst/>
              <a:cxnLst/>
              <a:rect l="l" t="t" r="r" b="b"/>
              <a:pathLst>
                <a:path w="1550034" h="1550035">
                  <a:moveTo>
                    <a:pt x="774938" y="1549877"/>
                  </a:moveTo>
                  <a:lnTo>
                    <a:pt x="723469" y="1548207"/>
                  </a:lnTo>
                  <a:lnTo>
                    <a:pt x="672640" y="1543229"/>
                  </a:lnTo>
                  <a:lnTo>
                    <a:pt x="622577" y="1534995"/>
                  </a:lnTo>
                  <a:lnTo>
                    <a:pt x="573402" y="1523558"/>
                  </a:lnTo>
                  <a:lnTo>
                    <a:pt x="525243" y="1508968"/>
                  </a:lnTo>
                  <a:lnTo>
                    <a:pt x="478221" y="1491278"/>
                  </a:lnTo>
                  <a:lnTo>
                    <a:pt x="432463" y="1470538"/>
                  </a:lnTo>
                  <a:lnTo>
                    <a:pt x="388092" y="1446800"/>
                  </a:lnTo>
                  <a:lnTo>
                    <a:pt x="345233" y="1420116"/>
                  </a:lnTo>
                  <a:lnTo>
                    <a:pt x="304011" y="1390538"/>
                  </a:lnTo>
                  <a:lnTo>
                    <a:pt x="264549" y="1358116"/>
                  </a:lnTo>
                  <a:lnTo>
                    <a:pt x="226973" y="1322904"/>
                  </a:lnTo>
                  <a:lnTo>
                    <a:pt x="191760" y="1285328"/>
                  </a:lnTo>
                  <a:lnTo>
                    <a:pt x="159339" y="1245866"/>
                  </a:lnTo>
                  <a:lnTo>
                    <a:pt x="129761" y="1204644"/>
                  </a:lnTo>
                  <a:lnTo>
                    <a:pt x="103077" y="1161785"/>
                  </a:lnTo>
                  <a:lnTo>
                    <a:pt x="79339" y="1117414"/>
                  </a:lnTo>
                  <a:lnTo>
                    <a:pt x="58599" y="1071656"/>
                  </a:lnTo>
                  <a:lnTo>
                    <a:pt x="40909" y="1024634"/>
                  </a:lnTo>
                  <a:lnTo>
                    <a:pt x="26319" y="976474"/>
                  </a:lnTo>
                  <a:lnTo>
                    <a:pt x="14881" y="927300"/>
                  </a:lnTo>
                  <a:lnTo>
                    <a:pt x="6648" y="877237"/>
                  </a:lnTo>
                  <a:lnTo>
                    <a:pt x="1670" y="826408"/>
                  </a:lnTo>
                  <a:lnTo>
                    <a:pt x="0" y="774938"/>
                  </a:lnTo>
                  <a:lnTo>
                    <a:pt x="1670" y="723469"/>
                  </a:lnTo>
                  <a:lnTo>
                    <a:pt x="6648" y="672640"/>
                  </a:lnTo>
                  <a:lnTo>
                    <a:pt x="14882" y="622576"/>
                  </a:lnTo>
                  <a:lnTo>
                    <a:pt x="26319" y="573402"/>
                  </a:lnTo>
                  <a:lnTo>
                    <a:pt x="40909" y="525242"/>
                  </a:lnTo>
                  <a:lnTo>
                    <a:pt x="58600" y="478221"/>
                  </a:lnTo>
                  <a:lnTo>
                    <a:pt x="79339" y="432462"/>
                  </a:lnTo>
                  <a:lnTo>
                    <a:pt x="103077" y="388092"/>
                  </a:lnTo>
                  <a:lnTo>
                    <a:pt x="129761" y="345233"/>
                  </a:lnTo>
                  <a:lnTo>
                    <a:pt x="159339" y="304011"/>
                  </a:lnTo>
                  <a:lnTo>
                    <a:pt x="191760" y="264549"/>
                  </a:lnTo>
                  <a:lnTo>
                    <a:pt x="226973" y="226973"/>
                  </a:lnTo>
                  <a:lnTo>
                    <a:pt x="264549" y="191760"/>
                  </a:lnTo>
                  <a:lnTo>
                    <a:pt x="304011" y="159339"/>
                  </a:lnTo>
                  <a:lnTo>
                    <a:pt x="345233" y="129761"/>
                  </a:lnTo>
                  <a:lnTo>
                    <a:pt x="388092" y="103077"/>
                  </a:lnTo>
                  <a:lnTo>
                    <a:pt x="432463" y="79339"/>
                  </a:lnTo>
                  <a:lnTo>
                    <a:pt x="478221" y="58599"/>
                  </a:lnTo>
                  <a:lnTo>
                    <a:pt x="525243" y="40909"/>
                  </a:lnTo>
                  <a:lnTo>
                    <a:pt x="573402" y="26319"/>
                  </a:lnTo>
                  <a:lnTo>
                    <a:pt x="622577" y="14881"/>
                  </a:lnTo>
                  <a:lnTo>
                    <a:pt x="672640" y="6648"/>
                  </a:lnTo>
                  <a:lnTo>
                    <a:pt x="723469" y="1670"/>
                  </a:lnTo>
                  <a:lnTo>
                    <a:pt x="774938" y="0"/>
                  </a:lnTo>
                  <a:lnTo>
                    <a:pt x="826408" y="1670"/>
                  </a:lnTo>
                  <a:lnTo>
                    <a:pt x="877237" y="6648"/>
                  </a:lnTo>
                  <a:lnTo>
                    <a:pt x="927301" y="14881"/>
                  </a:lnTo>
                  <a:lnTo>
                    <a:pt x="976475" y="26319"/>
                  </a:lnTo>
                  <a:lnTo>
                    <a:pt x="1003825" y="34604"/>
                  </a:lnTo>
                  <a:lnTo>
                    <a:pt x="774938" y="34604"/>
                  </a:lnTo>
                  <a:lnTo>
                    <a:pt x="726334" y="36182"/>
                  </a:lnTo>
                  <a:lnTo>
                    <a:pt x="678558" y="40850"/>
                  </a:lnTo>
                  <a:lnTo>
                    <a:pt x="631709" y="48509"/>
                  </a:lnTo>
                  <a:lnTo>
                    <a:pt x="585886" y="59062"/>
                  </a:lnTo>
                  <a:lnTo>
                    <a:pt x="541187" y="72410"/>
                  </a:lnTo>
                  <a:lnTo>
                    <a:pt x="497710" y="88454"/>
                  </a:lnTo>
                  <a:lnTo>
                    <a:pt x="455553" y="107097"/>
                  </a:lnTo>
                  <a:lnTo>
                    <a:pt x="414815" y="128241"/>
                  </a:lnTo>
                  <a:lnTo>
                    <a:pt x="375595" y="151786"/>
                  </a:lnTo>
                  <a:lnTo>
                    <a:pt x="337989" y="177634"/>
                  </a:lnTo>
                  <a:lnTo>
                    <a:pt x="302098" y="205688"/>
                  </a:lnTo>
                  <a:lnTo>
                    <a:pt x="268018" y="235849"/>
                  </a:lnTo>
                  <a:lnTo>
                    <a:pt x="235849" y="268018"/>
                  </a:lnTo>
                  <a:lnTo>
                    <a:pt x="205688" y="302098"/>
                  </a:lnTo>
                  <a:lnTo>
                    <a:pt x="177634" y="337989"/>
                  </a:lnTo>
                  <a:lnTo>
                    <a:pt x="151786" y="375595"/>
                  </a:lnTo>
                  <a:lnTo>
                    <a:pt x="128241" y="414815"/>
                  </a:lnTo>
                  <a:lnTo>
                    <a:pt x="107097" y="455553"/>
                  </a:lnTo>
                  <a:lnTo>
                    <a:pt x="88454" y="497710"/>
                  </a:lnTo>
                  <a:lnTo>
                    <a:pt x="72410" y="541187"/>
                  </a:lnTo>
                  <a:lnTo>
                    <a:pt x="59062" y="585886"/>
                  </a:lnTo>
                  <a:lnTo>
                    <a:pt x="48509" y="631709"/>
                  </a:lnTo>
                  <a:lnTo>
                    <a:pt x="40850" y="678558"/>
                  </a:lnTo>
                  <a:lnTo>
                    <a:pt x="36182" y="726334"/>
                  </a:lnTo>
                  <a:lnTo>
                    <a:pt x="34604" y="774938"/>
                  </a:lnTo>
                  <a:lnTo>
                    <a:pt x="36182" y="823543"/>
                  </a:lnTo>
                  <a:lnTo>
                    <a:pt x="40850" y="871319"/>
                  </a:lnTo>
                  <a:lnTo>
                    <a:pt x="48509" y="918168"/>
                  </a:lnTo>
                  <a:lnTo>
                    <a:pt x="59062" y="963991"/>
                  </a:lnTo>
                  <a:lnTo>
                    <a:pt x="72410" y="1008690"/>
                  </a:lnTo>
                  <a:lnTo>
                    <a:pt x="88454" y="1052167"/>
                  </a:lnTo>
                  <a:lnTo>
                    <a:pt x="107097" y="1094324"/>
                  </a:lnTo>
                  <a:lnTo>
                    <a:pt x="128241" y="1135062"/>
                  </a:lnTo>
                  <a:lnTo>
                    <a:pt x="151786" y="1174282"/>
                  </a:lnTo>
                  <a:lnTo>
                    <a:pt x="177634" y="1211888"/>
                  </a:lnTo>
                  <a:lnTo>
                    <a:pt x="205688" y="1247779"/>
                  </a:lnTo>
                  <a:lnTo>
                    <a:pt x="235849" y="1281859"/>
                  </a:lnTo>
                  <a:lnTo>
                    <a:pt x="268018" y="1314028"/>
                  </a:lnTo>
                  <a:lnTo>
                    <a:pt x="302098" y="1344189"/>
                  </a:lnTo>
                  <a:lnTo>
                    <a:pt x="337989" y="1372243"/>
                  </a:lnTo>
                  <a:lnTo>
                    <a:pt x="375595" y="1398091"/>
                  </a:lnTo>
                  <a:lnTo>
                    <a:pt x="414815" y="1421636"/>
                  </a:lnTo>
                  <a:lnTo>
                    <a:pt x="455553" y="1442780"/>
                  </a:lnTo>
                  <a:lnTo>
                    <a:pt x="497710" y="1461423"/>
                  </a:lnTo>
                  <a:lnTo>
                    <a:pt x="541187" y="1477467"/>
                  </a:lnTo>
                  <a:lnTo>
                    <a:pt x="585886" y="1490815"/>
                  </a:lnTo>
                  <a:lnTo>
                    <a:pt x="631709" y="1501368"/>
                  </a:lnTo>
                  <a:lnTo>
                    <a:pt x="678558" y="1509027"/>
                  </a:lnTo>
                  <a:lnTo>
                    <a:pt x="726334" y="1513695"/>
                  </a:lnTo>
                  <a:lnTo>
                    <a:pt x="774938" y="1515273"/>
                  </a:lnTo>
                  <a:lnTo>
                    <a:pt x="1003824" y="1515273"/>
                  </a:lnTo>
                  <a:lnTo>
                    <a:pt x="976474" y="1523558"/>
                  </a:lnTo>
                  <a:lnTo>
                    <a:pt x="927300" y="1534995"/>
                  </a:lnTo>
                  <a:lnTo>
                    <a:pt x="877237" y="1543229"/>
                  </a:lnTo>
                  <a:lnTo>
                    <a:pt x="826408" y="1548207"/>
                  </a:lnTo>
                  <a:lnTo>
                    <a:pt x="774938" y="1549877"/>
                  </a:lnTo>
                  <a:close/>
                </a:path>
                <a:path w="1550034" h="1550035">
                  <a:moveTo>
                    <a:pt x="1003824" y="1515273"/>
                  </a:moveTo>
                  <a:lnTo>
                    <a:pt x="774938" y="1515273"/>
                  </a:lnTo>
                  <a:lnTo>
                    <a:pt x="823543" y="1513695"/>
                  </a:lnTo>
                  <a:lnTo>
                    <a:pt x="871319" y="1509027"/>
                  </a:lnTo>
                  <a:lnTo>
                    <a:pt x="918168" y="1501368"/>
                  </a:lnTo>
                  <a:lnTo>
                    <a:pt x="963991" y="1490815"/>
                  </a:lnTo>
                  <a:lnTo>
                    <a:pt x="1008690" y="1477467"/>
                  </a:lnTo>
                  <a:lnTo>
                    <a:pt x="1052167" y="1461423"/>
                  </a:lnTo>
                  <a:lnTo>
                    <a:pt x="1094324" y="1442780"/>
                  </a:lnTo>
                  <a:lnTo>
                    <a:pt x="1135062" y="1421636"/>
                  </a:lnTo>
                  <a:lnTo>
                    <a:pt x="1174282" y="1398091"/>
                  </a:lnTo>
                  <a:lnTo>
                    <a:pt x="1211888" y="1372243"/>
                  </a:lnTo>
                  <a:lnTo>
                    <a:pt x="1247779" y="1344189"/>
                  </a:lnTo>
                  <a:lnTo>
                    <a:pt x="1281859" y="1314028"/>
                  </a:lnTo>
                  <a:lnTo>
                    <a:pt x="1314028" y="1281859"/>
                  </a:lnTo>
                  <a:lnTo>
                    <a:pt x="1344189" y="1247779"/>
                  </a:lnTo>
                  <a:lnTo>
                    <a:pt x="1372243" y="1211888"/>
                  </a:lnTo>
                  <a:lnTo>
                    <a:pt x="1398091" y="1174282"/>
                  </a:lnTo>
                  <a:lnTo>
                    <a:pt x="1421636" y="1135062"/>
                  </a:lnTo>
                  <a:lnTo>
                    <a:pt x="1442780" y="1094324"/>
                  </a:lnTo>
                  <a:lnTo>
                    <a:pt x="1461423" y="1052167"/>
                  </a:lnTo>
                  <a:lnTo>
                    <a:pt x="1477467" y="1008690"/>
                  </a:lnTo>
                  <a:lnTo>
                    <a:pt x="1490815" y="963991"/>
                  </a:lnTo>
                  <a:lnTo>
                    <a:pt x="1501368" y="918168"/>
                  </a:lnTo>
                  <a:lnTo>
                    <a:pt x="1509027" y="871319"/>
                  </a:lnTo>
                  <a:lnTo>
                    <a:pt x="1513695" y="823543"/>
                  </a:lnTo>
                  <a:lnTo>
                    <a:pt x="1515273" y="774938"/>
                  </a:lnTo>
                  <a:lnTo>
                    <a:pt x="1513695" y="726334"/>
                  </a:lnTo>
                  <a:lnTo>
                    <a:pt x="1509027" y="678558"/>
                  </a:lnTo>
                  <a:lnTo>
                    <a:pt x="1501368" y="631709"/>
                  </a:lnTo>
                  <a:lnTo>
                    <a:pt x="1490815" y="585886"/>
                  </a:lnTo>
                  <a:lnTo>
                    <a:pt x="1477467" y="541187"/>
                  </a:lnTo>
                  <a:lnTo>
                    <a:pt x="1461423" y="497710"/>
                  </a:lnTo>
                  <a:lnTo>
                    <a:pt x="1442780" y="455553"/>
                  </a:lnTo>
                  <a:lnTo>
                    <a:pt x="1421636" y="414815"/>
                  </a:lnTo>
                  <a:lnTo>
                    <a:pt x="1398091" y="375595"/>
                  </a:lnTo>
                  <a:lnTo>
                    <a:pt x="1372243" y="337989"/>
                  </a:lnTo>
                  <a:lnTo>
                    <a:pt x="1344189" y="302098"/>
                  </a:lnTo>
                  <a:lnTo>
                    <a:pt x="1314028" y="268018"/>
                  </a:lnTo>
                  <a:lnTo>
                    <a:pt x="1281859" y="235849"/>
                  </a:lnTo>
                  <a:lnTo>
                    <a:pt x="1247779" y="205688"/>
                  </a:lnTo>
                  <a:lnTo>
                    <a:pt x="1211888" y="177634"/>
                  </a:lnTo>
                  <a:lnTo>
                    <a:pt x="1174282" y="151786"/>
                  </a:lnTo>
                  <a:lnTo>
                    <a:pt x="1135062" y="128241"/>
                  </a:lnTo>
                  <a:lnTo>
                    <a:pt x="1094324" y="107097"/>
                  </a:lnTo>
                  <a:lnTo>
                    <a:pt x="1052167" y="88454"/>
                  </a:lnTo>
                  <a:lnTo>
                    <a:pt x="1008690" y="72410"/>
                  </a:lnTo>
                  <a:lnTo>
                    <a:pt x="963991" y="59062"/>
                  </a:lnTo>
                  <a:lnTo>
                    <a:pt x="918168" y="48509"/>
                  </a:lnTo>
                  <a:lnTo>
                    <a:pt x="871319" y="40850"/>
                  </a:lnTo>
                  <a:lnTo>
                    <a:pt x="823543" y="36182"/>
                  </a:lnTo>
                  <a:lnTo>
                    <a:pt x="774938" y="34604"/>
                  </a:lnTo>
                  <a:lnTo>
                    <a:pt x="1003825" y="34604"/>
                  </a:lnTo>
                  <a:lnTo>
                    <a:pt x="1071656" y="58599"/>
                  </a:lnTo>
                  <a:lnTo>
                    <a:pt x="1117415" y="79339"/>
                  </a:lnTo>
                  <a:lnTo>
                    <a:pt x="1161785" y="103077"/>
                  </a:lnTo>
                  <a:lnTo>
                    <a:pt x="1204644" y="129761"/>
                  </a:lnTo>
                  <a:lnTo>
                    <a:pt x="1245866" y="159339"/>
                  </a:lnTo>
                  <a:lnTo>
                    <a:pt x="1285328" y="191760"/>
                  </a:lnTo>
                  <a:lnTo>
                    <a:pt x="1322904" y="226973"/>
                  </a:lnTo>
                  <a:lnTo>
                    <a:pt x="1358117" y="264549"/>
                  </a:lnTo>
                  <a:lnTo>
                    <a:pt x="1390538" y="304011"/>
                  </a:lnTo>
                  <a:lnTo>
                    <a:pt x="1420116" y="345233"/>
                  </a:lnTo>
                  <a:lnTo>
                    <a:pt x="1446800" y="388092"/>
                  </a:lnTo>
                  <a:lnTo>
                    <a:pt x="1470538" y="432463"/>
                  </a:lnTo>
                  <a:lnTo>
                    <a:pt x="1491278" y="478221"/>
                  </a:lnTo>
                  <a:lnTo>
                    <a:pt x="1508968" y="525243"/>
                  </a:lnTo>
                  <a:lnTo>
                    <a:pt x="1523558" y="573402"/>
                  </a:lnTo>
                  <a:lnTo>
                    <a:pt x="1534996" y="622577"/>
                  </a:lnTo>
                  <a:lnTo>
                    <a:pt x="1543229" y="672640"/>
                  </a:lnTo>
                  <a:lnTo>
                    <a:pt x="1548207" y="723469"/>
                  </a:lnTo>
                  <a:lnTo>
                    <a:pt x="1549877" y="774938"/>
                  </a:lnTo>
                  <a:lnTo>
                    <a:pt x="1548207" y="826408"/>
                  </a:lnTo>
                  <a:lnTo>
                    <a:pt x="1543229" y="877237"/>
                  </a:lnTo>
                  <a:lnTo>
                    <a:pt x="1534995" y="927300"/>
                  </a:lnTo>
                  <a:lnTo>
                    <a:pt x="1523558" y="976474"/>
                  </a:lnTo>
                  <a:lnTo>
                    <a:pt x="1508968" y="1024634"/>
                  </a:lnTo>
                  <a:lnTo>
                    <a:pt x="1491278" y="1071656"/>
                  </a:lnTo>
                  <a:lnTo>
                    <a:pt x="1470538" y="1117414"/>
                  </a:lnTo>
                  <a:lnTo>
                    <a:pt x="1446800" y="1161785"/>
                  </a:lnTo>
                  <a:lnTo>
                    <a:pt x="1420116" y="1204644"/>
                  </a:lnTo>
                  <a:lnTo>
                    <a:pt x="1390538" y="1245866"/>
                  </a:lnTo>
                  <a:lnTo>
                    <a:pt x="1358116" y="1285328"/>
                  </a:lnTo>
                  <a:lnTo>
                    <a:pt x="1322904" y="1322904"/>
                  </a:lnTo>
                  <a:lnTo>
                    <a:pt x="1285328" y="1358116"/>
                  </a:lnTo>
                  <a:lnTo>
                    <a:pt x="1245866" y="1390538"/>
                  </a:lnTo>
                  <a:lnTo>
                    <a:pt x="1204644" y="1420116"/>
                  </a:lnTo>
                  <a:lnTo>
                    <a:pt x="1161785" y="1446800"/>
                  </a:lnTo>
                  <a:lnTo>
                    <a:pt x="1117414" y="1470538"/>
                  </a:lnTo>
                  <a:lnTo>
                    <a:pt x="1071656" y="1491278"/>
                  </a:lnTo>
                  <a:lnTo>
                    <a:pt x="1024634" y="1508968"/>
                  </a:lnTo>
                  <a:lnTo>
                    <a:pt x="1003824" y="1515273"/>
                  </a:lnTo>
                  <a:close/>
                </a:path>
              </a:pathLst>
            </a:custGeom>
            <a:solidFill>
              <a:srgbClr val="CFFAFF"/>
            </a:solidFill>
          </p:spPr>
          <p:txBody>
            <a:bodyPr wrap="square" lIns="0" tIns="0" rIns="0" bIns="0" rtlCol="0"/>
            <a:lstStyle/>
            <a:p>
              <a:endParaRPr/>
            </a:p>
          </p:txBody>
        </p:sp>
      </p:grpSp>
      <p:sp>
        <p:nvSpPr>
          <p:cNvPr id="7" name="object 7"/>
          <p:cNvSpPr txBox="1"/>
          <p:nvPr/>
        </p:nvSpPr>
        <p:spPr>
          <a:xfrm>
            <a:off x="8510490" y="6252429"/>
            <a:ext cx="1755139" cy="820095"/>
          </a:xfrm>
          <a:prstGeom prst="rect">
            <a:avLst/>
          </a:prstGeom>
        </p:spPr>
        <p:txBody>
          <a:bodyPr vert="horz" wrap="square" lIns="0" tIns="126364" rIns="0" bIns="0" rtlCol="0">
            <a:spAutoFit/>
          </a:bodyPr>
          <a:lstStyle/>
          <a:p>
            <a:pPr algn="ctr">
              <a:lnSpc>
                <a:spcPct val="100000"/>
              </a:lnSpc>
              <a:spcBef>
                <a:spcPts val="994"/>
              </a:spcBef>
            </a:pPr>
            <a:endParaRPr sz="4500" dirty="0">
              <a:latin typeface="Trebuchet MS"/>
              <a:cs typeface="Trebuchet MS"/>
            </a:endParaRPr>
          </a:p>
        </p:txBody>
      </p:sp>
      <p:grpSp>
        <p:nvGrpSpPr>
          <p:cNvPr id="8" name="object 8"/>
          <p:cNvGrpSpPr/>
          <p:nvPr/>
        </p:nvGrpSpPr>
        <p:grpSpPr>
          <a:xfrm>
            <a:off x="0" y="0"/>
            <a:ext cx="18287999" cy="10283620"/>
            <a:chOff x="0" y="0"/>
            <a:chExt cx="18287999" cy="10283620"/>
          </a:xfrm>
        </p:grpSpPr>
        <p:pic>
          <p:nvPicPr>
            <p:cNvPr id="9" name="object 9"/>
            <p:cNvPicPr/>
            <p:nvPr/>
          </p:nvPicPr>
          <p:blipFill>
            <a:blip r:embed="rId3" cstate="print"/>
            <a:stretch>
              <a:fillRect/>
            </a:stretch>
          </p:blipFill>
          <p:spPr>
            <a:xfrm>
              <a:off x="975359" y="0"/>
              <a:ext cx="3788663" cy="2045207"/>
            </a:xfrm>
            <a:prstGeom prst="rect">
              <a:avLst/>
            </a:prstGeom>
          </p:spPr>
        </p:pic>
        <p:sp>
          <p:nvSpPr>
            <p:cNvPr id="10" name="object 10"/>
            <p:cNvSpPr/>
            <p:nvPr/>
          </p:nvSpPr>
          <p:spPr>
            <a:xfrm>
              <a:off x="1142483" y="1"/>
              <a:ext cx="3455035" cy="1877695"/>
            </a:xfrm>
            <a:custGeom>
              <a:avLst/>
              <a:gdLst/>
              <a:ahLst/>
              <a:cxnLst/>
              <a:rect l="l" t="t" r="r" b="b"/>
              <a:pathLst>
                <a:path w="3455035" h="1877695">
                  <a:moveTo>
                    <a:pt x="1727210" y="1877645"/>
                  </a:moveTo>
                  <a:lnTo>
                    <a:pt x="1676066" y="1876908"/>
                  </a:lnTo>
                  <a:lnTo>
                    <a:pt x="1625174" y="1874701"/>
                  </a:lnTo>
                  <a:lnTo>
                    <a:pt x="1574557" y="1871037"/>
                  </a:lnTo>
                  <a:lnTo>
                    <a:pt x="1524241" y="1865923"/>
                  </a:lnTo>
                  <a:lnTo>
                    <a:pt x="1474250" y="1859372"/>
                  </a:lnTo>
                  <a:lnTo>
                    <a:pt x="1424608" y="1851392"/>
                  </a:lnTo>
                  <a:lnTo>
                    <a:pt x="1375339" y="1841994"/>
                  </a:lnTo>
                  <a:lnTo>
                    <a:pt x="1326468" y="1831188"/>
                  </a:lnTo>
                  <a:lnTo>
                    <a:pt x="1278019" y="1818984"/>
                  </a:lnTo>
                  <a:lnTo>
                    <a:pt x="1230017" y="1805392"/>
                  </a:lnTo>
                  <a:lnTo>
                    <a:pt x="1182485" y="1790422"/>
                  </a:lnTo>
                  <a:lnTo>
                    <a:pt x="1135449" y="1774085"/>
                  </a:lnTo>
                  <a:lnTo>
                    <a:pt x="1088932" y="1756390"/>
                  </a:lnTo>
                  <a:lnTo>
                    <a:pt x="1042959" y="1737347"/>
                  </a:lnTo>
                  <a:lnTo>
                    <a:pt x="997554" y="1716967"/>
                  </a:lnTo>
                  <a:lnTo>
                    <a:pt x="952742" y="1695260"/>
                  </a:lnTo>
                  <a:lnTo>
                    <a:pt x="908547" y="1672235"/>
                  </a:lnTo>
                  <a:lnTo>
                    <a:pt x="864993" y="1647903"/>
                  </a:lnTo>
                  <a:lnTo>
                    <a:pt x="822105" y="1622274"/>
                  </a:lnTo>
                  <a:lnTo>
                    <a:pt x="779907" y="1595358"/>
                  </a:lnTo>
                  <a:lnTo>
                    <a:pt x="738423" y="1567165"/>
                  </a:lnTo>
                  <a:lnTo>
                    <a:pt x="697678" y="1537706"/>
                  </a:lnTo>
                  <a:lnTo>
                    <a:pt x="657696" y="1506989"/>
                  </a:lnTo>
                  <a:lnTo>
                    <a:pt x="618502" y="1475026"/>
                  </a:lnTo>
                  <a:lnTo>
                    <a:pt x="580119" y="1441827"/>
                  </a:lnTo>
                  <a:lnTo>
                    <a:pt x="542572" y="1407401"/>
                  </a:lnTo>
                  <a:lnTo>
                    <a:pt x="505886" y="1371759"/>
                  </a:lnTo>
                  <a:lnTo>
                    <a:pt x="470244" y="1335073"/>
                  </a:lnTo>
                  <a:lnTo>
                    <a:pt x="435818" y="1297526"/>
                  </a:lnTo>
                  <a:lnTo>
                    <a:pt x="402618" y="1259143"/>
                  </a:lnTo>
                  <a:lnTo>
                    <a:pt x="370655" y="1219949"/>
                  </a:lnTo>
                  <a:lnTo>
                    <a:pt x="339939" y="1179967"/>
                  </a:lnTo>
                  <a:lnTo>
                    <a:pt x="310479" y="1139222"/>
                  </a:lnTo>
                  <a:lnTo>
                    <a:pt x="282287" y="1097738"/>
                  </a:lnTo>
                  <a:lnTo>
                    <a:pt x="255371" y="1055540"/>
                  </a:lnTo>
                  <a:lnTo>
                    <a:pt x="229742" y="1012652"/>
                  </a:lnTo>
                  <a:lnTo>
                    <a:pt x="205410" y="969098"/>
                  </a:lnTo>
                  <a:lnTo>
                    <a:pt x="182385" y="924903"/>
                  </a:lnTo>
                  <a:lnTo>
                    <a:pt x="160678" y="880091"/>
                  </a:lnTo>
                  <a:lnTo>
                    <a:pt x="140298" y="834686"/>
                  </a:lnTo>
                  <a:lnTo>
                    <a:pt x="121255" y="788713"/>
                  </a:lnTo>
                  <a:lnTo>
                    <a:pt x="103560" y="742196"/>
                  </a:lnTo>
                  <a:lnTo>
                    <a:pt x="87223" y="695160"/>
                  </a:lnTo>
                  <a:lnTo>
                    <a:pt x="72253" y="647628"/>
                  </a:lnTo>
                  <a:lnTo>
                    <a:pt x="58661" y="599626"/>
                  </a:lnTo>
                  <a:lnTo>
                    <a:pt x="46457" y="551177"/>
                  </a:lnTo>
                  <a:lnTo>
                    <a:pt x="35651" y="502306"/>
                  </a:lnTo>
                  <a:lnTo>
                    <a:pt x="26253" y="453037"/>
                  </a:lnTo>
                  <a:lnTo>
                    <a:pt x="18273" y="403395"/>
                  </a:lnTo>
                  <a:lnTo>
                    <a:pt x="11721" y="353404"/>
                  </a:lnTo>
                  <a:lnTo>
                    <a:pt x="6608" y="303088"/>
                  </a:lnTo>
                  <a:lnTo>
                    <a:pt x="2943" y="252471"/>
                  </a:lnTo>
                  <a:lnTo>
                    <a:pt x="737" y="201579"/>
                  </a:lnTo>
                  <a:lnTo>
                    <a:pt x="0" y="150435"/>
                  </a:lnTo>
                  <a:lnTo>
                    <a:pt x="737" y="99291"/>
                  </a:lnTo>
                  <a:lnTo>
                    <a:pt x="2944" y="48399"/>
                  </a:lnTo>
                  <a:lnTo>
                    <a:pt x="6448" y="0"/>
                  </a:lnTo>
                  <a:lnTo>
                    <a:pt x="84000" y="0"/>
                  </a:lnTo>
                  <a:lnTo>
                    <a:pt x="83413" y="5756"/>
                  </a:lnTo>
                  <a:lnTo>
                    <a:pt x="79934" y="53626"/>
                  </a:lnTo>
                  <a:lnTo>
                    <a:pt x="77833" y="101859"/>
                  </a:lnTo>
                  <a:lnTo>
                    <a:pt x="77128" y="150435"/>
                  </a:lnTo>
                  <a:lnTo>
                    <a:pt x="77833" y="199012"/>
                  </a:lnTo>
                  <a:lnTo>
                    <a:pt x="79934" y="247245"/>
                  </a:lnTo>
                  <a:lnTo>
                    <a:pt x="83413" y="295114"/>
                  </a:lnTo>
                  <a:lnTo>
                    <a:pt x="88250" y="342600"/>
                  </a:lnTo>
                  <a:lnTo>
                    <a:pt x="94425" y="389684"/>
                  </a:lnTo>
                  <a:lnTo>
                    <a:pt x="101918" y="436346"/>
                  </a:lnTo>
                  <a:lnTo>
                    <a:pt x="110711" y="482566"/>
                  </a:lnTo>
                  <a:lnTo>
                    <a:pt x="120784" y="528325"/>
                  </a:lnTo>
                  <a:lnTo>
                    <a:pt x="132117" y="573604"/>
                  </a:lnTo>
                  <a:lnTo>
                    <a:pt x="144691" y="618382"/>
                  </a:lnTo>
                  <a:lnTo>
                    <a:pt x="158486" y="662641"/>
                  </a:lnTo>
                  <a:lnTo>
                    <a:pt x="173483" y="706362"/>
                  </a:lnTo>
                  <a:lnTo>
                    <a:pt x="189662" y="749523"/>
                  </a:lnTo>
                  <a:lnTo>
                    <a:pt x="207004" y="792107"/>
                  </a:lnTo>
                  <a:lnTo>
                    <a:pt x="225490" y="834093"/>
                  </a:lnTo>
                  <a:lnTo>
                    <a:pt x="245099" y="875462"/>
                  </a:lnTo>
                  <a:lnTo>
                    <a:pt x="265812" y="916195"/>
                  </a:lnTo>
                  <a:lnTo>
                    <a:pt x="287611" y="956272"/>
                  </a:lnTo>
                  <a:lnTo>
                    <a:pt x="310475" y="995673"/>
                  </a:lnTo>
                  <a:lnTo>
                    <a:pt x="334384" y="1034379"/>
                  </a:lnTo>
                  <a:lnTo>
                    <a:pt x="359320" y="1072371"/>
                  </a:lnTo>
                  <a:lnTo>
                    <a:pt x="385263" y="1109629"/>
                  </a:lnTo>
                  <a:lnTo>
                    <a:pt x="412193" y="1146134"/>
                  </a:lnTo>
                  <a:lnTo>
                    <a:pt x="440091" y="1181865"/>
                  </a:lnTo>
                  <a:lnTo>
                    <a:pt x="468938" y="1216805"/>
                  </a:lnTo>
                  <a:lnTo>
                    <a:pt x="498713" y="1250932"/>
                  </a:lnTo>
                  <a:lnTo>
                    <a:pt x="529398" y="1284228"/>
                  </a:lnTo>
                  <a:lnTo>
                    <a:pt x="560972" y="1316673"/>
                  </a:lnTo>
                  <a:lnTo>
                    <a:pt x="593417" y="1348247"/>
                  </a:lnTo>
                  <a:lnTo>
                    <a:pt x="626713" y="1378932"/>
                  </a:lnTo>
                  <a:lnTo>
                    <a:pt x="660840" y="1408707"/>
                  </a:lnTo>
                  <a:lnTo>
                    <a:pt x="695779" y="1437554"/>
                  </a:lnTo>
                  <a:lnTo>
                    <a:pt x="731511" y="1465452"/>
                  </a:lnTo>
                  <a:lnTo>
                    <a:pt x="768016" y="1492382"/>
                  </a:lnTo>
                  <a:lnTo>
                    <a:pt x="805274" y="1518325"/>
                  </a:lnTo>
                  <a:lnTo>
                    <a:pt x="843266" y="1543261"/>
                  </a:lnTo>
                  <a:lnTo>
                    <a:pt x="881972" y="1567170"/>
                  </a:lnTo>
                  <a:lnTo>
                    <a:pt x="921373" y="1590034"/>
                  </a:lnTo>
                  <a:lnTo>
                    <a:pt x="961450" y="1611832"/>
                  </a:lnTo>
                  <a:lnTo>
                    <a:pt x="1002183" y="1632546"/>
                  </a:lnTo>
                  <a:lnTo>
                    <a:pt x="1043552" y="1652155"/>
                  </a:lnTo>
                  <a:lnTo>
                    <a:pt x="1085538" y="1670641"/>
                  </a:lnTo>
                  <a:lnTo>
                    <a:pt x="1128122" y="1687983"/>
                  </a:lnTo>
                  <a:lnTo>
                    <a:pt x="1171283" y="1704162"/>
                  </a:lnTo>
                  <a:lnTo>
                    <a:pt x="1215004" y="1719159"/>
                  </a:lnTo>
                  <a:lnTo>
                    <a:pt x="1259263" y="1732954"/>
                  </a:lnTo>
                  <a:lnTo>
                    <a:pt x="1304041" y="1745528"/>
                  </a:lnTo>
                  <a:lnTo>
                    <a:pt x="1349320" y="1756861"/>
                  </a:lnTo>
                  <a:lnTo>
                    <a:pt x="1395079" y="1766934"/>
                  </a:lnTo>
                  <a:lnTo>
                    <a:pt x="1441299" y="1775727"/>
                  </a:lnTo>
                  <a:lnTo>
                    <a:pt x="1487961" y="1783220"/>
                  </a:lnTo>
                  <a:lnTo>
                    <a:pt x="1535044" y="1789395"/>
                  </a:lnTo>
                  <a:lnTo>
                    <a:pt x="1582531" y="1794232"/>
                  </a:lnTo>
                  <a:lnTo>
                    <a:pt x="1630400" y="1797711"/>
                  </a:lnTo>
                  <a:lnTo>
                    <a:pt x="1678633" y="1799812"/>
                  </a:lnTo>
                  <a:lnTo>
                    <a:pt x="1727210" y="1800517"/>
                  </a:lnTo>
                  <a:lnTo>
                    <a:pt x="2239881" y="1800517"/>
                  </a:lnTo>
                  <a:lnTo>
                    <a:pt x="2224402" y="1805392"/>
                  </a:lnTo>
                  <a:lnTo>
                    <a:pt x="2176400" y="1818984"/>
                  </a:lnTo>
                  <a:lnTo>
                    <a:pt x="2127951" y="1831188"/>
                  </a:lnTo>
                  <a:lnTo>
                    <a:pt x="2079080" y="1841994"/>
                  </a:lnTo>
                  <a:lnTo>
                    <a:pt x="2029811" y="1851392"/>
                  </a:lnTo>
                  <a:lnTo>
                    <a:pt x="1980169" y="1859372"/>
                  </a:lnTo>
                  <a:lnTo>
                    <a:pt x="1930178" y="1865923"/>
                  </a:lnTo>
                  <a:lnTo>
                    <a:pt x="1879862" y="1871037"/>
                  </a:lnTo>
                  <a:lnTo>
                    <a:pt x="1829246" y="1874701"/>
                  </a:lnTo>
                  <a:lnTo>
                    <a:pt x="1778353" y="1876908"/>
                  </a:lnTo>
                  <a:lnTo>
                    <a:pt x="1727210" y="1877645"/>
                  </a:lnTo>
                  <a:close/>
                </a:path>
                <a:path w="3455035" h="1877695">
                  <a:moveTo>
                    <a:pt x="2239881" y="1800517"/>
                  </a:moveTo>
                  <a:lnTo>
                    <a:pt x="1727210" y="1800517"/>
                  </a:lnTo>
                  <a:lnTo>
                    <a:pt x="1775786" y="1799812"/>
                  </a:lnTo>
                  <a:lnTo>
                    <a:pt x="1824019" y="1797711"/>
                  </a:lnTo>
                  <a:lnTo>
                    <a:pt x="1871888" y="1794232"/>
                  </a:lnTo>
                  <a:lnTo>
                    <a:pt x="1919375" y="1789395"/>
                  </a:lnTo>
                  <a:lnTo>
                    <a:pt x="1966458" y="1783220"/>
                  </a:lnTo>
                  <a:lnTo>
                    <a:pt x="2013120" y="1775727"/>
                  </a:lnTo>
                  <a:lnTo>
                    <a:pt x="2059340" y="1766934"/>
                  </a:lnTo>
                  <a:lnTo>
                    <a:pt x="2105099" y="1756861"/>
                  </a:lnTo>
                  <a:lnTo>
                    <a:pt x="2150378" y="1745528"/>
                  </a:lnTo>
                  <a:lnTo>
                    <a:pt x="2195156" y="1732954"/>
                  </a:lnTo>
                  <a:lnTo>
                    <a:pt x="2239416" y="1719159"/>
                  </a:lnTo>
                  <a:lnTo>
                    <a:pt x="2283136" y="1704162"/>
                  </a:lnTo>
                  <a:lnTo>
                    <a:pt x="2326297" y="1687983"/>
                  </a:lnTo>
                  <a:lnTo>
                    <a:pt x="2368881" y="1670641"/>
                  </a:lnTo>
                  <a:lnTo>
                    <a:pt x="2410867" y="1652155"/>
                  </a:lnTo>
                  <a:lnTo>
                    <a:pt x="2452236" y="1632546"/>
                  </a:lnTo>
                  <a:lnTo>
                    <a:pt x="2492969" y="1611832"/>
                  </a:lnTo>
                  <a:lnTo>
                    <a:pt x="2533046" y="1590034"/>
                  </a:lnTo>
                  <a:lnTo>
                    <a:pt x="2572455" y="1567165"/>
                  </a:lnTo>
                  <a:lnTo>
                    <a:pt x="2611154" y="1543261"/>
                  </a:lnTo>
                  <a:lnTo>
                    <a:pt x="2649145" y="1518325"/>
                  </a:lnTo>
                  <a:lnTo>
                    <a:pt x="2686403" y="1492382"/>
                  </a:lnTo>
                  <a:lnTo>
                    <a:pt x="2722908" y="1465452"/>
                  </a:lnTo>
                  <a:lnTo>
                    <a:pt x="2758640" y="1437554"/>
                  </a:lnTo>
                  <a:lnTo>
                    <a:pt x="2793579" y="1408707"/>
                  </a:lnTo>
                  <a:lnTo>
                    <a:pt x="2827706" y="1378932"/>
                  </a:lnTo>
                  <a:lnTo>
                    <a:pt x="2861002" y="1348247"/>
                  </a:lnTo>
                  <a:lnTo>
                    <a:pt x="2893447" y="1316673"/>
                  </a:lnTo>
                  <a:lnTo>
                    <a:pt x="2925022" y="1284228"/>
                  </a:lnTo>
                  <a:lnTo>
                    <a:pt x="2955706" y="1250932"/>
                  </a:lnTo>
                  <a:lnTo>
                    <a:pt x="2985482" y="1216805"/>
                  </a:lnTo>
                  <a:lnTo>
                    <a:pt x="3014328" y="1181865"/>
                  </a:lnTo>
                  <a:lnTo>
                    <a:pt x="3042226" y="1146134"/>
                  </a:lnTo>
                  <a:lnTo>
                    <a:pt x="3069156" y="1109629"/>
                  </a:lnTo>
                  <a:lnTo>
                    <a:pt x="3095099" y="1072371"/>
                  </a:lnTo>
                  <a:lnTo>
                    <a:pt x="3120035" y="1034379"/>
                  </a:lnTo>
                  <a:lnTo>
                    <a:pt x="3143945" y="995673"/>
                  </a:lnTo>
                  <a:lnTo>
                    <a:pt x="3166808" y="956272"/>
                  </a:lnTo>
                  <a:lnTo>
                    <a:pt x="3188607" y="916195"/>
                  </a:lnTo>
                  <a:lnTo>
                    <a:pt x="3209320" y="875462"/>
                  </a:lnTo>
                  <a:lnTo>
                    <a:pt x="3228929" y="834093"/>
                  </a:lnTo>
                  <a:lnTo>
                    <a:pt x="3247415" y="792107"/>
                  </a:lnTo>
                  <a:lnTo>
                    <a:pt x="3264757" y="749523"/>
                  </a:lnTo>
                  <a:lnTo>
                    <a:pt x="3280936" y="706362"/>
                  </a:lnTo>
                  <a:lnTo>
                    <a:pt x="3295933" y="662641"/>
                  </a:lnTo>
                  <a:lnTo>
                    <a:pt x="3309728" y="618382"/>
                  </a:lnTo>
                  <a:lnTo>
                    <a:pt x="3322302" y="573604"/>
                  </a:lnTo>
                  <a:lnTo>
                    <a:pt x="3333635" y="528325"/>
                  </a:lnTo>
                  <a:lnTo>
                    <a:pt x="3343708" y="482566"/>
                  </a:lnTo>
                  <a:lnTo>
                    <a:pt x="3352501" y="436346"/>
                  </a:lnTo>
                  <a:lnTo>
                    <a:pt x="3359994" y="389684"/>
                  </a:lnTo>
                  <a:lnTo>
                    <a:pt x="3366169" y="342600"/>
                  </a:lnTo>
                  <a:lnTo>
                    <a:pt x="3371006" y="295114"/>
                  </a:lnTo>
                  <a:lnTo>
                    <a:pt x="3374485" y="247245"/>
                  </a:lnTo>
                  <a:lnTo>
                    <a:pt x="3376586" y="199012"/>
                  </a:lnTo>
                  <a:lnTo>
                    <a:pt x="3377291" y="150435"/>
                  </a:lnTo>
                  <a:lnTo>
                    <a:pt x="3376586" y="101859"/>
                  </a:lnTo>
                  <a:lnTo>
                    <a:pt x="3374485" y="53626"/>
                  </a:lnTo>
                  <a:lnTo>
                    <a:pt x="3371006" y="5756"/>
                  </a:lnTo>
                  <a:lnTo>
                    <a:pt x="3370420" y="0"/>
                  </a:lnTo>
                  <a:lnTo>
                    <a:pt x="3447971" y="0"/>
                  </a:lnTo>
                  <a:lnTo>
                    <a:pt x="3451476" y="48399"/>
                  </a:lnTo>
                  <a:lnTo>
                    <a:pt x="3453682" y="99291"/>
                  </a:lnTo>
                  <a:lnTo>
                    <a:pt x="3454420" y="150435"/>
                  </a:lnTo>
                  <a:lnTo>
                    <a:pt x="3453682" y="201579"/>
                  </a:lnTo>
                  <a:lnTo>
                    <a:pt x="3451476" y="252471"/>
                  </a:lnTo>
                  <a:lnTo>
                    <a:pt x="3447811" y="303088"/>
                  </a:lnTo>
                  <a:lnTo>
                    <a:pt x="3442698" y="353404"/>
                  </a:lnTo>
                  <a:lnTo>
                    <a:pt x="3436146" y="403395"/>
                  </a:lnTo>
                  <a:lnTo>
                    <a:pt x="3428166" y="453037"/>
                  </a:lnTo>
                  <a:lnTo>
                    <a:pt x="3418768" y="502306"/>
                  </a:lnTo>
                  <a:lnTo>
                    <a:pt x="3407962" y="551177"/>
                  </a:lnTo>
                  <a:lnTo>
                    <a:pt x="3395758" y="599626"/>
                  </a:lnTo>
                  <a:lnTo>
                    <a:pt x="3382166" y="647628"/>
                  </a:lnTo>
                  <a:lnTo>
                    <a:pt x="3367196" y="695160"/>
                  </a:lnTo>
                  <a:lnTo>
                    <a:pt x="3350859" y="742196"/>
                  </a:lnTo>
                  <a:lnTo>
                    <a:pt x="3333164" y="788713"/>
                  </a:lnTo>
                  <a:lnTo>
                    <a:pt x="3314121" y="834686"/>
                  </a:lnTo>
                  <a:lnTo>
                    <a:pt x="3293741" y="880091"/>
                  </a:lnTo>
                  <a:lnTo>
                    <a:pt x="3272034" y="924903"/>
                  </a:lnTo>
                  <a:lnTo>
                    <a:pt x="3249009" y="969098"/>
                  </a:lnTo>
                  <a:lnTo>
                    <a:pt x="3224677" y="1012652"/>
                  </a:lnTo>
                  <a:lnTo>
                    <a:pt x="3199048" y="1055540"/>
                  </a:lnTo>
                  <a:lnTo>
                    <a:pt x="3172132" y="1097738"/>
                  </a:lnTo>
                  <a:lnTo>
                    <a:pt x="3143940" y="1139222"/>
                  </a:lnTo>
                  <a:lnTo>
                    <a:pt x="3114480" y="1179967"/>
                  </a:lnTo>
                  <a:lnTo>
                    <a:pt x="3083764" y="1219949"/>
                  </a:lnTo>
                  <a:lnTo>
                    <a:pt x="3051801" y="1259143"/>
                  </a:lnTo>
                  <a:lnTo>
                    <a:pt x="3018601" y="1297526"/>
                  </a:lnTo>
                  <a:lnTo>
                    <a:pt x="2984175" y="1335073"/>
                  </a:lnTo>
                  <a:lnTo>
                    <a:pt x="2948533" y="1371759"/>
                  </a:lnTo>
                  <a:lnTo>
                    <a:pt x="2911847" y="1407401"/>
                  </a:lnTo>
                  <a:lnTo>
                    <a:pt x="2874300" y="1441827"/>
                  </a:lnTo>
                  <a:lnTo>
                    <a:pt x="2835918" y="1475026"/>
                  </a:lnTo>
                  <a:lnTo>
                    <a:pt x="2796723" y="1506989"/>
                  </a:lnTo>
                  <a:lnTo>
                    <a:pt x="2756741" y="1537706"/>
                  </a:lnTo>
                  <a:lnTo>
                    <a:pt x="2715989" y="1567170"/>
                  </a:lnTo>
                  <a:lnTo>
                    <a:pt x="2674512" y="1595358"/>
                  </a:lnTo>
                  <a:lnTo>
                    <a:pt x="2632314" y="1622274"/>
                  </a:lnTo>
                  <a:lnTo>
                    <a:pt x="2589426" y="1647903"/>
                  </a:lnTo>
                  <a:lnTo>
                    <a:pt x="2545872" y="1672235"/>
                  </a:lnTo>
                  <a:lnTo>
                    <a:pt x="2501677" y="1695260"/>
                  </a:lnTo>
                  <a:lnTo>
                    <a:pt x="2456865" y="1716967"/>
                  </a:lnTo>
                  <a:lnTo>
                    <a:pt x="2411460" y="1737347"/>
                  </a:lnTo>
                  <a:lnTo>
                    <a:pt x="2365487" y="1756390"/>
                  </a:lnTo>
                  <a:lnTo>
                    <a:pt x="2318970" y="1774085"/>
                  </a:lnTo>
                  <a:lnTo>
                    <a:pt x="2271934" y="1790422"/>
                  </a:lnTo>
                  <a:lnTo>
                    <a:pt x="2239881" y="1800517"/>
                  </a:lnTo>
                  <a:close/>
                </a:path>
              </a:pathLst>
            </a:custGeom>
            <a:solidFill>
              <a:srgbClr val="FFFFFF"/>
            </a:solidFill>
          </p:spPr>
          <p:txBody>
            <a:bodyPr wrap="square" lIns="0" tIns="0" rIns="0" bIns="0" rtlCol="0"/>
            <a:lstStyle/>
            <a:p>
              <a:endParaRPr/>
            </a:p>
          </p:txBody>
        </p:sp>
        <p:pic>
          <p:nvPicPr>
            <p:cNvPr id="11" name="object 11"/>
            <p:cNvPicPr/>
            <p:nvPr/>
          </p:nvPicPr>
          <p:blipFill>
            <a:blip r:embed="rId4" cstate="print"/>
            <a:stretch>
              <a:fillRect/>
            </a:stretch>
          </p:blipFill>
          <p:spPr>
            <a:xfrm>
              <a:off x="0" y="1028700"/>
              <a:ext cx="5021013" cy="4684048"/>
            </a:xfrm>
            <a:prstGeom prst="rect">
              <a:avLst/>
            </a:prstGeom>
          </p:spPr>
        </p:pic>
        <p:pic>
          <p:nvPicPr>
            <p:cNvPr id="13" name="object 13"/>
            <p:cNvPicPr/>
            <p:nvPr/>
          </p:nvPicPr>
          <p:blipFill>
            <a:blip r:embed="rId5" cstate="print"/>
            <a:stretch>
              <a:fillRect/>
            </a:stretch>
          </p:blipFill>
          <p:spPr>
            <a:xfrm>
              <a:off x="13467453" y="6956740"/>
              <a:ext cx="4820546" cy="3326880"/>
            </a:xfrm>
            <a:prstGeom prst="rect">
              <a:avLst/>
            </a:prstGeom>
          </p:spPr>
        </p:pic>
        <p:pic>
          <p:nvPicPr>
            <p:cNvPr id="15" name="object 15"/>
            <p:cNvPicPr/>
            <p:nvPr/>
          </p:nvPicPr>
          <p:blipFill>
            <a:blip r:embed="rId6" cstate="print"/>
            <a:stretch>
              <a:fillRect/>
            </a:stretch>
          </p:blipFill>
          <p:spPr>
            <a:xfrm>
              <a:off x="1784791" y="6022077"/>
              <a:ext cx="3236222" cy="3236221"/>
            </a:xfrm>
            <a:prstGeom prst="rect">
              <a:avLst/>
            </a:prstGeom>
          </p:spPr>
        </p:pic>
        <p:pic>
          <p:nvPicPr>
            <p:cNvPr id="16" name="object 16"/>
            <p:cNvPicPr/>
            <p:nvPr/>
          </p:nvPicPr>
          <p:blipFill>
            <a:blip r:embed="rId7" cstate="print"/>
            <a:stretch>
              <a:fillRect/>
            </a:stretch>
          </p:blipFill>
          <p:spPr>
            <a:xfrm>
              <a:off x="0" y="6022077"/>
              <a:ext cx="1490291" cy="3236221"/>
            </a:xfrm>
            <a:prstGeom prst="rect">
              <a:avLst/>
            </a:prstGeom>
          </p:spPr>
        </p:pic>
        <p:pic>
          <p:nvPicPr>
            <p:cNvPr id="18" name="object 18"/>
            <p:cNvPicPr/>
            <p:nvPr/>
          </p:nvPicPr>
          <p:blipFill>
            <a:blip r:embed="rId8" cstate="print"/>
            <a:stretch>
              <a:fillRect/>
            </a:stretch>
          </p:blipFill>
          <p:spPr>
            <a:xfrm>
              <a:off x="16739768" y="1074059"/>
              <a:ext cx="1548230" cy="4747352"/>
            </a:xfrm>
            <a:prstGeom prst="rect">
              <a:avLst/>
            </a:prstGeom>
          </p:spPr>
        </p:pic>
      </p:grpSp>
      <p:sp>
        <p:nvSpPr>
          <p:cNvPr id="19" name="object 19"/>
          <p:cNvSpPr txBox="1">
            <a:spLocks noGrp="1"/>
          </p:cNvSpPr>
          <p:nvPr>
            <p:ph type="title"/>
          </p:nvPr>
        </p:nvSpPr>
        <p:spPr>
          <a:xfrm>
            <a:off x="5570502" y="348676"/>
            <a:ext cx="11004178" cy="10223311"/>
          </a:xfrm>
          <a:prstGeom prst="rect">
            <a:avLst/>
          </a:prstGeom>
        </p:spPr>
        <p:txBody>
          <a:bodyPr vert="horz" wrap="square" lIns="0" tIns="248920" rIns="0" bIns="0" rtlCol="0">
            <a:spAutoFit/>
          </a:bodyPr>
          <a:lstStyle/>
          <a:p>
            <a:pPr marL="0" indent="0">
              <a:buNone/>
            </a:pPr>
            <a:r>
              <a:rPr lang="en-US" sz="9600" dirty="0" smtClean="0"/>
              <a:t>FILM BUSINESS</a:t>
            </a:r>
            <a:br>
              <a:rPr lang="en-US" sz="9600" dirty="0" smtClean="0"/>
            </a:br>
            <a:r>
              <a:rPr lang="en-US" sz="3200" dirty="0"/>
              <a:t>Movie business is extremely diverse owing to the many genres there are, not forgetting the joint-genres. </a:t>
            </a:r>
            <a:r>
              <a:rPr lang="en-US" sz="3200" dirty="0" smtClean="0"/>
              <a:t/>
            </a:r>
            <a:br>
              <a:rPr lang="en-US" sz="3200" dirty="0" smtClean="0"/>
            </a:br>
            <a:r>
              <a:rPr lang="en-US" sz="3200" dirty="0"/>
              <a:t/>
            </a:r>
            <a:br>
              <a:rPr lang="en-US" sz="3200" dirty="0"/>
            </a:br>
            <a:r>
              <a:rPr lang="en-US" sz="3200" dirty="0"/>
              <a:t>It is, therefore, very necessary to venture into the business with as much insights as possible</a:t>
            </a:r>
            <a:r>
              <a:rPr lang="en-US" sz="3200" dirty="0" smtClean="0"/>
              <a:t>.</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a:t>Microsoft definitely has plenty of money to jump in on the big budget movies immediately and given they have an existing brand that is very valuable, I want to present a balanced approach that considers ROI, total profit, and also "quality".</a:t>
            </a:r>
            <a:r>
              <a:rPr lang="en-US" sz="7200" dirty="0"/>
              <a:t/>
            </a:r>
            <a:br>
              <a:rPr lang="en-US" sz="7200" dirty="0"/>
            </a:br>
            <a:endParaRPr sz="7200" spc="600" dirty="0"/>
          </a:p>
        </p:txBody>
      </p:sp>
      <p:sp>
        <p:nvSpPr>
          <p:cNvPr id="21" name="object 21"/>
          <p:cNvSpPr txBox="1"/>
          <p:nvPr/>
        </p:nvSpPr>
        <p:spPr>
          <a:xfrm>
            <a:off x="14323510" y="2742079"/>
            <a:ext cx="1731010" cy="602729"/>
          </a:xfrm>
          <a:prstGeom prst="rect">
            <a:avLst/>
          </a:prstGeom>
        </p:spPr>
        <p:txBody>
          <a:bodyPr vert="horz" wrap="square" lIns="0" tIns="12700" rIns="0" bIns="0" rtlCol="0">
            <a:spAutoFit/>
          </a:bodyPr>
          <a:lstStyle/>
          <a:p>
            <a:pPr marR="5080" algn="r">
              <a:lnSpc>
                <a:spcPts val="4620"/>
              </a:lnSpc>
              <a:spcBef>
                <a:spcPts val="100"/>
              </a:spcBef>
            </a:pPr>
            <a:endParaRPr sz="4200" dirty="0">
              <a:latin typeface="Trebuchet MS"/>
              <a:cs typeface="Trebuchet MS"/>
            </a:endParaRPr>
          </a:p>
        </p:txBody>
      </p:sp>
    </p:spTree>
    <p:extLst>
      <p:ext uri="{BB962C8B-B14F-4D97-AF65-F5344CB8AC3E}">
        <p14:creationId xmlns:p14="http://schemas.microsoft.com/office/powerpoint/2010/main" val="2078669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0321" y="-3379"/>
            <a:ext cx="18287999" cy="10286999"/>
            <a:chOff x="0" y="0"/>
            <a:chExt cx="18287999" cy="10286999"/>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6" name="object 6"/>
            <p:cNvSpPr/>
            <p:nvPr/>
          </p:nvSpPr>
          <p:spPr>
            <a:xfrm>
              <a:off x="8613157" y="4747659"/>
              <a:ext cx="1550035" cy="1550035"/>
            </a:xfrm>
            <a:custGeom>
              <a:avLst/>
              <a:gdLst/>
              <a:ahLst/>
              <a:cxnLst/>
              <a:rect l="l" t="t" r="r" b="b"/>
              <a:pathLst>
                <a:path w="1550034" h="1550035">
                  <a:moveTo>
                    <a:pt x="774938" y="1549877"/>
                  </a:moveTo>
                  <a:lnTo>
                    <a:pt x="723469" y="1548207"/>
                  </a:lnTo>
                  <a:lnTo>
                    <a:pt x="672640" y="1543229"/>
                  </a:lnTo>
                  <a:lnTo>
                    <a:pt x="622577" y="1534995"/>
                  </a:lnTo>
                  <a:lnTo>
                    <a:pt x="573402" y="1523558"/>
                  </a:lnTo>
                  <a:lnTo>
                    <a:pt x="525243" y="1508968"/>
                  </a:lnTo>
                  <a:lnTo>
                    <a:pt x="478221" y="1491278"/>
                  </a:lnTo>
                  <a:lnTo>
                    <a:pt x="432463" y="1470538"/>
                  </a:lnTo>
                  <a:lnTo>
                    <a:pt x="388092" y="1446800"/>
                  </a:lnTo>
                  <a:lnTo>
                    <a:pt x="345233" y="1420116"/>
                  </a:lnTo>
                  <a:lnTo>
                    <a:pt x="304011" y="1390538"/>
                  </a:lnTo>
                  <a:lnTo>
                    <a:pt x="264549" y="1358116"/>
                  </a:lnTo>
                  <a:lnTo>
                    <a:pt x="226973" y="1322904"/>
                  </a:lnTo>
                  <a:lnTo>
                    <a:pt x="191760" y="1285328"/>
                  </a:lnTo>
                  <a:lnTo>
                    <a:pt x="159339" y="1245866"/>
                  </a:lnTo>
                  <a:lnTo>
                    <a:pt x="129761" y="1204644"/>
                  </a:lnTo>
                  <a:lnTo>
                    <a:pt x="103077" y="1161785"/>
                  </a:lnTo>
                  <a:lnTo>
                    <a:pt x="79339" y="1117414"/>
                  </a:lnTo>
                  <a:lnTo>
                    <a:pt x="58599" y="1071656"/>
                  </a:lnTo>
                  <a:lnTo>
                    <a:pt x="40909" y="1024634"/>
                  </a:lnTo>
                  <a:lnTo>
                    <a:pt x="26319" y="976474"/>
                  </a:lnTo>
                  <a:lnTo>
                    <a:pt x="14881" y="927300"/>
                  </a:lnTo>
                  <a:lnTo>
                    <a:pt x="6648" y="877237"/>
                  </a:lnTo>
                  <a:lnTo>
                    <a:pt x="1670" y="826408"/>
                  </a:lnTo>
                  <a:lnTo>
                    <a:pt x="0" y="774938"/>
                  </a:lnTo>
                  <a:lnTo>
                    <a:pt x="1670" y="723469"/>
                  </a:lnTo>
                  <a:lnTo>
                    <a:pt x="6648" y="672640"/>
                  </a:lnTo>
                  <a:lnTo>
                    <a:pt x="14882" y="622576"/>
                  </a:lnTo>
                  <a:lnTo>
                    <a:pt x="26319" y="573402"/>
                  </a:lnTo>
                  <a:lnTo>
                    <a:pt x="40909" y="525242"/>
                  </a:lnTo>
                  <a:lnTo>
                    <a:pt x="58600" y="478221"/>
                  </a:lnTo>
                  <a:lnTo>
                    <a:pt x="79339" y="432462"/>
                  </a:lnTo>
                  <a:lnTo>
                    <a:pt x="103077" y="388092"/>
                  </a:lnTo>
                  <a:lnTo>
                    <a:pt x="129761" y="345233"/>
                  </a:lnTo>
                  <a:lnTo>
                    <a:pt x="159339" y="304011"/>
                  </a:lnTo>
                  <a:lnTo>
                    <a:pt x="191760" y="264549"/>
                  </a:lnTo>
                  <a:lnTo>
                    <a:pt x="226973" y="226973"/>
                  </a:lnTo>
                  <a:lnTo>
                    <a:pt x="264549" y="191760"/>
                  </a:lnTo>
                  <a:lnTo>
                    <a:pt x="304011" y="159339"/>
                  </a:lnTo>
                  <a:lnTo>
                    <a:pt x="345233" y="129761"/>
                  </a:lnTo>
                  <a:lnTo>
                    <a:pt x="388092" y="103077"/>
                  </a:lnTo>
                  <a:lnTo>
                    <a:pt x="432463" y="79339"/>
                  </a:lnTo>
                  <a:lnTo>
                    <a:pt x="478221" y="58599"/>
                  </a:lnTo>
                  <a:lnTo>
                    <a:pt x="525243" y="40909"/>
                  </a:lnTo>
                  <a:lnTo>
                    <a:pt x="573402" y="26319"/>
                  </a:lnTo>
                  <a:lnTo>
                    <a:pt x="622577" y="14881"/>
                  </a:lnTo>
                  <a:lnTo>
                    <a:pt x="672640" y="6648"/>
                  </a:lnTo>
                  <a:lnTo>
                    <a:pt x="723469" y="1670"/>
                  </a:lnTo>
                  <a:lnTo>
                    <a:pt x="774938" y="0"/>
                  </a:lnTo>
                  <a:lnTo>
                    <a:pt x="826408" y="1670"/>
                  </a:lnTo>
                  <a:lnTo>
                    <a:pt x="877237" y="6648"/>
                  </a:lnTo>
                  <a:lnTo>
                    <a:pt x="927301" y="14881"/>
                  </a:lnTo>
                  <a:lnTo>
                    <a:pt x="976475" y="26319"/>
                  </a:lnTo>
                  <a:lnTo>
                    <a:pt x="1003825" y="34604"/>
                  </a:lnTo>
                  <a:lnTo>
                    <a:pt x="774938" y="34604"/>
                  </a:lnTo>
                  <a:lnTo>
                    <a:pt x="726334" y="36182"/>
                  </a:lnTo>
                  <a:lnTo>
                    <a:pt x="678558" y="40850"/>
                  </a:lnTo>
                  <a:lnTo>
                    <a:pt x="631709" y="48509"/>
                  </a:lnTo>
                  <a:lnTo>
                    <a:pt x="585886" y="59062"/>
                  </a:lnTo>
                  <a:lnTo>
                    <a:pt x="541187" y="72410"/>
                  </a:lnTo>
                  <a:lnTo>
                    <a:pt x="497710" y="88454"/>
                  </a:lnTo>
                  <a:lnTo>
                    <a:pt x="455553" y="107097"/>
                  </a:lnTo>
                  <a:lnTo>
                    <a:pt x="414815" y="128241"/>
                  </a:lnTo>
                  <a:lnTo>
                    <a:pt x="375595" y="151786"/>
                  </a:lnTo>
                  <a:lnTo>
                    <a:pt x="337989" y="177634"/>
                  </a:lnTo>
                  <a:lnTo>
                    <a:pt x="302098" y="205688"/>
                  </a:lnTo>
                  <a:lnTo>
                    <a:pt x="268018" y="235849"/>
                  </a:lnTo>
                  <a:lnTo>
                    <a:pt x="235849" y="268018"/>
                  </a:lnTo>
                  <a:lnTo>
                    <a:pt x="205688" y="302098"/>
                  </a:lnTo>
                  <a:lnTo>
                    <a:pt x="177634" y="337989"/>
                  </a:lnTo>
                  <a:lnTo>
                    <a:pt x="151786" y="375595"/>
                  </a:lnTo>
                  <a:lnTo>
                    <a:pt x="128241" y="414815"/>
                  </a:lnTo>
                  <a:lnTo>
                    <a:pt x="107097" y="455553"/>
                  </a:lnTo>
                  <a:lnTo>
                    <a:pt x="88454" y="497710"/>
                  </a:lnTo>
                  <a:lnTo>
                    <a:pt x="72410" y="541187"/>
                  </a:lnTo>
                  <a:lnTo>
                    <a:pt x="59062" y="585886"/>
                  </a:lnTo>
                  <a:lnTo>
                    <a:pt x="48509" y="631709"/>
                  </a:lnTo>
                  <a:lnTo>
                    <a:pt x="40850" y="678558"/>
                  </a:lnTo>
                  <a:lnTo>
                    <a:pt x="36182" y="726334"/>
                  </a:lnTo>
                  <a:lnTo>
                    <a:pt x="34604" y="774938"/>
                  </a:lnTo>
                  <a:lnTo>
                    <a:pt x="36182" y="823543"/>
                  </a:lnTo>
                  <a:lnTo>
                    <a:pt x="40850" y="871319"/>
                  </a:lnTo>
                  <a:lnTo>
                    <a:pt x="48509" y="918168"/>
                  </a:lnTo>
                  <a:lnTo>
                    <a:pt x="59062" y="963991"/>
                  </a:lnTo>
                  <a:lnTo>
                    <a:pt x="72410" y="1008690"/>
                  </a:lnTo>
                  <a:lnTo>
                    <a:pt x="88454" y="1052167"/>
                  </a:lnTo>
                  <a:lnTo>
                    <a:pt x="107097" y="1094324"/>
                  </a:lnTo>
                  <a:lnTo>
                    <a:pt x="128241" y="1135062"/>
                  </a:lnTo>
                  <a:lnTo>
                    <a:pt x="151786" y="1174282"/>
                  </a:lnTo>
                  <a:lnTo>
                    <a:pt x="177634" y="1211888"/>
                  </a:lnTo>
                  <a:lnTo>
                    <a:pt x="205688" y="1247779"/>
                  </a:lnTo>
                  <a:lnTo>
                    <a:pt x="235849" y="1281859"/>
                  </a:lnTo>
                  <a:lnTo>
                    <a:pt x="268018" y="1314028"/>
                  </a:lnTo>
                  <a:lnTo>
                    <a:pt x="302098" y="1344189"/>
                  </a:lnTo>
                  <a:lnTo>
                    <a:pt x="337989" y="1372243"/>
                  </a:lnTo>
                  <a:lnTo>
                    <a:pt x="375595" y="1398091"/>
                  </a:lnTo>
                  <a:lnTo>
                    <a:pt x="414815" y="1421636"/>
                  </a:lnTo>
                  <a:lnTo>
                    <a:pt x="455553" y="1442780"/>
                  </a:lnTo>
                  <a:lnTo>
                    <a:pt x="497710" y="1461423"/>
                  </a:lnTo>
                  <a:lnTo>
                    <a:pt x="541187" y="1477467"/>
                  </a:lnTo>
                  <a:lnTo>
                    <a:pt x="585886" y="1490815"/>
                  </a:lnTo>
                  <a:lnTo>
                    <a:pt x="631709" y="1501368"/>
                  </a:lnTo>
                  <a:lnTo>
                    <a:pt x="678558" y="1509027"/>
                  </a:lnTo>
                  <a:lnTo>
                    <a:pt x="726334" y="1513695"/>
                  </a:lnTo>
                  <a:lnTo>
                    <a:pt x="774938" y="1515273"/>
                  </a:lnTo>
                  <a:lnTo>
                    <a:pt x="1003824" y="1515273"/>
                  </a:lnTo>
                  <a:lnTo>
                    <a:pt x="976474" y="1523558"/>
                  </a:lnTo>
                  <a:lnTo>
                    <a:pt x="927300" y="1534995"/>
                  </a:lnTo>
                  <a:lnTo>
                    <a:pt x="877237" y="1543229"/>
                  </a:lnTo>
                  <a:lnTo>
                    <a:pt x="826408" y="1548207"/>
                  </a:lnTo>
                  <a:lnTo>
                    <a:pt x="774938" y="1549877"/>
                  </a:lnTo>
                  <a:close/>
                </a:path>
                <a:path w="1550034" h="1550035">
                  <a:moveTo>
                    <a:pt x="1003824" y="1515273"/>
                  </a:moveTo>
                  <a:lnTo>
                    <a:pt x="774938" y="1515273"/>
                  </a:lnTo>
                  <a:lnTo>
                    <a:pt x="823543" y="1513695"/>
                  </a:lnTo>
                  <a:lnTo>
                    <a:pt x="871319" y="1509027"/>
                  </a:lnTo>
                  <a:lnTo>
                    <a:pt x="918168" y="1501368"/>
                  </a:lnTo>
                  <a:lnTo>
                    <a:pt x="963991" y="1490815"/>
                  </a:lnTo>
                  <a:lnTo>
                    <a:pt x="1008690" y="1477467"/>
                  </a:lnTo>
                  <a:lnTo>
                    <a:pt x="1052167" y="1461423"/>
                  </a:lnTo>
                  <a:lnTo>
                    <a:pt x="1094324" y="1442780"/>
                  </a:lnTo>
                  <a:lnTo>
                    <a:pt x="1135062" y="1421636"/>
                  </a:lnTo>
                  <a:lnTo>
                    <a:pt x="1174282" y="1398091"/>
                  </a:lnTo>
                  <a:lnTo>
                    <a:pt x="1211888" y="1372243"/>
                  </a:lnTo>
                  <a:lnTo>
                    <a:pt x="1247779" y="1344189"/>
                  </a:lnTo>
                  <a:lnTo>
                    <a:pt x="1281859" y="1314028"/>
                  </a:lnTo>
                  <a:lnTo>
                    <a:pt x="1314028" y="1281859"/>
                  </a:lnTo>
                  <a:lnTo>
                    <a:pt x="1344189" y="1247779"/>
                  </a:lnTo>
                  <a:lnTo>
                    <a:pt x="1372243" y="1211888"/>
                  </a:lnTo>
                  <a:lnTo>
                    <a:pt x="1398091" y="1174282"/>
                  </a:lnTo>
                  <a:lnTo>
                    <a:pt x="1421636" y="1135062"/>
                  </a:lnTo>
                  <a:lnTo>
                    <a:pt x="1442780" y="1094324"/>
                  </a:lnTo>
                  <a:lnTo>
                    <a:pt x="1461423" y="1052167"/>
                  </a:lnTo>
                  <a:lnTo>
                    <a:pt x="1477467" y="1008690"/>
                  </a:lnTo>
                  <a:lnTo>
                    <a:pt x="1490815" y="963991"/>
                  </a:lnTo>
                  <a:lnTo>
                    <a:pt x="1501368" y="918168"/>
                  </a:lnTo>
                  <a:lnTo>
                    <a:pt x="1509027" y="871319"/>
                  </a:lnTo>
                  <a:lnTo>
                    <a:pt x="1513695" y="823543"/>
                  </a:lnTo>
                  <a:lnTo>
                    <a:pt x="1515273" y="774938"/>
                  </a:lnTo>
                  <a:lnTo>
                    <a:pt x="1513695" y="726334"/>
                  </a:lnTo>
                  <a:lnTo>
                    <a:pt x="1509027" y="678558"/>
                  </a:lnTo>
                  <a:lnTo>
                    <a:pt x="1501368" y="631709"/>
                  </a:lnTo>
                  <a:lnTo>
                    <a:pt x="1490815" y="585886"/>
                  </a:lnTo>
                  <a:lnTo>
                    <a:pt x="1477467" y="541187"/>
                  </a:lnTo>
                  <a:lnTo>
                    <a:pt x="1461423" y="497710"/>
                  </a:lnTo>
                  <a:lnTo>
                    <a:pt x="1442780" y="455553"/>
                  </a:lnTo>
                  <a:lnTo>
                    <a:pt x="1421636" y="414815"/>
                  </a:lnTo>
                  <a:lnTo>
                    <a:pt x="1398091" y="375595"/>
                  </a:lnTo>
                  <a:lnTo>
                    <a:pt x="1372243" y="337989"/>
                  </a:lnTo>
                  <a:lnTo>
                    <a:pt x="1344189" y="302098"/>
                  </a:lnTo>
                  <a:lnTo>
                    <a:pt x="1314028" y="268018"/>
                  </a:lnTo>
                  <a:lnTo>
                    <a:pt x="1281859" y="235849"/>
                  </a:lnTo>
                  <a:lnTo>
                    <a:pt x="1247779" y="205688"/>
                  </a:lnTo>
                  <a:lnTo>
                    <a:pt x="1211888" y="177634"/>
                  </a:lnTo>
                  <a:lnTo>
                    <a:pt x="1174282" y="151786"/>
                  </a:lnTo>
                  <a:lnTo>
                    <a:pt x="1135062" y="128241"/>
                  </a:lnTo>
                  <a:lnTo>
                    <a:pt x="1094324" y="107097"/>
                  </a:lnTo>
                  <a:lnTo>
                    <a:pt x="1052167" y="88454"/>
                  </a:lnTo>
                  <a:lnTo>
                    <a:pt x="1008690" y="72410"/>
                  </a:lnTo>
                  <a:lnTo>
                    <a:pt x="963991" y="59062"/>
                  </a:lnTo>
                  <a:lnTo>
                    <a:pt x="918168" y="48509"/>
                  </a:lnTo>
                  <a:lnTo>
                    <a:pt x="871319" y="40850"/>
                  </a:lnTo>
                  <a:lnTo>
                    <a:pt x="823543" y="36182"/>
                  </a:lnTo>
                  <a:lnTo>
                    <a:pt x="774938" y="34604"/>
                  </a:lnTo>
                  <a:lnTo>
                    <a:pt x="1003825" y="34604"/>
                  </a:lnTo>
                  <a:lnTo>
                    <a:pt x="1071656" y="58599"/>
                  </a:lnTo>
                  <a:lnTo>
                    <a:pt x="1117415" y="79339"/>
                  </a:lnTo>
                  <a:lnTo>
                    <a:pt x="1161785" y="103077"/>
                  </a:lnTo>
                  <a:lnTo>
                    <a:pt x="1204644" y="129761"/>
                  </a:lnTo>
                  <a:lnTo>
                    <a:pt x="1245866" y="159339"/>
                  </a:lnTo>
                  <a:lnTo>
                    <a:pt x="1285328" y="191760"/>
                  </a:lnTo>
                  <a:lnTo>
                    <a:pt x="1322904" y="226973"/>
                  </a:lnTo>
                  <a:lnTo>
                    <a:pt x="1358117" y="264549"/>
                  </a:lnTo>
                  <a:lnTo>
                    <a:pt x="1390538" y="304011"/>
                  </a:lnTo>
                  <a:lnTo>
                    <a:pt x="1420116" y="345233"/>
                  </a:lnTo>
                  <a:lnTo>
                    <a:pt x="1446800" y="388092"/>
                  </a:lnTo>
                  <a:lnTo>
                    <a:pt x="1470538" y="432463"/>
                  </a:lnTo>
                  <a:lnTo>
                    <a:pt x="1491278" y="478221"/>
                  </a:lnTo>
                  <a:lnTo>
                    <a:pt x="1508968" y="525243"/>
                  </a:lnTo>
                  <a:lnTo>
                    <a:pt x="1523558" y="573402"/>
                  </a:lnTo>
                  <a:lnTo>
                    <a:pt x="1534996" y="622577"/>
                  </a:lnTo>
                  <a:lnTo>
                    <a:pt x="1543229" y="672640"/>
                  </a:lnTo>
                  <a:lnTo>
                    <a:pt x="1548207" y="723469"/>
                  </a:lnTo>
                  <a:lnTo>
                    <a:pt x="1549877" y="774938"/>
                  </a:lnTo>
                  <a:lnTo>
                    <a:pt x="1548207" y="826408"/>
                  </a:lnTo>
                  <a:lnTo>
                    <a:pt x="1543229" y="877237"/>
                  </a:lnTo>
                  <a:lnTo>
                    <a:pt x="1534995" y="927300"/>
                  </a:lnTo>
                  <a:lnTo>
                    <a:pt x="1523558" y="976474"/>
                  </a:lnTo>
                  <a:lnTo>
                    <a:pt x="1508968" y="1024634"/>
                  </a:lnTo>
                  <a:lnTo>
                    <a:pt x="1491278" y="1071656"/>
                  </a:lnTo>
                  <a:lnTo>
                    <a:pt x="1470538" y="1117414"/>
                  </a:lnTo>
                  <a:lnTo>
                    <a:pt x="1446800" y="1161785"/>
                  </a:lnTo>
                  <a:lnTo>
                    <a:pt x="1420116" y="1204644"/>
                  </a:lnTo>
                  <a:lnTo>
                    <a:pt x="1390538" y="1245866"/>
                  </a:lnTo>
                  <a:lnTo>
                    <a:pt x="1358116" y="1285328"/>
                  </a:lnTo>
                  <a:lnTo>
                    <a:pt x="1322904" y="1322904"/>
                  </a:lnTo>
                  <a:lnTo>
                    <a:pt x="1285328" y="1358116"/>
                  </a:lnTo>
                  <a:lnTo>
                    <a:pt x="1245866" y="1390538"/>
                  </a:lnTo>
                  <a:lnTo>
                    <a:pt x="1204644" y="1420116"/>
                  </a:lnTo>
                  <a:lnTo>
                    <a:pt x="1161785" y="1446800"/>
                  </a:lnTo>
                  <a:lnTo>
                    <a:pt x="1117414" y="1470538"/>
                  </a:lnTo>
                  <a:lnTo>
                    <a:pt x="1071656" y="1491278"/>
                  </a:lnTo>
                  <a:lnTo>
                    <a:pt x="1024634" y="1508968"/>
                  </a:lnTo>
                  <a:lnTo>
                    <a:pt x="1003824" y="1515273"/>
                  </a:lnTo>
                  <a:close/>
                </a:path>
              </a:pathLst>
            </a:custGeom>
            <a:solidFill>
              <a:srgbClr val="CFFAFF"/>
            </a:solidFill>
          </p:spPr>
          <p:txBody>
            <a:bodyPr wrap="square" lIns="0" tIns="0" rIns="0" bIns="0" rtlCol="0"/>
            <a:lstStyle/>
            <a:p>
              <a:endParaRPr/>
            </a:p>
          </p:txBody>
        </p:sp>
      </p:grpSp>
      <p:grpSp>
        <p:nvGrpSpPr>
          <p:cNvPr id="8" name="object 8"/>
          <p:cNvGrpSpPr/>
          <p:nvPr/>
        </p:nvGrpSpPr>
        <p:grpSpPr>
          <a:xfrm>
            <a:off x="0" y="0"/>
            <a:ext cx="18288000" cy="10283620"/>
            <a:chOff x="0" y="0"/>
            <a:chExt cx="18288000" cy="10283620"/>
          </a:xfrm>
        </p:grpSpPr>
        <p:pic>
          <p:nvPicPr>
            <p:cNvPr id="9" name="object 9"/>
            <p:cNvPicPr/>
            <p:nvPr/>
          </p:nvPicPr>
          <p:blipFill>
            <a:blip r:embed="rId3" cstate="print"/>
            <a:stretch>
              <a:fillRect/>
            </a:stretch>
          </p:blipFill>
          <p:spPr>
            <a:xfrm>
              <a:off x="975359" y="0"/>
              <a:ext cx="3788663" cy="2045207"/>
            </a:xfrm>
            <a:prstGeom prst="rect">
              <a:avLst/>
            </a:prstGeom>
          </p:spPr>
        </p:pic>
        <p:sp>
          <p:nvSpPr>
            <p:cNvPr id="10" name="object 10"/>
            <p:cNvSpPr/>
            <p:nvPr/>
          </p:nvSpPr>
          <p:spPr>
            <a:xfrm>
              <a:off x="1142483" y="1"/>
              <a:ext cx="3455035" cy="1877695"/>
            </a:xfrm>
            <a:custGeom>
              <a:avLst/>
              <a:gdLst/>
              <a:ahLst/>
              <a:cxnLst/>
              <a:rect l="l" t="t" r="r" b="b"/>
              <a:pathLst>
                <a:path w="3455035" h="1877695">
                  <a:moveTo>
                    <a:pt x="1727210" y="1877645"/>
                  </a:moveTo>
                  <a:lnTo>
                    <a:pt x="1676066" y="1876908"/>
                  </a:lnTo>
                  <a:lnTo>
                    <a:pt x="1625174" y="1874701"/>
                  </a:lnTo>
                  <a:lnTo>
                    <a:pt x="1574557" y="1871037"/>
                  </a:lnTo>
                  <a:lnTo>
                    <a:pt x="1524241" y="1865923"/>
                  </a:lnTo>
                  <a:lnTo>
                    <a:pt x="1474250" y="1859372"/>
                  </a:lnTo>
                  <a:lnTo>
                    <a:pt x="1424608" y="1851392"/>
                  </a:lnTo>
                  <a:lnTo>
                    <a:pt x="1375339" y="1841994"/>
                  </a:lnTo>
                  <a:lnTo>
                    <a:pt x="1326468" y="1831188"/>
                  </a:lnTo>
                  <a:lnTo>
                    <a:pt x="1278019" y="1818984"/>
                  </a:lnTo>
                  <a:lnTo>
                    <a:pt x="1230017" y="1805392"/>
                  </a:lnTo>
                  <a:lnTo>
                    <a:pt x="1182485" y="1790422"/>
                  </a:lnTo>
                  <a:lnTo>
                    <a:pt x="1135449" y="1774085"/>
                  </a:lnTo>
                  <a:lnTo>
                    <a:pt x="1088932" y="1756390"/>
                  </a:lnTo>
                  <a:lnTo>
                    <a:pt x="1042959" y="1737347"/>
                  </a:lnTo>
                  <a:lnTo>
                    <a:pt x="997554" y="1716967"/>
                  </a:lnTo>
                  <a:lnTo>
                    <a:pt x="952742" y="1695260"/>
                  </a:lnTo>
                  <a:lnTo>
                    <a:pt x="908547" y="1672235"/>
                  </a:lnTo>
                  <a:lnTo>
                    <a:pt x="864993" y="1647903"/>
                  </a:lnTo>
                  <a:lnTo>
                    <a:pt x="822105" y="1622274"/>
                  </a:lnTo>
                  <a:lnTo>
                    <a:pt x="779907" y="1595358"/>
                  </a:lnTo>
                  <a:lnTo>
                    <a:pt x="738423" y="1567165"/>
                  </a:lnTo>
                  <a:lnTo>
                    <a:pt x="697678" y="1537706"/>
                  </a:lnTo>
                  <a:lnTo>
                    <a:pt x="657696" y="1506989"/>
                  </a:lnTo>
                  <a:lnTo>
                    <a:pt x="618502" y="1475026"/>
                  </a:lnTo>
                  <a:lnTo>
                    <a:pt x="580119" y="1441827"/>
                  </a:lnTo>
                  <a:lnTo>
                    <a:pt x="542572" y="1407401"/>
                  </a:lnTo>
                  <a:lnTo>
                    <a:pt x="505886" y="1371759"/>
                  </a:lnTo>
                  <a:lnTo>
                    <a:pt x="470244" y="1335073"/>
                  </a:lnTo>
                  <a:lnTo>
                    <a:pt x="435818" y="1297526"/>
                  </a:lnTo>
                  <a:lnTo>
                    <a:pt x="402618" y="1259143"/>
                  </a:lnTo>
                  <a:lnTo>
                    <a:pt x="370655" y="1219949"/>
                  </a:lnTo>
                  <a:lnTo>
                    <a:pt x="339939" y="1179967"/>
                  </a:lnTo>
                  <a:lnTo>
                    <a:pt x="310479" y="1139222"/>
                  </a:lnTo>
                  <a:lnTo>
                    <a:pt x="282287" y="1097738"/>
                  </a:lnTo>
                  <a:lnTo>
                    <a:pt x="255371" y="1055540"/>
                  </a:lnTo>
                  <a:lnTo>
                    <a:pt x="229742" y="1012652"/>
                  </a:lnTo>
                  <a:lnTo>
                    <a:pt x="205410" y="969098"/>
                  </a:lnTo>
                  <a:lnTo>
                    <a:pt x="182385" y="924903"/>
                  </a:lnTo>
                  <a:lnTo>
                    <a:pt x="160678" y="880091"/>
                  </a:lnTo>
                  <a:lnTo>
                    <a:pt x="140298" y="834686"/>
                  </a:lnTo>
                  <a:lnTo>
                    <a:pt x="121255" y="788713"/>
                  </a:lnTo>
                  <a:lnTo>
                    <a:pt x="103560" y="742196"/>
                  </a:lnTo>
                  <a:lnTo>
                    <a:pt x="87223" y="695160"/>
                  </a:lnTo>
                  <a:lnTo>
                    <a:pt x="72253" y="647628"/>
                  </a:lnTo>
                  <a:lnTo>
                    <a:pt x="58661" y="599626"/>
                  </a:lnTo>
                  <a:lnTo>
                    <a:pt x="46457" y="551177"/>
                  </a:lnTo>
                  <a:lnTo>
                    <a:pt x="35651" y="502306"/>
                  </a:lnTo>
                  <a:lnTo>
                    <a:pt x="26253" y="453037"/>
                  </a:lnTo>
                  <a:lnTo>
                    <a:pt x="18273" y="403395"/>
                  </a:lnTo>
                  <a:lnTo>
                    <a:pt x="11721" y="353404"/>
                  </a:lnTo>
                  <a:lnTo>
                    <a:pt x="6608" y="303088"/>
                  </a:lnTo>
                  <a:lnTo>
                    <a:pt x="2943" y="252471"/>
                  </a:lnTo>
                  <a:lnTo>
                    <a:pt x="737" y="201579"/>
                  </a:lnTo>
                  <a:lnTo>
                    <a:pt x="0" y="150435"/>
                  </a:lnTo>
                  <a:lnTo>
                    <a:pt x="737" y="99291"/>
                  </a:lnTo>
                  <a:lnTo>
                    <a:pt x="2944" y="48399"/>
                  </a:lnTo>
                  <a:lnTo>
                    <a:pt x="6448" y="0"/>
                  </a:lnTo>
                  <a:lnTo>
                    <a:pt x="84000" y="0"/>
                  </a:lnTo>
                  <a:lnTo>
                    <a:pt x="83413" y="5756"/>
                  </a:lnTo>
                  <a:lnTo>
                    <a:pt x="79934" y="53626"/>
                  </a:lnTo>
                  <a:lnTo>
                    <a:pt x="77833" y="101859"/>
                  </a:lnTo>
                  <a:lnTo>
                    <a:pt x="77128" y="150435"/>
                  </a:lnTo>
                  <a:lnTo>
                    <a:pt x="77833" y="199012"/>
                  </a:lnTo>
                  <a:lnTo>
                    <a:pt x="79934" y="247245"/>
                  </a:lnTo>
                  <a:lnTo>
                    <a:pt x="83413" y="295114"/>
                  </a:lnTo>
                  <a:lnTo>
                    <a:pt x="88250" y="342600"/>
                  </a:lnTo>
                  <a:lnTo>
                    <a:pt x="94425" y="389684"/>
                  </a:lnTo>
                  <a:lnTo>
                    <a:pt x="101918" y="436346"/>
                  </a:lnTo>
                  <a:lnTo>
                    <a:pt x="110711" y="482566"/>
                  </a:lnTo>
                  <a:lnTo>
                    <a:pt x="120784" y="528325"/>
                  </a:lnTo>
                  <a:lnTo>
                    <a:pt x="132117" y="573604"/>
                  </a:lnTo>
                  <a:lnTo>
                    <a:pt x="144691" y="618382"/>
                  </a:lnTo>
                  <a:lnTo>
                    <a:pt x="158486" y="662641"/>
                  </a:lnTo>
                  <a:lnTo>
                    <a:pt x="173483" y="706362"/>
                  </a:lnTo>
                  <a:lnTo>
                    <a:pt x="189662" y="749523"/>
                  </a:lnTo>
                  <a:lnTo>
                    <a:pt x="207004" y="792107"/>
                  </a:lnTo>
                  <a:lnTo>
                    <a:pt x="225490" y="834093"/>
                  </a:lnTo>
                  <a:lnTo>
                    <a:pt x="245099" y="875462"/>
                  </a:lnTo>
                  <a:lnTo>
                    <a:pt x="265812" y="916195"/>
                  </a:lnTo>
                  <a:lnTo>
                    <a:pt x="287611" y="956272"/>
                  </a:lnTo>
                  <a:lnTo>
                    <a:pt x="310475" y="995673"/>
                  </a:lnTo>
                  <a:lnTo>
                    <a:pt x="334384" y="1034379"/>
                  </a:lnTo>
                  <a:lnTo>
                    <a:pt x="359320" y="1072371"/>
                  </a:lnTo>
                  <a:lnTo>
                    <a:pt x="385263" y="1109629"/>
                  </a:lnTo>
                  <a:lnTo>
                    <a:pt x="412193" y="1146134"/>
                  </a:lnTo>
                  <a:lnTo>
                    <a:pt x="440091" y="1181865"/>
                  </a:lnTo>
                  <a:lnTo>
                    <a:pt x="468938" y="1216805"/>
                  </a:lnTo>
                  <a:lnTo>
                    <a:pt x="498713" y="1250932"/>
                  </a:lnTo>
                  <a:lnTo>
                    <a:pt x="529398" y="1284228"/>
                  </a:lnTo>
                  <a:lnTo>
                    <a:pt x="560972" y="1316673"/>
                  </a:lnTo>
                  <a:lnTo>
                    <a:pt x="593417" y="1348247"/>
                  </a:lnTo>
                  <a:lnTo>
                    <a:pt x="626713" y="1378932"/>
                  </a:lnTo>
                  <a:lnTo>
                    <a:pt x="660840" y="1408707"/>
                  </a:lnTo>
                  <a:lnTo>
                    <a:pt x="695779" y="1437554"/>
                  </a:lnTo>
                  <a:lnTo>
                    <a:pt x="731511" y="1465452"/>
                  </a:lnTo>
                  <a:lnTo>
                    <a:pt x="768016" y="1492382"/>
                  </a:lnTo>
                  <a:lnTo>
                    <a:pt x="805274" y="1518325"/>
                  </a:lnTo>
                  <a:lnTo>
                    <a:pt x="843266" y="1543261"/>
                  </a:lnTo>
                  <a:lnTo>
                    <a:pt x="881972" y="1567170"/>
                  </a:lnTo>
                  <a:lnTo>
                    <a:pt x="921373" y="1590034"/>
                  </a:lnTo>
                  <a:lnTo>
                    <a:pt x="961450" y="1611832"/>
                  </a:lnTo>
                  <a:lnTo>
                    <a:pt x="1002183" y="1632546"/>
                  </a:lnTo>
                  <a:lnTo>
                    <a:pt x="1043552" y="1652155"/>
                  </a:lnTo>
                  <a:lnTo>
                    <a:pt x="1085538" y="1670641"/>
                  </a:lnTo>
                  <a:lnTo>
                    <a:pt x="1128122" y="1687983"/>
                  </a:lnTo>
                  <a:lnTo>
                    <a:pt x="1171283" y="1704162"/>
                  </a:lnTo>
                  <a:lnTo>
                    <a:pt x="1215004" y="1719159"/>
                  </a:lnTo>
                  <a:lnTo>
                    <a:pt x="1259263" y="1732954"/>
                  </a:lnTo>
                  <a:lnTo>
                    <a:pt x="1304041" y="1745528"/>
                  </a:lnTo>
                  <a:lnTo>
                    <a:pt x="1349320" y="1756861"/>
                  </a:lnTo>
                  <a:lnTo>
                    <a:pt x="1395079" y="1766934"/>
                  </a:lnTo>
                  <a:lnTo>
                    <a:pt x="1441299" y="1775727"/>
                  </a:lnTo>
                  <a:lnTo>
                    <a:pt x="1487961" y="1783220"/>
                  </a:lnTo>
                  <a:lnTo>
                    <a:pt x="1535044" y="1789395"/>
                  </a:lnTo>
                  <a:lnTo>
                    <a:pt x="1582531" y="1794232"/>
                  </a:lnTo>
                  <a:lnTo>
                    <a:pt x="1630400" y="1797711"/>
                  </a:lnTo>
                  <a:lnTo>
                    <a:pt x="1678633" y="1799812"/>
                  </a:lnTo>
                  <a:lnTo>
                    <a:pt x="1727210" y="1800517"/>
                  </a:lnTo>
                  <a:lnTo>
                    <a:pt x="2239881" y="1800517"/>
                  </a:lnTo>
                  <a:lnTo>
                    <a:pt x="2224402" y="1805392"/>
                  </a:lnTo>
                  <a:lnTo>
                    <a:pt x="2176400" y="1818984"/>
                  </a:lnTo>
                  <a:lnTo>
                    <a:pt x="2127951" y="1831188"/>
                  </a:lnTo>
                  <a:lnTo>
                    <a:pt x="2079080" y="1841994"/>
                  </a:lnTo>
                  <a:lnTo>
                    <a:pt x="2029811" y="1851392"/>
                  </a:lnTo>
                  <a:lnTo>
                    <a:pt x="1980169" y="1859372"/>
                  </a:lnTo>
                  <a:lnTo>
                    <a:pt x="1930178" y="1865923"/>
                  </a:lnTo>
                  <a:lnTo>
                    <a:pt x="1879862" y="1871037"/>
                  </a:lnTo>
                  <a:lnTo>
                    <a:pt x="1829246" y="1874701"/>
                  </a:lnTo>
                  <a:lnTo>
                    <a:pt x="1778353" y="1876908"/>
                  </a:lnTo>
                  <a:lnTo>
                    <a:pt x="1727210" y="1877645"/>
                  </a:lnTo>
                  <a:close/>
                </a:path>
                <a:path w="3455035" h="1877695">
                  <a:moveTo>
                    <a:pt x="2239881" y="1800517"/>
                  </a:moveTo>
                  <a:lnTo>
                    <a:pt x="1727210" y="1800517"/>
                  </a:lnTo>
                  <a:lnTo>
                    <a:pt x="1775786" y="1799812"/>
                  </a:lnTo>
                  <a:lnTo>
                    <a:pt x="1824019" y="1797711"/>
                  </a:lnTo>
                  <a:lnTo>
                    <a:pt x="1871888" y="1794232"/>
                  </a:lnTo>
                  <a:lnTo>
                    <a:pt x="1919375" y="1789395"/>
                  </a:lnTo>
                  <a:lnTo>
                    <a:pt x="1966458" y="1783220"/>
                  </a:lnTo>
                  <a:lnTo>
                    <a:pt x="2013120" y="1775727"/>
                  </a:lnTo>
                  <a:lnTo>
                    <a:pt x="2059340" y="1766934"/>
                  </a:lnTo>
                  <a:lnTo>
                    <a:pt x="2105099" y="1756861"/>
                  </a:lnTo>
                  <a:lnTo>
                    <a:pt x="2150378" y="1745528"/>
                  </a:lnTo>
                  <a:lnTo>
                    <a:pt x="2195156" y="1732954"/>
                  </a:lnTo>
                  <a:lnTo>
                    <a:pt x="2239416" y="1719159"/>
                  </a:lnTo>
                  <a:lnTo>
                    <a:pt x="2283136" y="1704162"/>
                  </a:lnTo>
                  <a:lnTo>
                    <a:pt x="2326297" y="1687983"/>
                  </a:lnTo>
                  <a:lnTo>
                    <a:pt x="2368881" y="1670641"/>
                  </a:lnTo>
                  <a:lnTo>
                    <a:pt x="2410867" y="1652155"/>
                  </a:lnTo>
                  <a:lnTo>
                    <a:pt x="2452236" y="1632546"/>
                  </a:lnTo>
                  <a:lnTo>
                    <a:pt x="2492969" y="1611832"/>
                  </a:lnTo>
                  <a:lnTo>
                    <a:pt x="2533046" y="1590034"/>
                  </a:lnTo>
                  <a:lnTo>
                    <a:pt x="2572455" y="1567165"/>
                  </a:lnTo>
                  <a:lnTo>
                    <a:pt x="2611154" y="1543261"/>
                  </a:lnTo>
                  <a:lnTo>
                    <a:pt x="2649145" y="1518325"/>
                  </a:lnTo>
                  <a:lnTo>
                    <a:pt x="2686403" y="1492382"/>
                  </a:lnTo>
                  <a:lnTo>
                    <a:pt x="2722908" y="1465452"/>
                  </a:lnTo>
                  <a:lnTo>
                    <a:pt x="2758640" y="1437554"/>
                  </a:lnTo>
                  <a:lnTo>
                    <a:pt x="2793579" y="1408707"/>
                  </a:lnTo>
                  <a:lnTo>
                    <a:pt x="2827706" y="1378932"/>
                  </a:lnTo>
                  <a:lnTo>
                    <a:pt x="2861002" y="1348247"/>
                  </a:lnTo>
                  <a:lnTo>
                    <a:pt x="2893447" y="1316673"/>
                  </a:lnTo>
                  <a:lnTo>
                    <a:pt x="2925022" y="1284228"/>
                  </a:lnTo>
                  <a:lnTo>
                    <a:pt x="2955706" y="1250932"/>
                  </a:lnTo>
                  <a:lnTo>
                    <a:pt x="2985482" y="1216805"/>
                  </a:lnTo>
                  <a:lnTo>
                    <a:pt x="3014328" y="1181865"/>
                  </a:lnTo>
                  <a:lnTo>
                    <a:pt x="3042226" y="1146134"/>
                  </a:lnTo>
                  <a:lnTo>
                    <a:pt x="3069156" y="1109629"/>
                  </a:lnTo>
                  <a:lnTo>
                    <a:pt x="3095099" y="1072371"/>
                  </a:lnTo>
                  <a:lnTo>
                    <a:pt x="3120035" y="1034379"/>
                  </a:lnTo>
                  <a:lnTo>
                    <a:pt x="3143945" y="995673"/>
                  </a:lnTo>
                  <a:lnTo>
                    <a:pt x="3166808" y="956272"/>
                  </a:lnTo>
                  <a:lnTo>
                    <a:pt x="3188607" y="916195"/>
                  </a:lnTo>
                  <a:lnTo>
                    <a:pt x="3209320" y="875462"/>
                  </a:lnTo>
                  <a:lnTo>
                    <a:pt x="3228929" y="834093"/>
                  </a:lnTo>
                  <a:lnTo>
                    <a:pt x="3247415" y="792107"/>
                  </a:lnTo>
                  <a:lnTo>
                    <a:pt x="3264757" y="749523"/>
                  </a:lnTo>
                  <a:lnTo>
                    <a:pt x="3280936" y="706362"/>
                  </a:lnTo>
                  <a:lnTo>
                    <a:pt x="3295933" y="662641"/>
                  </a:lnTo>
                  <a:lnTo>
                    <a:pt x="3309728" y="618382"/>
                  </a:lnTo>
                  <a:lnTo>
                    <a:pt x="3322302" y="573604"/>
                  </a:lnTo>
                  <a:lnTo>
                    <a:pt x="3333635" y="528325"/>
                  </a:lnTo>
                  <a:lnTo>
                    <a:pt x="3343708" y="482566"/>
                  </a:lnTo>
                  <a:lnTo>
                    <a:pt x="3352501" y="436346"/>
                  </a:lnTo>
                  <a:lnTo>
                    <a:pt x="3359994" y="389684"/>
                  </a:lnTo>
                  <a:lnTo>
                    <a:pt x="3366169" y="342600"/>
                  </a:lnTo>
                  <a:lnTo>
                    <a:pt x="3371006" y="295114"/>
                  </a:lnTo>
                  <a:lnTo>
                    <a:pt x="3374485" y="247245"/>
                  </a:lnTo>
                  <a:lnTo>
                    <a:pt x="3376586" y="199012"/>
                  </a:lnTo>
                  <a:lnTo>
                    <a:pt x="3377291" y="150435"/>
                  </a:lnTo>
                  <a:lnTo>
                    <a:pt x="3376586" y="101859"/>
                  </a:lnTo>
                  <a:lnTo>
                    <a:pt x="3374485" y="53626"/>
                  </a:lnTo>
                  <a:lnTo>
                    <a:pt x="3371006" y="5756"/>
                  </a:lnTo>
                  <a:lnTo>
                    <a:pt x="3370420" y="0"/>
                  </a:lnTo>
                  <a:lnTo>
                    <a:pt x="3447971" y="0"/>
                  </a:lnTo>
                  <a:lnTo>
                    <a:pt x="3451476" y="48399"/>
                  </a:lnTo>
                  <a:lnTo>
                    <a:pt x="3453682" y="99291"/>
                  </a:lnTo>
                  <a:lnTo>
                    <a:pt x="3454420" y="150435"/>
                  </a:lnTo>
                  <a:lnTo>
                    <a:pt x="3453682" y="201579"/>
                  </a:lnTo>
                  <a:lnTo>
                    <a:pt x="3451476" y="252471"/>
                  </a:lnTo>
                  <a:lnTo>
                    <a:pt x="3447811" y="303088"/>
                  </a:lnTo>
                  <a:lnTo>
                    <a:pt x="3442698" y="353404"/>
                  </a:lnTo>
                  <a:lnTo>
                    <a:pt x="3436146" y="403395"/>
                  </a:lnTo>
                  <a:lnTo>
                    <a:pt x="3428166" y="453037"/>
                  </a:lnTo>
                  <a:lnTo>
                    <a:pt x="3418768" y="502306"/>
                  </a:lnTo>
                  <a:lnTo>
                    <a:pt x="3407962" y="551177"/>
                  </a:lnTo>
                  <a:lnTo>
                    <a:pt x="3395758" y="599626"/>
                  </a:lnTo>
                  <a:lnTo>
                    <a:pt x="3382166" y="647628"/>
                  </a:lnTo>
                  <a:lnTo>
                    <a:pt x="3367196" y="695160"/>
                  </a:lnTo>
                  <a:lnTo>
                    <a:pt x="3350859" y="742196"/>
                  </a:lnTo>
                  <a:lnTo>
                    <a:pt x="3333164" y="788713"/>
                  </a:lnTo>
                  <a:lnTo>
                    <a:pt x="3314121" y="834686"/>
                  </a:lnTo>
                  <a:lnTo>
                    <a:pt x="3293741" y="880091"/>
                  </a:lnTo>
                  <a:lnTo>
                    <a:pt x="3272034" y="924903"/>
                  </a:lnTo>
                  <a:lnTo>
                    <a:pt x="3249009" y="969098"/>
                  </a:lnTo>
                  <a:lnTo>
                    <a:pt x="3224677" y="1012652"/>
                  </a:lnTo>
                  <a:lnTo>
                    <a:pt x="3199048" y="1055540"/>
                  </a:lnTo>
                  <a:lnTo>
                    <a:pt x="3172132" y="1097738"/>
                  </a:lnTo>
                  <a:lnTo>
                    <a:pt x="3143940" y="1139222"/>
                  </a:lnTo>
                  <a:lnTo>
                    <a:pt x="3114480" y="1179967"/>
                  </a:lnTo>
                  <a:lnTo>
                    <a:pt x="3083764" y="1219949"/>
                  </a:lnTo>
                  <a:lnTo>
                    <a:pt x="3051801" y="1259143"/>
                  </a:lnTo>
                  <a:lnTo>
                    <a:pt x="3018601" y="1297526"/>
                  </a:lnTo>
                  <a:lnTo>
                    <a:pt x="2984175" y="1335073"/>
                  </a:lnTo>
                  <a:lnTo>
                    <a:pt x="2948533" y="1371759"/>
                  </a:lnTo>
                  <a:lnTo>
                    <a:pt x="2911847" y="1407401"/>
                  </a:lnTo>
                  <a:lnTo>
                    <a:pt x="2874300" y="1441827"/>
                  </a:lnTo>
                  <a:lnTo>
                    <a:pt x="2835918" y="1475026"/>
                  </a:lnTo>
                  <a:lnTo>
                    <a:pt x="2796723" y="1506989"/>
                  </a:lnTo>
                  <a:lnTo>
                    <a:pt x="2756741" y="1537706"/>
                  </a:lnTo>
                  <a:lnTo>
                    <a:pt x="2715989" y="1567170"/>
                  </a:lnTo>
                  <a:lnTo>
                    <a:pt x="2674512" y="1595358"/>
                  </a:lnTo>
                  <a:lnTo>
                    <a:pt x="2632314" y="1622274"/>
                  </a:lnTo>
                  <a:lnTo>
                    <a:pt x="2589426" y="1647903"/>
                  </a:lnTo>
                  <a:lnTo>
                    <a:pt x="2545872" y="1672235"/>
                  </a:lnTo>
                  <a:lnTo>
                    <a:pt x="2501677" y="1695260"/>
                  </a:lnTo>
                  <a:lnTo>
                    <a:pt x="2456865" y="1716967"/>
                  </a:lnTo>
                  <a:lnTo>
                    <a:pt x="2411460" y="1737347"/>
                  </a:lnTo>
                  <a:lnTo>
                    <a:pt x="2365487" y="1756390"/>
                  </a:lnTo>
                  <a:lnTo>
                    <a:pt x="2318970" y="1774085"/>
                  </a:lnTo>
                  <a:lnTo>
                    <a:pt x="2271934" y="1790422"/>
                  </a:lnTo>
                  <a:lnTo>
                    <a:pt x="2239881" y="1800517"/>
                  </a:lnTo>
                  <a:close/>
                </a:path>
              </a:pathLst>
            </a:custGeom>
            <a:solidFill>
              <a:srgbClr val="FFFFFF"/>
            </a:solidFill>
          </p:spPr>
          <p:txBody>
            <a:bodyPr wrap="square" lIns="0" tIns="0" rIns="0" bIns="0" rtlCol="0"/>
            <a:lstStyle/>
            <a:p>
              <a:endParaRPr/>
            </a:p>
          </p:txBody>
        </p:sp>
        <p:pic>
          <p:nvPicPr>
            <p:cNvPr id="13" name="object 13"/>
            <p:cNvPicPr/>
            <p:nvPr/>
          </p:nvPicPr>
          <p:blipFill>
            <a:blip r:embed="rId4" cstate="print"/>
            <a:stretch>
              <a:fillRect/>
            </a:stretch>
          </p:blipFill>
          <p:spPr>
            <a:xfrm>
              <a:off x="13467453" y="6956740"/>
              <a:ext cx="4820546" cy="3326880"/>
            </a:xfrm>
            <a:prstGeom prst="rect">
              <a:avLst/>
            </a:prstGeom>
          </p:spPr>
        </p:pic>
        <p:pic>
          <p:nvPicPr>
            <p:cNvPr id="16" name="object 16"/>
            <p:cNvPicPr/>
            <p:nvPr/>
          </p:nvPicPr>
          <p:blipFill>
            <a:blip r:embed="rId5" cstate="print"/>
            <a:stretch>
              <a:fillRect/>
            </a:stretch>
          </p:blipFill>
          <p:spPr>
            <a:xfrm>
              <a:off x="0" y="6022077"/>
              <a:ext cx="1490291" cy="3236221"/>
            </a:xfrm>
            <a:prstGeom prst="rect">
              <a:avLst/>
            </a:prstGeom>
          </p:spPr>
        </p:pic>
        <p:pic>
          <p:nvPicPr>
            <p:cNvPr id="17" name="object 17"/>
            <p:cNvPicPr/>
            <p:nvPr/>
          </p:nvPicPr>
          <p:blipFill>
            <a:blip r:embed="rId6" cstate="print"/>
            <a:stretch>
              <a:fillRect/>
            </a:stretch>
          </p:blipFill>
          <p:spPr>
            <a:xfrm>
              <a:off x="15123099" y="4964791"/>
              <a:ext cx="3164901" cy="4747302"/>
            </a:xfrm>
            <a:prstGeom prst="rect">
              <a:avLst/>
            </a:prstGeom>
          </p:spPr>
        </p:pic>
        <p:pic>
          <p:nvPicPr>
            <p:cNvPr id="18" name="object 18"/>
            <p:cNvPicPr/>
            <p:nvPr/>
          </p:nvPicPr>
          <p:blipFill>
            <a:blip r:embed="rId7" cstate="print"/>
            <a:stretch>
              <a:fillRect/>
            </a:stretch>
          </p:blipFill>
          <p:spPr>
            <a:xfrm>
              <a:off x="16739768" y="18087"/>
              <a:ext cx="1548230" cy="4747352"/>
            </a:xfrm>
            <a:prstGeom prst="rect">
              <a:avLst/>
            </a:prstGeom>
          </p:spPr>
        </p:pic>
      </p:grpSp>
      <p:sp>
        <p:nvSpPr>
          <p:cNvPr id="19" name="object 19"/>
          <p:cNvSpPr txBox="1">
            <a:spLocks noGrp="1"/>
          </p:cNvSpPr>
          <p:nvPr>
            <p:ph type="title"/>
          </p:nvPr>
        </p:nvSpPr>
        <p:spPr>
          <a:xfrm>
            <a:off x="4327487" y="642302"/>
            <a:ext cx="9784248" cy="7545655"/>
          </a:xfrm>
          <a:prstGeom prst="rect">
            <a:avLst/>
          </a:prstGeom>
        </p:spPr>
        <p:txBody>
          <a:bodyPr vert="horz" wrap="square" lIns="0" tIns="248920" rIns="0" bIns="0" rtlCol="0">
            <a:spAutoFit/>
          </a:bodyPr>
          <a:lstStyle/>
          <a:p>
            <a:pPr marL="0" indent="0" algn="ctr"/>
            <a:r>
              <a:rPr lang="en-US" sz="5400" b="1" dirty="0" smtClean="0">
                <a:latin typeface="+mn-lt"/>
              </a:rPr>
              <a:t>BUSINESS UNDERSTANDING</a:t>
            </a:r>
            <a:r>
              <a:rPr lang="en-US" sz="2800" b="1" dirty="0" smtClean="0">
                <a:latin typeface="+mn-lt"/>
              </a:rPr>
              <a:t/>
            </a:r>
            <a:br>
              <a:rPr lang="en-US" sz="2800" b="1" dirty="0" smtClean="0">
                <a:latin typeface="+mn-lt"/>
              </a:rPr>
            </a:br>
            <a:r>
              <a:rPr lang="en-US" sz="2800" b="1" dirty="0" smtClean="0">
                <a:latin typeface="+mn-lt"/>
              </a:rPr>
              <a:t>The </a:t>
            </a:r>
            <a:r>
              <a:rPr lang="en-US" sz="2800" b="1" dirty="0">
                <a:latin typeface="+mn-lt"/>
              </a:rPr>
              <a:t>goal for any business is to make profits. For this particular business, it would be to make profits and  make successful movies.  </a:t>
            </a:r>
            <a:r>
              <a:rPr lang="en-US" sz="2800" b="1" dirty="0" smtClean="0">
                <a:latin typeface="+mn-lt"/>
              </a:rPr>
              <a:t/>
            </a:r>
            <a:br>
              <a:rPr lang="en-US" sz="2800" b="1" dirty="0" smtClean="0">
                <a:latin typeface="+mn-lt"/>
              </a:rPr>
            </a:br>
            <a:r>
              <a:rPr lang="en-US" sz="2800" b="1" dirty="0">
                <a:latin typeface="+mn-lt"/>
              </a:rPr>
              <a:t/>
            </a:r>
            <a:br>
              <a:rPr lang="en-US" sz="2800" b="1" dirty="0">
                <a:latin typeface="+mn-lt"/>
              </a:rPr>
            </a:br>
            <a:r>
              <a:rPr lang="en-US" sz="2800" b="1" dirty="0">
                <a:latin typeface="+mn-lt"/>
              </a:rPr>
              <a:t>Movie making is profitable as more movies make money than those that make losses. From the data we shall go through we shall see this and also see that a movie could get even up to 500% profits</a:t>
            </a:r>
            <a:r>
              <a:rPr lang="en-US" sz="2800" b="1" dirty="0" smtClean="0">
                <a:latin typeface="+mn-lt"/>
              </a:rPr>
              <a:t>.</a:t>
            </a:r>
            <a:br>
              <a:rPr lang="en-US" sz="2800" b="1" dirty="0" smtClean="0">
                <a:latin typeface="+mn-lt"/>
              </a:rPr>
            </a:br>
            <a:r>
              <a:rPr lang="en-US" sz="2800" b="1" dirty="0">
                <a:latin typeface="+mn-lt"/>
              </a:rPr>
              <a:t/>
            </a:r>
            <a:br>
              <a:rPr lang="en-US" sz="2800" b="1" dirty="0">
                <a:latin typeface="+mn-lt"/>
              </a:rPr>
            </a:br>
            <a:r>
              <a:rPr lang="en-US" sz="2800" b="1" dirty="0" smtClean="0">
                <a:latin typeface="+mn-lt"/>
              </a:rPr>
              <a:t/>
            </a:r>
            <a:br>
              <a:rPr lang="en-US" sz="2800" b="1" dirty="0" smtClean="0">
                <a:latin typeface="+mn-lt"/>
              </a:rPr>
            </a:br>
            <a:r>
              <a:rPr lang="en-US" sz="2800" b="1" dirty="0">
                <a:latin typeface="+mn-lt"/>
              </a:rPr>
              <a:t/>
            </a:r>
            <a:br>
              <a:rPr lang="en-US" sz="2800" b="1" dirty="0">
                <a:latin typeface="+mn-lt"/>
              </a:rPr>
            </a:br>
            <a:r>
              <a:rPr lang="en-US" sz="2800" b="1" dirty="0">
                <a:latin typeface="+mn-lt"/>
              </a:rPr>
              <a:t>An informed choice of  movie genres to be produced will greatly  help for the studio to gain traction from the get-go. </a:t>
            </a:r>
            <a:br>
              <a:rPr lang="en-US" sz="2800" b="1" dirty="0">
                <a:latin typeface="+mn-lt"/>
              </a:rPr>
            </a:br>
            <a:r>
              <a:rPr lang="en-US" sz="2800" b="1" dirty="0">
                <a:latin typeface="+mn-lt"/>
              </a:rPr>
              <a:t>Lets get into it, shall we!</a:t>
            </a:r>
            <a:br>
              <a:rPr lang="en-US" sz="2800" b="1" dirty="0">
                <a:latin typeface="+mn-lt"/>
              </a:rPr>
            </a:br>
            <a:endParaRPr sz="2800" b="1" spc="600" dirty="0">
              <a:latin typeface="+mn-lt"/>
            </a:endParaRPr>
          </a:p>
        </p:txBody>
      </p:sp>
    </p:spTree>
    <p:extLst>
      <p:ext uri="{BB962C8B-B14F-4D97-AF65-F5344CB8AC3E}">
        <p14:creationId xmlns:p14="http://schemas.microsoft.com/office/powerpoint/2010/main" val="772733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060167" y="7351776"/>
            <a:ext cx="3228340" cy="2935605"/>
            <a:chOff x="15060167" y="7351776"/>
            <a:chExt cx="3228340" cy="2935605"/>
          </a:xfrm>
        </p:grpSpPr>
        <p:pic>
          <p:nvPicPr>
            <p:cNvPr id="3" name="object 3"/>
            <p:cNvPicPr/>
            <p:nvPr/>
          </p:nvPicPr>
          <p:blipFill>
            <a:blip r:embed="rId2" cstate="print"/>
            <a:stretch>
              <a:fillRect/>
            </a:stretch>
          </p:blipFill>
          <p:spPr>
            <a:xfrm>
              <a:off x="15060167" y="7351776"/>
              <a:ext cx="3227832" cy="2935223"/>
            </a:xfrm>
            <a:prstGeom prst="rect">
              <a:avLst/>
            </a:prstGeom>
          </p:spPr>
        </p:pic>
        <p:sp>
          <p:nvSpPr>
            <p:cNvPr id="4" name="object 4"/>
            <p:cNvSpPr/>
            <p:nvPr/>
          </p:nvSpPr>
          <p:spPr>
            <a:xfrm>
              <a:off x="15277380" y="7567513"/>
              <a:ext cx="3011170" cy="2719705"/>
            </a:xfrm>
            <a:custGeom>
              <a:avLst/>
              <a:gdLst/>
              <a:ahLst/>
              <a:cxnLst/>
              <a:rect l="l" t="t" r="r" b="b"/>
              <a:pathLst>
                <a:path w="3011169" h="2719704">
                  <a:moveTo>
                    <a:pt x="1980593" y="751699"/>
                  </a:moveTo>
                  <a:lnTo>
                    <a:pt x="1871841" y="751699"/>
                  </a:lnTo>
                  <a:lnTo>
                    <a:pt x="2198576" y="29135"/>
                  </a:lnTo>
                  <a:lnTo>
                    <a:pt x="2229582" y="2058"/>
                  </a:lnTo>
                  <a:lnTo>
                    <a:pt x="2243716" y="0"/>
                  </a:lnTo>
                  <a:lnTo>
                    <a:pt x="2257851" y="2058"/>
                  </a:lnTo>
                  <a:lnTo>
                    <a:pt x="2270575" y="7916"/>
                  </a:lnTo>
                  <a:lnTo>
                    <a:pt x="2281156" y="17100"/>
                  </a:lnTo>
                  <a:lnTo>
                    <a:pt x="2288856" y="29135"/>
                  </a:lnTo>
                  <a:lnTo>
                    <a:pt x="2352468" y="169810"/>
                  </a:lnTo>
                  <a:lnTo>
                    <a:pt x="2243716" y="169810"/>
                  </a:lnTo>
                  <a:lnTo>
                    <a:pt x="1980593" y="751699"/>
                  </a:lnTo>
                  <a:close/>
                </a:path>
                <a:path w="3011169" h="2719704">
                  <a:moveTo>
                    <a:pt x="2595718" y="879087"/>
                  </a:moveTo>
                  <a:lnTo>
                    <a:pt x="2557041" y="859622"/>
                  </a:lnTo>
                  <a:lnTo>
                    <a:pt x="2243716" y="169810"/>
                  </a:lnTo>
                  <a:lnTo>
                    <a:pt x="2352468" y="169810"/>
                  </a:lnTo>
                  <a:lnTo>
                    <a:pt x="2615592" y="751699"/>
                  </a:lnTo>
                  <a:lnTo>
                    <a:pt x="2776649" y="751699"/>
                  </a:lnTo>
                  <a:lnTo>
                    <a:pt x="2626894" y="868610"/>
                  </a:lnTo>
                  <a:lnTo>
                    <a:pt x="2617286" y="874480"/>
                  </a:lnTo>
                  <a:lnTo>
                    <a:pt x="2606773" y="877995"/>
                  </a:lnTo>
                  <a:lnTo>
                    <a:pt x="2595718" y="879087"/>
                  </a:lnTo>
                  <a:close/>
                </a:path>
                <a:path w="3011169" h="2719704">
                  <a:moveTo>
                    <a:pt x="1312543" y="1097457"/>
                  </a:moveTo>
                  <a:lnTo>
                    <a:pt x="1213285" y="1097457"/>
                  </a:lnTo>
                  <a:lnTo>
                    <a:pt x="1166916" y="305761"/>
                  </a:lnTo>
                  <a:lnTo>
                    <a:pt x="1181793" y="267372"/>
                  </a:lnTo>
                  <a:lnTo>
                    <a:pt x="1220810" y="253502"/>
                  </a:lnTo>
                  <a:lnTo>
                    <a:pt x="1234446" y="256713"/>
                  </a:lnTo>
                  <a:lnTo>
                    <a:pt x="1246857" y="263790"/>
                  </a:lnTo>
                  <a:lnTo>
                    <a:pt x="1433296" y="409338"/>
                  </a:lnTo>
                  <a:lnTo>
                    <a:pt x="1272243" y="409338"/>
                  </a:lnTo>
                  <a:lnTo>
                    <a:pt x="1312543" y="1097457"/>
                  </a:lnTo>
                  <a:close/>
                </a:path>
                <a:path w="3011169" h="2719704">
                  <a:moveTo>
                    <a:pt x="1891715" y="879094"/>
                  </a:moveTo>
                  <a:lnTo>
                    <a:pt x="1880634" y="877995"/>
                  </a:lnTo>
                  <a:lnTo>
                    <a:pt x="1870121" y="874474"/>
                  </a:lnTo>
                  <a:lnTo>
                    <a:pt x="1860539" y="868610"/>
                  </a:lnTo>
                  <a:lnTo>
                    <a:pt x="1272243" y="409338"/>
                  </a:lnTo>
                  <a:lnTo>
                    <a:pt x="1433296" y="409338"/>
                  </a:lnTo>
                  <a:lnTo>
                    <a:pt x="1871841" y="751699"/>
                  </a:lnTo>
                  <a:lnTo>
                    <a:pt x="1980593" y="751699"/>
                  </a:lnTo>
                  <a:lnTo>
                    <a:pt x="1936159" y="849962"/>
                  </a:lnTo>
                  <a:lnTo>
                    <a:pt x="1902878" y="877660"/>
                  </a:lnTo>
                  <a:lnTo>
                    <a:pt x="1891715" y="879094"/>
                  </a:lnTo>
                  <a:close/>
                </a:path>
                <a:path w="3011169" h="2719704">
                  <a:moveTo>
                    <a:pt x="2776649" y="751699"/>
                  </a:moveTo>
                  <a:lnTo>
                    <a:pt x="2615592" y="751699"/>
                  </a:lnTo>
                  <a:lnTo>
                    <a:pt x="3010619" y="443311"/>
                  </a:lnTo>
                  <a:lnTo>
                    <a:pt x="3010619" y="569043"/>
                  </a:lnTo>
                  <a:lnTo>
                    <a:pt x="2776649" y="751699"/>
                  </a:lnTo>
                  <a:close/>
                </a:path>
                <a:path w="3011169" h="2719704">
                  <a:moveTo>
                    <a:pt x="570978" y="2719486"/>
                  </a:moveTo>
                  <a:lnTo>
                    <a:pt x="431116" y="2719486"/>
                  </a:lnTo>
                  <a:lnTo>
                    <a:pt x="701141" y="2448347"/>
                  </a:lnTo>
                  <a:lnTo>
                    <a:pt x="23469" y="2036782"/>
                  </a:lnTo>
                  <a:lnTo>
                    <a:pt x="12455" y="2027686"/>
                  </a:lnTo>
                  <a:lnTo>
                    <a:pt x="4617" y="2016073"/>
                  </a:lnTo>
                  <a:lnTo>
                    <a:pt x="338" y="2002731"/>
                  </a:lnTo>
                  <a:lnTo>
                    <a:pt x="0" y="1988446"/>
                  </a:lnTo>
                  <a:lnTo>
                    <a:pt x="3746" y="1974657"/>
                  </a:lnTo>
                  <a:lnTo>
                    <a:pt x="11092" y="1962726"/>
                  </a:lnTo>
                  <a:lnTo>
                    <a:pt x="21479" y="1953325"/>
                  </a:lnTo>
                  <a:lnTo>
                    <a:pt x="34350" y="1947129"/>
                  </a:lnTo>
                  <a:lnTo>
                    <a:pt x="790787" y="1709759"/>
                  </a:lnTo>
                  <a:lnTo>
                    <a:pt x="381939" y="1030304"/>
                  </a:lnTo>
                  <a:lnTo>
                    <a:pt x="376410" y="1017128"/>
                  </a:lnTo>
                  <a:lnTo>
                    <a:pt x="374865" y="1003201"/>
                  </a:lnTo>
                  <a:lnTo>
                    <a:pt x="377275" y="989397"/>
                  </a:lnTo>
                  <a:lnTo>
                    <a:pt x="383613" y="976591"/>
                  </a:lnTo>
                  <a:lnTo>
                    <a:pt x="393334" y="966123"/>
                  </a:lnTo>
                  <a:lnTo>
                    <a:pt x="405379" y="958980"/>
                  </a:lnTo>
                  <a:lnTo>
                    <a:pt x="418943" y="955489"/>
                  </a:lnTo>
                  <a:lnTo>
                    <a:pt x="433223" y="955978"/>
                  </a:lnTo>
                  <a:lnTo>
                    <a:pt x="1078738" y="1073054"/>
                  </a:lnTo>
                  <a:lnTo>
                    <a:pt x="523314" y="1073054"/>
                  </a:lnTo>
                  <a:lnTo>
                    <a:pt x="908166" y="1712629"/>
                  </a:lnTo>
                  <a:lnTo>
                    <a:pt x="912836" y="1722865"/>
                  </a:lnTo>
                  <a:lnTo>
                    <a:pt x="915065" y="1733750"/>
                  </a:lnTo>
                  <a:lnTo>
                    <a:pt x="914814" y="1744859"/>
                  </a:lnTo>
                  <a:lnTo>
                    <a:pt x="890828" y="1780914"/>
                  </a:lnTo>
                  <a:lnTo>
                    <a:pt x="168513" y="2008914"/>
                  </a:lnTo>
                  <a:lnTo>
                    <a:pt x="806405" y="2396319"/>
                  </a:lnTo>
                  <a:lnTo>
                    <a:pt x="829875" y="2432710"/>
                  </a:lnTo>
                  <a:lnTo>
                    <a:pt x="829956" y="2443958"/>
                  </a:lnTo>
                  <a:lnTo>
                    <a:pt x="827543" y="2454803"/>
                  </a:lnTo>
                  <a:lnTo>
                    <a:pt x="822775" y="2464839"/>
                  </a:lnTo>
                  <a:lnTo>
                    <a:pt x="815791" y="2473659"/>
                  </a:lnTo>
                  <a:lnTo>
                    <a:pt x="570978" y="2719486"/>
                  </a:lnTo>
                  <a:close/>
                </a:path>
                <a:path w="3011169" h="2719704">
                  <a:moveTo>
                    <a:pt x="1268818" y="1206958"/>
                  </a:moveTo>
                  <a:lnTo>
                    <a:pt x="1257588" y="1206227"/>
                  </a:lnTo>
                  <a:lnTo>
                    <a:pt x="523314" y="1073054"/>
                  </a:lnTo>
                  <a:lnTo>
                    <a:pt x="1078738" y="1073054"/>
                  </a:lnTo>
                  <a:lnTo>
                    <a:pt x="1213285" y="1097457"/>
                  </a:lnTo>
                  <a:lnTo>
                    <a:pt x="1312543" y="1097457"/>
                  </a:lnTo>
                  <a:lnTo>
                    <a:pt x="1315888" y="1154562"/>
                  </a:lnTo>
                  <a:lnTo>
                    <a:pt x="1315265" y="1165795"/>
                  </a:lnTo>
                  <a:lnTo>
                    <a:pt x="1312180" y="1176469"/>
                  </a:lnTo>
                  <a:lnTo>
                    <a:pt x="1306797" y="1186189"/>
                  </a:lnTo>
                  <a:lnTo>
                    <a:pt x="1299278" y="1194558"/>
                  </a:lnTo>
                  <a:lnTo>
                    <a:pt x="1290070" y="1201012"/>
                  </a:lnTo>
                  <a:lnTo>
                    <a:pt x="1279781" y="1205182"/>
                  </a:lnTo>
                  <a:lnTo>
                    <a:pt x="1268818" y="1206958"/>
                  </a:lnTo>
                  <a:close/>
                </a:path>
              </a:pathLst>
            </a:custGeom>
            <a:solidFill>
              <a:srgbClr val="CFFAFF"/>
            </a:solidFill>
          </p:spPr>
          <p:txBody>
            <a:bodyPr wrap="square" lIns="0" tIns="0" rIns="0" bIns="0" rtlCol="0"/>
            <a:lstStyle/>
            <a:p>
              <a:endParaRPr/>
            </a:p>
          </p:txBody>
        </p:sp>
      </p:grpSp>
      <p:sp>
        <p:nvSpPr>
          <p:cNvPr id="18" name="TextBox 17"/>
          <p:cNvSpPr txBox="1"/>
          <p:nvPr/>
        </p:nvSpPr>
        <p:spPr>
          <a:xfrm>
            <a:off x="1066800" y="571500"/>
            <a:ext cx="16764000" cy="9372600"/>
          </a:xfrm>
          <a:prstGeom prst="rect">
            <a:avLst/>
          </a:prstGeom>
          <a:noFill/>
        </p:spPr>
        <p:txBody>
          <a:bodyPr wrap="square" rtlCol="0">
            <a:spAutoFit/>
          </a:bodyPr>
          <a:lstStyle/>
          <a:p>
            <a:endParaRPr lang="en-US" dirty="0"/>
          </a:p>
        </p:txBody>
      </p:sp>
      <p:pic>
        <p:nvPicPr>
          <p:cNvPr id="19" name="Picture 18"/>
          <p:cNvPicPr>
            <a:picLocks noChangeAspect="1"/>
          </p:cNvPicPr>
          <p:nvPr/>
        </p:nvPicPr>
        <p:blipFill>
          <a:blip r:embed="rId3"/>
          <a:stretch>
            <a:fillRect/>
          </a:stretch>
        </p:blipFill>
        <p:spPr>
          <a:xfrm>
            <a:off x="304800" y="1257300"/>
            <a:ext cx="10820400" cy="8686800"/>
          </a:xfrm>
          <a:prstGeom prst="rect">
            <a:avLst/>
          </a:prstGeom>
        </p:spPr>
      </p:pic>
      <p:sp>
        <p:nvSpPr>
          <p:cNvPr id="20" name="TextBox 19"/>
          <p:cNvSpPr txBox="1"/>
          <p:nvPr/>
        </p:nvSpPr>
        <p:spPr>
          <a:xfrm>
            <a:off x="2743200" y="17780"/>
            <a:ext cx="7239000" cy="769441"/>
          </a:xfrm>
          <a:prstGeom prst="rect">
            <a:avLst/>
          </a:prstGeom>
          <a:noFill/>
        </p:spPr>
        <p:txBody>
          <a:bodyPr wrap="square" rtlCol="0">
            <a:spAutoFit/>
          </a:bodyPr>
          <a:lstStyle/>
          <a:p>
            <a:r>
              <a:rPr lang="en-US" sz="4400" dirty="0" smtClean="0"/>
              <a:t>T</a:t>
            </a:r>
            <a:r>
              <a:rPr lang="en-US" sz="4400" dirty="0" smtClean="0">
                <a:solidFill>
                  <a:schemeClr val="bg1"/>
                </a:solidFill>
              </a:rPr>
              <a:t>TOP 10 GENRES BY COUNT</a:t>
            </a:r>
            <a:endParaRPr lang="en-US" sz="4400" dirty="0"/>
          </a:p>
        </p:txBody>
      </p:sp>
      <p:sp>
        <p:nvSpPr>
          <p:cNvPr id="21" name="TextBox 20"/>
          <p:cNvSpPr txBox="1"/>
          <p:nvPr/>
        </p:nvSpPr>
        <p:spPr>
          <a:xfrm>
            <a:off x="12039600" y="1866900"/>
            <a:ext cx="5257800" cy="4524315"/>
          </a:xfrm>
          <a:prstGeom prst="rect">
            <a:avLst/>
          </a:prstGeom>
          <a:noFill/>
        </p:spPr>
        <p:txBody>
          <a:bodyPr wrap="square" rtlCol="0">
            <a:spAutoFit/>
          </a:bodyPr>
          <a:lstStyle/>
          <a:p>
            <a:r>
              <a:rPr lang="en-US" sz="4800" dirty="0" smtClean="0">
                <a:solidFill>
                  <a:schemeClr val="bg1"/>
                </a:solidFill>
              </a:rPr>
              <a:t>THE MOST PRODUCED GENRES ARE;</a:t>
            </a:r>
          </a:p>
          <a:p>
            <a:r>
              <a:rPr lang="en-US" sz="4800" dirty="0" smtClean="0">
                <a:solidFill>
                  <a:schemeClr val="bg1"/>
                </a:solidFill>
              </a:rPr>
              <a:t>DRAMA</a:t>
            </a:r>
          </a:p>
          <a:p>
            <a:r>
              <a:rPr lang="en-US" sz="4800" dirty="0" smtClean="0">
                <a:solidFill>
                  <a:schemeClr val="bg1"/>
                </a:solidFill>
              </a:rPr>
              <a:t>ACTION &amp;</a:t>
            </a:r>
          </a:p>
          <a:p>
            <a:r>
              <a:rPr lang="en-US" sz="4800" dirty="0" smtClean="0">
                <a:solidFill>
                  <a:schemeClr val="bg1"/>
                </a:solidFill>
              </a:rPr>
              <a:t>COMEDY</a:t>
            </a:r>
            <a:endParaRPr lang="en-US" sz="4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060167" y="7351776"/>
            <a:ext cx="3228340" cy="2935605"/>
            <a:chOff x="15060167" y="7351776"/>
            <a:chExt cx="3228340" cy="2935605"/>
          </a:xfrm>
        </p:grpSpPr>
        <p:pic>
          <p:nvPicPr>
            <p:cNvPr id="3" name="object 3"/>
            <p:cNvPicPr/>
            <p:nvPr/>
          </p:nvPicPr>
          <p:blipFill>
            <a:blip r:embed="rId2" cstate="print"/>
            <a:stretch>
              <a:fillRect/>
            </a:stretch>
          </p:blipFill>
          <p:spPr>
            <a:xfrm>
              <a:off x="15060167" y="7351776"/>
              <a:ext cx="3227832" cy="2935223"/>
            </a:xfrm>
            <a:prstGeom prst="rect">
              <a:avLst/>
            </a:prstGeom>
          </p:spPr>
        </p:pic>
        <p:sp>
          <p:nvSpPr>
            <p:cNvPr id="4" name="object 4"/>
            <p:cNvSpPr/>
            <p:nvPr/>
          </p:nvSpPr>
          <p:spPr>
            <a:xfrm>
              <a:off x="15277380" y="7567513"/>
              <a:ext cx="3011170" cy="2719705"/>
            </a:xfrm>
            <a:custGeom>
              <a:avLst/>
              <a:gdLst/>
              <a:ahLst/>
              <a:cxnLst/>
              <a:rect l="l" t="t" r="r" b="b"/>
              <a:pathLst>
                <a:path w="3011169" h="2719704">
                  <a:moveTo>
                    <a:pt x="1980593" y="751699"/>
                  </a:moveTo>
                  <a:lnTo>
                    <a:pt x="1871841" y="751699"/>
                  </a:lnTo>
                  <a:lnTo>
                    <a:pt x="2198576" y="29135"/>
                  </a:lnTo>
                  <a:lnTo>
                    <a:pt x="2229582" y="2058"/>
                  </a:lnTo>
                  <a:lnTo>
                    <a:pt x="2243716" y="0"/>
                  </a:lnTo>
                  <a:lnTo>
                    <a:pt x="2257851" y="2058"/>
                  </a:lnTo>
                  <a:lnTo>
                    <a:pt x="2270575" y="7916"/>
                  </a:lnTo>
                  <a:lnTo>
                    <a:pt x="2281156" y="17100"/>
                  </a:lnTo>
                  <a:lnTo>
                    <a:pt x="2288856" y="29135"/>
                  </a:lnTo>
                  <a:lnTo>
                    <a:pt x="2352468" y="169810"/>
                  </a:lnTo>
                  <a:lnTo>
                    <a:pt x="2243716" y="169810"/>
                  </a:lnTo>
                  <a:lnTo>
                    <a:pt x="1980593" y="751699"/>
                  </a:lnTo>
                  <a:close/>
                </a:path>
                <a:path w="3011169" h="2719704">
                  <a:moveTo>
                    <a:pt x="2595718" y="879087"/>
                  </a:moveTo>
                  <a:lnTo>
                    <a:pt x="2557041" y="859622"/>
                  </a:lnTo>
                  <a:lnTo>
                    <a:pt x="2243716" y="169810"/>
                  </a:lnTo>
                  <a:lnTo>
                    <a:pt x="2352468" y="169810"/>
                  </a:lnTo>
                  <a:lnTo>
                    <a:pt x="2615592" y="751699"/>
                  </a:lnTo>
                  <a:lnTo>
                    <a:pt x="2776649" y="751699"/>
                  </a:lnTo>
                  <a:lnTo>
                    <a:pt x="2626894" y="868610"/>
                  </a:lnTo>
                  <a:lnTo>
                    <a:pt x="2617286" y="874480"/>
                  </a:lnTo>
                  <a:lnTo>
                    <a:pt x="2606773" y="877995"/>
                  </a:lnTo>
                  <a:lnTo>
                    <a:pt x="2595718" y="879087"/>
                  </a:lnTo>
                  <a:close/>
                </a:path>
                <a:path w="3011169" h="2719704">
                  <a:moveTo>
                    <a:pt x="1312543" y="1097457"/>
                  </a:moveTo>
                  <a:lnTo>
                    <a:pt x="1213285" y="1097457"/>
                  </a:lnTo>
                  <a:lnTo>
                    <a:pt x="1166916" y="305761"/>
                  </a:lnTo>
                  <a:lnTo>
                    <a:pt x="1181793" y="267372"/>
                  </a:lnTo>
                  <a:lnTo>
                    <a:pt x="1220810" y="253502"/>
                  </a:lnTo>
                  <a:lnTo>
                    <a:pt x="1234446" y="256713"/>
                  </a:lnTo>
                  <a:lnTo>
                    <a:pt x="1246857" y="263790"/>
                  </a:lnTo>
                  <a:lnTo>
                    <a:pt x="1433296" y="409338"/>
                  </a:lnTo>
                  <a:lnTo>
                    <a:pt x="1272243" y="409338"/>
                  </a:lnTo>
                  <a:lnTo>
                    <a:pt x="1312543" y="1097457"/>
                  </a:lnTo>
                  <a:close/>
                </a:path>
                <a:path w="3011169" h="2719704">
                  <a:moveTo>
                    <a:pt x="1891715" y="879094"/>
                  </a:moveTo>
                  <a:lnTo>
                    <a:pt x="1880634" y="877995"/>
                  </a:lnTo>
                  <a:lnTo>
                    <a:pt x="1870121" y="874474"/>
                  </a:lnTo>
                  <a:lnTo>
                    <a:pt x="1860539" y="868610"/>
                  </a:lnTo>
                  <a:lnTo>
                    <a:pt x="1272243" y="409338"/>
                  </a:lnTo>
                  <a:lnTo>
                    <a:pt x="1433296" y="409338"/>
                  </a:lnTo>
                  <a:lnTo>
                    <a:pt x="1871841" y="751699"/>
                  </a:lnTo>
                  <a:lnTo>
                    <a:pt x="1980593" y="751699"/>
                  </a:lnTo>
                  <a:lnTo>
                    <a:pt x="1936159" y="849962"/>
                  </a:lnTo>
                  <a:lnTo>
                    <a:pt x="1902878" y="877660"/>
                  </a:lnTo>
                  <a:lnTo>
                    <a:pt x="1891715" y="879094"/>
                  </a:lnTo>
                  <a:close/>
                </a:path>
                <a:path w="3011169" h="2719704">
                  <a:moveTo>
                    <a:pt x="2776649" y="751699"/>
                  </a:moveTo>
                  <a:lnTo>
                    <a:pt x="2615592" y="751699"/>
                  </a:lnTo>
                  <a:lnTo>
                    <a:pt x="3010619" y="443311"/>
                  </a:lnTo>
                  <a:lnTo>
                    <a:pt x="3010619" y="569043"/>
                  </a:lnTo>
                  <a:lnTo>
                    <a:pt x="2776649" y="751699"/>
                  </a:lnTo>
                  <a:close/>
                </a:path>
                <a:path w="3011169" h="2719704">
                  <a:moveTo>
                    <a:pt x="570978" y="2719486"/>
                  </a:moveTo>
                  <a:lnTo>
                    <a:pt x="431116" y="2719486"/>
                  </a:lnTo>
                  <a:lnTo>
                    <a:pt x="701141" y="2448347"/>
                  </a:lnTo>
                  <a:lnTo>
                    <a:pt x="23469" y="2036782"/>
                  </a:lnTo>
                  <a:lnTo>
                    <a:pt x="12455" y="2027686"/>
                  </a:lnTo>
                  <a:lnTo>
                    <a:pt x="4617" y="2016073"/>
                  </a:lnTo>
                  <a:lnTo>
                    <a:pt x="338" y="2002731"/>
                  </a:lnTo>
                  <a:lnTo>
                    <a:pt x="0" y="1988446"/>
                  </a:lnTo>
                  <a:lnTo>
                    <a:pt x="3746" y="1974657"/>
                  </a:lnTo>
                  <a:lnTo>
                    <a:pt x="11092" y="1962726"/>
                  </a:lnTo>
                  <a:lnTo>
                    <a:pt x="21479" y="1953325"/>
                  </a:lnTo>
                  <a:lnTo>
                    <a:pt x="34350" y="1947129"/>
                  </a:lnTo>
                  <a:lnTo>
                    <a:pt x="790787" y="1709759"/>
                  </a:lnTo>
                  <a:lnTo>
                    <a:pt x="381939" y="1030304"/>
                  </a:lnTo>
                  <a:lnTo>
                    <a:pt x="376410" y="1017128"/>
                  </a:lnTo>
                  <a:lnTo>
                    <a:pt x="374865" y="1003201"/>
                  </a:lnTo>
                  <a:lnTo>
                    <a:pt x="377275" y="989397"/>
                  </a:lnTo>
                  <a:lnTo>
                    <a:pt x="383613" y="976591"/>
                  </a:lnTo>
                  <a:lnTo>
                    <a:pt x="393334" y="966123"/>
                  </a:lnTo>
                  <a:lnTo>
                    <a:pt x="405379" y="958980"/>
                  </a:lnTo>
                  <a:lnTo>
                    <a:pt x="418943" y="955489"/>
                  </a:lnTo>
                  <a:lnTo>
                    <a:pt x="433223" y="955978"/>
                  </a:lnTo>
                  <a:lnTo>
                    <a:pt x="1078738" y="1073054"/>
                  </a:lnTo>
                  <a:lnTo>
                    <a:pt x="523314" y="1073054"/>
                  </a:lnTo>
                  <a:lnTo>
                    <a:pt x="908166" y="1712629"/>
                  </a:lnTo>
                  <a:lnTo>
                    <a:pt x="912836" y="1722865"/>
                  </a:lnTo>
                  <a:lnTo>
                    <a:pt x="915065" y="1733750"/>
                  </a:lnTo>
                  <a:lnTo>
                    <a:pt x="914814" y="1744859"/>
                  </a:lnTo>
                  <a:lnTo>
                    <a:pt x="890828" y="1780914"/>
                  </a:lnTo>
                  <a:lnTo>
                    <a:pt x="168513" y="2008914"/>
                  </a:lnTo>
                  <a:lnTo>
                    <a:pt x="806405" y="2396319"/>
                  </a:lnTo>
                  <a:lnTo>
                    <a:pt x="829875" y="2432710"/>
                  </a:lnTo>
                  <a:lnTo>
                    <a:pt x="829956" y="2443958"/>
                  </a:lnTo>
                  <a:lnTo>
                    <a:pt x="827543" y="2454803"/>
                  </a:lnTo>
                  <a:lnTo>
                    <a:pt x="822775" y="2464839"/>
                  </a:lnTo>
                  <a:lnTo>
                    <a:pt x="815791" y="2473659"/>
                  </a:lnTo>
                  <a:lnTo>
                    <a:pt x="570978" y="2719486"/>
                  </a:lnTo>
                  <a:close/>
                </a:path>
                <a:path w="3011169" h="2719704">
                  <a:moveTo>
                    <a:pt x="1268818" y="1206958"/>
                  </a:moveTo>
                  <a:lnTo>
                    <a:pt x="1257588" y="1206227"/>
                  </a:lnTo>
                  <a:lnTo>
                    <a:pt x="523314" y="1073054"/>
                  </a:lnTo>
                  <a:lnTo>
                    <a:pt x="1078738" y="1073054"/>
                  </a:lnTo>
                  <a:lnTo>
                    <a:pt x="1213285" y="1097457"/>
                  </a:lnTo>
                  <a:lnTo>
                    <a:pt x="1312543" y="1097457"/>
                  </a:lnTo>
                  <a:lnTo>
                    <a:pt x="1315888" y="1154562"/>
                  </a:lnTo>
                  <a:lnTo>
                    <a:pt x="1315265" y="1165795"/>
                  </a:lnTo>
                  <a:lnTo>
                    <a:pt x="1312180" y="1176469"/>
                  </a:lnTo>
                  <a:lnTo>
                    <a:pt x="1306797" y="1186189"/>
                  </a:lnTo>
                  <a:lnTo>
                    <a:pt x="1299278" y="1194558"/>
                  </a:lnTo>
                  <a:lnTo>
                    <a:pt x="1290070" y="1201012"/>
                  </a:lnTo>
                  <a:lnTo>
                    <a:pt x="1279781" y="1205182"/>
                  </a:lnTo>
                  <a:lnTo>
                    <a:pt x="1268818" y="1206958"/>
                  </a:lnTo>
                  <a:close/>
                </a:path>
              </a:pathLst>
            </a:custGeom>
            <a:solidFill>
              <a:srgbClr val="CFFAFF"/>
            </a:solidFill>
          </p:spPr>
          <p:txBody>
            <a:bodyPr wrap="square" lIns="0" tIns="0" rIns="0" bIns="0" rtlCol="0"/>
            <a:lstStyle/>
            <a:p>
              <a:endParaRPr/>
            </a:p>
          </p:txBody>
        </p:sp>
      </p:grpSp>
      <p:sp>
        <p:nvSpPr>
          <p:cNvPr id="18" name="TextBox 17"/>
          <p:cNvSpPr txBox="1"/>
          <p:nvPr/>
        </p:nvSpPr>
        <p:spPr>
          <a:xfrm>
            <a:off x="1066800" y="571500"/>
            <a:ext cx="16764000" cy="9372600"/>
          </a:xfrm>
          <a:prstGeom prst="rect">
            <a:avLst/>
          </a:prstGeom>
          <a:noFill/>
        </p:spPr>
        <p:txBody>
          <a:bodyPr wrap="square" rtlCol="0">
            <a:spAutoFit/>
          </a:bodyPr>
          <a:lstStyle/>
          <a:p>
            <a:endParaRPr lang="en-US" dirty="0"/>
          </a:p>
        </p:txBody>
      </p:sp>
      <p:sp>
        <p:nvSpPr>
          <p:cNvPr id="20" name="TextBox 19"/>
          <p:cNvSpPr txBox="1"/>
          <p:nvPr/>
        </p:nvSpPr>
        <p:spPr>
          <a:xfrm>
            <a:off x="1066800" y="17780"/>
            <a:ext cx="10515600" cy="769441"/>
          </a:xfrm>
          <a:prstGeom prst="rect">
            <a:avLst/>
          </a:prstGeom>
          <a:noFill/>
        </p:spPr>
        <p:txBody>
          <a:bodyPr wrap="square" rtlCol="0">
            <a:spAutoFit/>
          </a:bodyPr>
          <a:lstStyle/>
          <a:p>
            <a:r>
              <a:rPr lang="en-US" sz="4400" dirty="0" smtClean="0"/>
              <a:t>T</a:t>
            </a:r>
            <a:r>
              <a:rPr lang="en-US" sz="4400" dirty="0" smtClean="0">
                <a:solidFill>
                  <a:schemeClr val="bg1"/>
                </a:solidFill>
              </a:rPr>
              <a:t>TOP 10 GENRES BY PRODUCTION BUDGET</a:t>
            </a:r>
            <a:endParaRPr lang="en-US" sz="4400" dirty="0"/>
          </a:p>
        </p:txBody>
      </p:sp>
      <p:sp>
        <p:nvSpPr>
          <p:cNvPr id="21" name="TextBox 20"/>
          <p:cNvSpPr txBox="1"/>
          <p:nvPr/>
        </p:nvSpPr>
        <p:spPr>
          <a:xfrm>
            <a:off x="11353800" y="3314700"/>
            <a:ext cx="6219825" cy="3046988"/>
          </a:xfrm>
          <a:prstGeom prst="rect">
            <a:avLst/>
          </a:prstGeom>
          <a:noFill/>
        </p:spPr>
        <p:txBody>
          <a:bodyPr wrap="square" rtlCol="0">
            <a:spAutoFit/>
          </a:bodyPr>
          <a:lstStyle/>
          <a:p>
            <a:r>
              <a:rPr lang="en-US" sz="3200" dirty="0" smtClean="0">
                <a:solidFill>
                  <a:schemeClr val="bg1"/>
                </a:solidFill>
              </a:rPr>
              <a:t>THE GENRES WITH THE HIGHEST PRODUCTION BUDGET ARE;</a:t>
            </a:r>
          </a:p>
          <a:p>
            <a:endParaRPr lang="en-US" sz="3200" dirty="0" smtClean="0">
              <a:solidFill>
                <a:schemeClr val="bg1"/>
              </a:solidFill>
            </a:endParaRPr>
          </a:p>
          <a:p>
            <a:r>
              <a:rPr lang="en-US" sz="3200" dirty="0" smtClean="0">
                <a:solidFill>
                  <a:schemeClr val="bg1"/>
                </a:solidFill>
              </a:rPr>
              <a:t>ADVENTURE</a:t>
            </a:r>
          </a:p>
          <a:p>
            <a:r>
              <a:rPr lang="en-US" sz="3200" dirty="0" smtClean="0">
                <a:solidFill>
                  <a:schemeClr val="bg1"/>
                </a:solidFill>
              </a:rPr>
              <a:t>ACTION &amp;</a:t>
            </a:r>
          </a:p>
          <a:p>
            <a:r>
              <a:rPr lang="en-US" sz="3200" dirty="0" smtClean="0">
                <a:solidFill>
                  <a:schemeClr val="bg1"/>
                </a:solidFill>
              </a:rPr>
              <a:t>DRAMA</a:t>
            </a:r>
            <a:endParaRPr lang="en-US" sz="3200" dirty="0">
              <a:solidFill>
                <a:schemeClr val="bg1"/>
              </a:solidFill>
            </a:endParaRPr>
          </a:p>
        </p:txBody>
      </p:sp>
      <p:pic>
        <p:nvPicPr>
          <p:cNvPr id="5" name="Picture 4"/>
          <p:cNvPicPr>
            <a:picLocks noChangeAspect="1"/>
          </p:cNvPicPr>
          <p:nvPr/>
        </p:nvPicPr>
        <p:blipFill>
          <a:blip r:embed="rId3"/>
          <a:stretch>
            <a:fillRect/>
          </a:stretch>
        </p:blipFill>
        <p:spPr>
          <a:xfrm>
            <a:off x="579121" y="1533494"/>
            <a:ext cx="10010775" cy="7801006"/>
          </a:xfrm>
          <a:prstGeom prst="rect">
            <a:avLst/>
          </a:prstGeom>
        </p:spPr>
      </p:pic>
    </p:spTree>
    <p:extLst>
      <p:ext uri="{BB962C8B-B14F-4D97-AF65-F5344CB8AC3E}">
        <p14:creationId xmlns:p14="http://schemas.microsoft.com/office/powerpoint/2010/main" val="428900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060167" y="7351776"/>
            <a:ext cx="3228340" cy="2935605"/>
            <a:chOff x="15060167" y="7351776"/>
            <a:chExt cx="3228340" cy="2935605"/>
          </a:xfrm>
        </p:grpSpPr>
        <p:pic>
          <p:nvPicPr>
            <p:cNvPr id="3" name="object 3"/>
            <p:cNvPicPr/>
            <p:nvPr/>
          </p:nvPicPr>
          <p:blipFill>
            <a:blip r:embed="rId2" cstate="print"/>
            <a:stretch>
              <a:fillRect/>
            </a:stretch>
          </p:blipFill>
          <p:spPr>
            <a:xfrm>
              <a:off x="15060167" y="7351776"/>
              <a:ext cx="3227832" cy="2935223"/>
            </a:xfrm>
            <a:prstGeom prst="rect">
              <a:avLst/>
            </a:prstGeom>
          </p:spPr>
        </p:pic>
        <p:sp>
          <p:nvSpPr>
            <p:cNvPr id="4" name="object 4"/>
            <p:cNvSpPr/>
            <p:nvPr/>
          </p:nvSpPr>
          <p:spPr>
            <a:xfrm>
              <a:off x="15277380" y="7567513"/>
              <a:ext cx="3011170" cy="2719705"/>
            </a:xfrm>
            <a:custGeom>
              <a:avLst/>
              <a:gdLst/>
              <a:ahLst/>
              <a:cxnLst/>
              <a:rect l="l" t="t" r="r" b="b"/>
              <a:pathLst>
                <a:path w="3011169" h="2719704">
                  <a:moveTo>
                    <a:pt x="1980593" y="751699"/>
                  </a:moveTo>
                  <a:lnTo>
                    <a:pt x="1871841" y="751699"/>
                  </a:lnTo>
                  <a:lnTo>
                    <a:pt x="2198576" y="29135"/>
                  </a:lnTo>
                  <a:lnTo>
                    <a:pt x="2229582" y="2058"/>
                  </a:lnTo>
                  <a:lnTo>
                    <a:pt x="2243716" y="0"/>
                  </a:lnTo>
                  <a:lnTo>
                    <a:pt x="2257851" y="2058"/>
                  </a:lnTo>
                  <a:lnTo>
                    <a:pt x="2270575" y="7916"/>
                  </a:lnTo>
                  <a:lnTo>
                    <a:pt x="2281156" y="17100"/>
                  </a:lnTo>
                  <a:lnTo>
                    <a:pt x="2288856" y="29135"/>
                  </a:lnTo>
                  <a:lnTo>
                    <a:pt x="2352468" y="169810"/>
                  </a:lnTo>
                  <a:lnTo>
                    <a:pt x="2243716" y="169810"/>
                  </a:lnTo>
                  <a:lnTo>
                    <a:pt x="1980593" y="751699"/>
                  </a:lnTo>
                  <a:close/>
                </a:path>
                <a:path w="3011169" h="2719704">
                  <a:moveTo>
                    <a:pt x="2595718" y="879087"/>
                  </a:moveTo>
                  <a:lnTo>
                    <a:pt x="2557041" y="859622"/>
                  </a:lnTo>
                  <a:lnTo>
                    <a:pt x="2243716" y="169810"/>
                  </a:lnTo>
                  <a:lnTo>
                    <a:pt x="2352468" y="169810"/>
                  </a:lnTo>
                  <a:lnTo>
                    <a:pt x="2615592" y="751699"/>
                  </a:lnTo>
                  <a:lnTo>
                    <a:pt x="2776649" y="751699"/>
                  </a:lnTo>
                  <a:lnTo>
                    <a:pt x="2626894" y="868610"/>
                  </a:lnTo>
                  <a:lnTo>
                    <a:pt x="2617286" y="874480"/>
                  </a:lnTo>
                  <a:lnTo>
                    <a:pt x="2606773" y="877995"/>
                  </a:lnTo>
                  <a:lnTo>
                    <a:pt x="2595718" y="879087"/>
                  </a:lnTo>
                  <a:close/>
                </a:path>
                <a:path w="3011169" h="2719704">
                  <a:moveTo>
                    <a:pt x="1312543" y="1097457"/>
                  </a:moveTo>
                  <a:lnTo>
                    <a:pt x="1213285" y="1097457"/>
                  </a:lnTo>
                  <a:lnTo>
                    <a:pt x="1166916" y="305761"/>
                  </a:lnTo>
                  <a:lnTo>
                    <a:pt x="1181793" y="267372"/>
                  </a:lnTo>
                  <a:lnTo>
                    <a:pt x="1220810" y="253502"/>
                  </a:lnTo>
                  <a:lnTo>
                    <a:pt x="1234446" y="256713"/>
                  </a:lnTo>
                  <a:lnTo>
                    <a:pt x="1246857" y="263790"/>
                  </a:lnTo>
                  <a:lnTo>
                    <a:pt x="1433296" y="409338"/>
                  </a:lnTo>
                  <a:lnTo>
                    <a:pt x="1272243" y="409338"/>
                  </a:lnTo>
                  <a:lnTo>
                    <a:pt x="1312543" y="1097457"/>
                  </a:lnTo>
                  <a:close/>
                </a:path>
                <a:path w="3011169" h="2719704">
                  <a:moveTo>
                    <a:pt x="1891715" y="879094"/>
                  </a:moveTo>
                  <a:lnTo>
                    <a:pt x="1880634" y="877995"/>
                  </a:lnTo>
                  <a:lnTo>
                    <a:pt x="1870121" y="874474"/>
                  </a:lnTo>
                  <a:lnTo>
                    <a:pt x="1860539" y="868610"/>
                  </a:lnTo>
                  <a:lnTo>
                    <a:pt x="1272243" y="409338"/>
                  </a:lnTo>
                  <a:lnTo>
                    <a:pt x="1433296" y="409338"/>
                  </a:lnTo>
                  <a:lnTo>
                    <a:pt x="1871841" y="751699"/>
                  </a:lnTo>
                  <a:lnTo>
                    <a:pt x="1980593" y="751699"/>
                  </a:lnTo>
                  <a:lnTo>
                    <a:pt x="1936159" y="849962"/>
                  </a:lnTo>
                  <a:lnTo>
                    <a:pt x="1902878" y="877660"/>
                  </a:lnTo>
                  <a:lnTo>
                    <a:pt x="1891715" y="879094"/>
                  </a:lnTo>
                  <a:close/>
                </a:path>
                <a:path w="3011169" h="2719704">
                  <a:moveTo>
                    <a:pt x="2776649" y="751699"/>
                  </a:moveTo>
                  <a:lnTo>
                    <a:pt x="2615592" y="751699"/>
                  </a:lnTo>
                  <a:lnTo>
                    <a:pt x="3010619" y="443311"/>
                  </a:lnTo>
                  <a:lnTo>
                    <a:pt x="3010619" y="569043"/>
                  </a:lnTo>
                  <a:lnTo>
                    <a:pt x="2776649" y="751699"/>
                  </a:lnTo>
                  <a:close/>
                </a:path>
                <a:path w="3011169" h="2719704">
                  <a:moveTo>
                    <a:pt x="570978" y="2719486"/>
                  </a:moveTo>
                  <a:lnTo>
                    <a:pt x="431116" y="2719486"/>
                  </a:lnTo>
                  <a:lnTo>
                    <a:pt x="701141" y="2448347"/>
                  </a:lnTo>
                  <a:lnTo>
                    <a:pt x="23469" y="2036782"/>
                  </a:lnTo>
                  <a:lnTo>
                    <a:pt x="12455" y="2027686"/>
                  </a:lnTo>
                  <a:lnTo>
                    <a:pt x="4617" y="2016073"/>
                  </a:lnTo>
                  <a:lnTo>
                    <a:pt x="338" y="2002731"/>
                  </a:lnTo>
                  <a:lnTo>
                    <a:pt x="0" y="1988446"/>
                  </a:lnTo>
                  <a:lnTo>
                    <a:pt x="3746" y="1974657"/>
                  </a:lnTo>
                  <a:lnTo>
                    <a:pt x="11092" y="1962726"/>
                  </a:lnTo>
                  <a:lnTo>
                    <a:pt x="21479" y="1953325"/>
                  </a:lnTo>
                  <a:lnTo>
                    <a:pt x="34350" y="1947129"/>
                  </a:lnTo>
                  <a:lnTo>
                    <a:pt x="790787" y="1709759"/>
                  </a:lnTo>
                  <a:lnTo>
                    <a:pt x="381939" y="1030304"/>
                  </a:lnTo>
                  <a:lnTo>
                    <a:pt x="376410" y="1017128"/>
                  </a:lnTo>
                  <a:lnTo>
                    <a:pt x="374865" y="1003201"/>
                  </a:lnTo>
                  <a:lnTo>
                    <a:pt x="377275" y="989397"/>
                  </a:lnTo>
                  <a:lnTo>
                    <a:pt x="383613" y="976591"/>
                  </a:lnTo>
                  <a:lnTo>
                    <a:pt x="393334" y="966123"/>
                  </a:lnTo>
                  <a:lnTo>
                    <a:pt x="405379" y="958980"/>
                  </a:lnTo>
                  <a:lnTo>
                    <a:pt x="418943" y="955489"/>
                  </a:lnTo>
                  <a:lnTo>
                    <a:pt x="433223" y="955978"/>
                  </a:lnTo>
                  <a:lnTo>
                    <a:pt x="1078738" y="1073054"/>
                  </a:lnTo>
                  <a:lnTo>
                    <a:pt x="523314" y="1073054"/>
                  </a:lnTo>
                  <a:lnTo>
                    <a:pt x="908166" y="1712629"/>
                  </a:lnTo>
                  <a:lnTo>
                    <a:pt x="912836" y="1722865"/>
                  </a:lnTo>
                  <a:lnTo>
                    <a:pt x="915065" y="1733750"/>
                  </a:lnTo>
                  <a:lnTo>
                    <a:pt x="914814" y="1744859"/>
                  </a:lnTo>
                  <a:lnTo>
                    <a:pt x="890828" y="1780914"/>
                  </a:lnTo>
                  <a:lnTo>
                    <a:pt x="168513" y="2008914"/>
                  </a:lnTo>
                  <a:lnTo>
                    <a:pt x="806405" y="2396319"/>
                  </a:lnTo>
                  <a:lnTo>
                    <a:pt x="829875" y="2432710"/>
                  </a:lnTo>
                  <a:lnTo>
                    <a:pt x="829956" y="2443958"/>
                  </a:lnTo>
                  <a:lnTo>
                    <a:pt x="827543" y="2454803"/>
                  </a:lnTo>
                  <a:lnTo>
                    <a:pt x="822775" y="2464839"/>
                  </a:lnTo>
                  <a:lnTo>
                    <a:pt x="815791" y="2473659"/>
                  </a:lnTo>
                  <a:lnTo>
                    <a:pt x="570978" y="2719486"/>
                  </a:lnTo>
                  <a:close/>
                </a:path>
                <a:path w="3011169" h="2719704">
                  <a:moveTo>
                    <a:pt x="1268818" y="1206958"/>
                  </a:moveTo>
                  <a:lnTo>
                    <a:pt x="1257588" y="1206227"/>
                  </a:lnTo>
                  <a:lnTo>
                    <a:pt x="523314" y="1073054"/>
                  </a:lnTo>
                  <a:lnTo>
                    <a:pt x="1078738" y="1073054"/>
                  </a:lnTo>
                  <a:lnTo>
                    <a:pt x="1213285" y="1097457"/>
                  </a:lnTo>
                  <a:lnTo>
                    <a:pt x="1312543" y="1097457"/>
                  </a:lnTo>
                  <a:lnTo>
                    <a:pt x="1315888" y="1154562"/>
                  </a:lnTo>
                  <a:lnTo>
                    <a:pt x="1315265" y="1165795"/>
                  </a:lnTo>
                  <a:lnTo>
                    <a:pt x="1312180" y="1176469"/>
                  </a:lnTo>
                  <a:lnTo>
                    <a:pt x="1306797" y="1186189"/>
                  </a:lnTo>
                  <a:lnTo>
                    <a:pt x="1299278" y="1194558"/>
                  </a:lnTo>
                  <a:lnTo>
                    <a:pt x="1290070" y="1201012"/>
                  </a:lnTo>
                  <a:lnTo>
                    <a:pt x="1279781" y="1205182"/>
                  </a:lnTo>
                  <a:lnTo>
                    <a:pt x="1268818" y="1206958"/>
                  </a:lnTo>
                  <a:close/>
                </a:path>
              </a:pathLst>
            </a:custGeom>
            <a:solidFill>
              <a:srgbClr val="CFFAFF"/>
            </a:solidFill>
          </p:spPr>
          <p:txBody>
            <a:bodyPr wrap="square" lIns="0" tIns="0" rIns="0" bIns="0" rtlCol="0"/>
            <a:lstStyle/>
            <a:p>
              <a:endParaRPr/>
            </a:p>
          </p:txBody>
        </p:sp>
      </p:grpSp>
      <p:sp>
        <p:nvSpPr>
          <p:cNvPr id="18" name="TextBox 17"/>
          <p:cNvSpPr txBox="1"/>
          <p:nvPr/>
        </p:nvSpPr>
        <p:spPr>
          <a:xfrm>
            <a:off x="1066800" y="571500"/>
            <a:ext cx="16764000" cy="9372600"/>
          </a:xfrm>
          <a:prstGeom prst="rect">
            <a:avLst/>
          </a:prstGeom>
          <a:noFill/>
        </p:spPr>
        <p:txBody>
          <a:bodyPr wrap="square" rtlCol="0">
            <a:spAutoFit/>
          </a:bodyPr>
          <a:lstStyle/>
          <a:p>
            <a:endParaRPr lang="en-US" dirty="0"/>
          </a:p>
        </p:txBody>
      </p:sp>
      <p:sp>
        <p:nvSpPr>
          <p:cNvPr id="20" name="TextBox 19"/>
          <p:cNvSpPr txBox="1"/>
          <p:nvPr/>
        </p:nvSpPr>
        <p:spPr>
          <a:xfrm>
            <a:off x="1097280" y="350853"/>
            <a:ext cx="14210580" cy="769441"/>
          </a:xfrm>
          <a:prstGeom prst="rect">
            <a:avLst/>
          </a:prstGeom>
          <a:noFill/>
        </p:spPr>
        <p:txBody>
          <a:bodyPr wrap="square" rtlCol="0">
            <a:spAutoFit/>
          </a:bodyPr>
          <a:lstStyle/>
          <a:p>
            <a:r>
              <a:rPr lang="en-US" sz="4400" dirty="0" smtClean="0"/>
              <a:t>T</a:t>
            </a:r>
            <a:r>
              <a:rPr lang="en-US" sz="4400" dirty="0" smtClean="0">
                <a:solidFill>
                  <a:schemeClr val="bg1"/>
                </a:solidFill>
              </a:rPr>
              <a:t>TOP 10 GENRES BY PRODUCTION WORLDWIDE GROSS</a:t>
            </a:r>
            <a:endParaRPr lang="en-US" sz="4400" dirty="0"/>
          </a:p>
        </p:txBody>
      </p:sp>
      <p:sp>
        <p:nvSpPr>
          <p:cNvPr id="21" name="TextBox 20"/>
          <p:cNvSpPr txBox="1"/>
          <p:nvPr/>
        </p:nvSpPr>
        <p:spPr>
          <a:xfrm>
            <a:off x="11353800" y="3314700"/>
            <a:ext cx="6219825" cy="3046988"/>
          </a:xfrm>
          <a:prstGeom prst="rect">
            <a:avLst/>
          </a:prstGeom>
          <a:noFill/>
        </p:spPr>
        <p:txBody>
          <a:bodyPr wrap="square" rtlCol="0">
            <a:spAutoFit/>
          </a:bodyPr>
          <a:lstStyle/>
          <a:p>
            <a:r>
              <a:rPr lang="en-US" sz="3200" dirty="0" smtClean="0">
                <a:solidFill>
                  <a:schemeClr val="bg1"/>
                </a:solidFill>
              </a:rPr>
              <a:t>THE GENRES WITH THE HIGHEST WORLWIDE GROSS ARE;</a:t>
            </a:r>
          </a:p>
          <a:p>
            <a:endParaRPr lang="en-US" sz="3200" dirty="0" smtClean="0">
              <a:solidFill>
                <a:schemeClr val="bg1"/>
              </a:solidFill>
            </a:endParaRPr>
          </a:p>
          <a:p>
            <a:r>
              <a:rPr lang="en-US" sz="3200" dirty="0" smtClean="0">
                <a:solidFill>
                  <a:schemeClr val="bg1"/>
                </a:solidFill>
              </a:rPr>
              <a:t>ADVENTURE</a:t>
            </a:r>
          </a:p>
          <a:p>
            <a:r>
              <a:rPr lang="en-US" sz="3200" dirty="0" smtClean="0">
                <a:solidFill>
                  <a:schemeClr val="bg1"/>
                </a:solidFill>
              </a:rPr>
              <a:t>ACTION &amp;</a:t>
            </a:r>
          </a:p>
          <a:p>
            <a:r>
              <a:rPr lang="en-US" sz="3200" dirty="0" smtClean="0">
                <a:solidFill>
                  <a:schemeClr val="bg1"/>
                </a:solidFill>
              </a:rPr>
              <a:t>DRAMA</a:t>
            </a:r>
            <a:endParaRPr lang="en-US" sz="3200" dirty="0">
              <a:solidFill>
                <a:schemeClr val="bg1"/>
              </a:solidFill>
            </a:endParaRPr>
          </a:p>
        </p:txBody>
      </p:sp>
      <p:pic>
        <p:nvPicPr>
          <p:cNvPr id="6" name="Picture 5"/>
          <p:cNvPicPr>
            <a:picLocks noChangeAspect="1"/>
          </p:cNvPicPr>
          <p:nvPr/>
        </p:nvPicPr>
        <p:blipFill>
          <a:blip r:embed="rId3"/>
          <a:stretch>
            <a:fillRect/>
          </a:stretch>
        </p:blipFill>
        <p:spPr>
          <a:xfrm>
            <a:off x="609601" y="1340941"/>
            <a:ext cx="10077450" cy="8450759"/>
          </a:xfrm>
          <a:prstGeom prst="rect">
            <a:avLst/>
          </a:prstGeom>
        </p:spPr>
      </p:pic>
    </p:spTree>
    <p:extLst>
      <p:ext uri="{BB962C8B-B14F-4D97-AF65-F5344CB8AC3E}">
        <p14:creationId xmlns:p14="http://schemas.microsoft.com/office/powerpoint/2010/main" val="303508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060167" y="7351776"/>
            <a:ext cx="3228340" cy="2935605"/>
            <a:chOff x="15060167" y="7351776"/>
            <a:chExt cx="3228340" cy="2935605"/>
          </a:xfrm>
        </p:grpSpPr>
        <p:pic>
          <p:nvPicPr>
            <p:cNvPr id="3" name="object 3"/>
            <p:cNvPicPr/>
            <p:nvPr/>
          </p:nvPicPr>
          <p:blipFill>
            <a:blip r:embed="rId2" cstate="print"/>
            <a:stretch>
              <a:fillRect/>
            </a:stretch>
          </p:blipFill>
          <p:spPr>
            <a:xfrm>
              <a:off x="15060167" y="7351776"/>
              <a:ext cx="3227832" cy="2935223"/>
            </a:xfrm>
            <a:prstGeom prst="rect">
              <a:avLst/>
            </a:prstGeom>
          </p:spPr>
        </p:pic>
        <p:sp>
          <p:nvSpPr>
            <p:cNvPr id="4" name="object 4"/>
            <p:cNvSpPr/>
            <p:nvPr/>
          </p:nvSpPr>
          <p:spPr>
            <a:xfrm>
              <a:off x="15277380" y="7567513"/>
              <a:ext cx="3011170" cy="2719705"/>
            </a:xfrm>
            <a:custGeom>
              <a:avLst/>
              <a:gdLst/>
              <a:ahLst/>
              <a:cxnLst/>
              <a:rect l="l" t="t" r="r" b="b"/>
              <a:pathLst>
                <a:path w="3011169" h="2719704">
                  <a:moveTo>
                    <a:pt x="1980593" y="751699"/>
                  </a:moveTo>
                  <a:lnTo>
                    <a:pt x="1871841" y="751699"/>
                  </a:lnTo>
                  <a:lnTo>
                    <a:pt x="2198576" y="29135"/>
                  </a:lnTo>
                  <a:lnTo>
                    <a:pt x="2229582" y="2058"/>
                  </a:lnTo>
                  <a:lnTo>
                    <a:pt x="2243716" y="0"/>
                  </a:lnTo>
                  <a:lnTo>
                    <a:pt x="2257851" y="2058"/>
                  </a:lnTo>
                  <a:lnTo>
                    <a:pt x="2270575" y="7916"/>
                  </a:lnTo>
                  <a:lnTo>
                    <a:pt x="2281156" y="17100"/>
                  </a:lnTo>
                  <a:lnTo>
                    <a:pt x="2288856" y="29135"/>
                  </a:lnTo>
                  <a:lnTo>
                    <a:pt x="2352468" y="169810"/>
                  </a:lnTo>
                  <a:lnTo>
                    <a:pt x="2243716" y="169810"/>
                  </a:lnTo>
                  <a:lnTo>
                    <a:pt x="1980593" y="751699"/>
                  </a:lnTo>
                  <a:close/>
                </a:path>
                <a:path w="3011169" h="2719704">
                  <a:moveTo>
                    <a:pt x="2595718" y="879087"/>
                  </a:moveTo>
                  <a:lnTo>
                    <a:pt x="2557041" y="859622"/>
                  </a:lnTo>
                  <a:lnTo>
                    <a:pt x="2243716" y="169810"/>
                  </a:lnTo>
                  <a:lnTo>
                    <a:pt x="2352468" y="169810"/>
                  </a:lnTo>
                  <a:lnTo>
                    <a:pt x="2615592" y="751699"/>
                  </a:lnTo>
                  <a:lnTo>
                    <a:pt x="2776649" y="751699"/>
                  </a:lnTo>
                  <a:lnTo>
                    <a:pt x="2626894" y="868610"/>
                  </a:lnTo>
                  <a:lnTo>
                    <a:pt x="2617286" y="874480"/>
                  </a:lnTo>
                  <a:lnTo>
                    <a:pt x="2606773" y="877995"/>
                  </a:lnTo>
                  <a:lnTo>
                    <a:pt x="2595718" y="879087"/>
                  </a:lnTo>
                  <a:close/>
                </a:path>
                <a:path w="3011169" h="2719704">
                  <a:moveTo>
                    <a:pt x="1312543" y="1097457"/>
                  </a:moveTo>
                  <a:lnTo>
                    <a:pt x="1213285" y="1097457"/>
                  </a:lnTo>
                  <a:lnTo>
                    <a:pt x="1166916" y="305761"/>
                  </a:lnTo>
                  <a:lnTo>
                    <a:pt x="1181793" y="267372"/>
                  </a:lnTo>
                  <a:lnTo>
                    <a:pt x="1220810" y="253502"/>
                  </a:lnTo>
                  <a:lnTo>
                    <a:pt x="1234446" y="256713"/>
                  </a:lnTo>
                  <a:lnTo>
                    <a:pt x="1246857" y="263790"/>
                  </a:lnTo>
                  <a:lnTo>
                    <a:pt x="1433296" y="409338"/>
                  </a:lnTo>
                  <a:lnTo>
                    <a:pt x="1272243" y="409338"/>
                  </a:lnTo>
                  <a:lnTo>
                    <a:pt x="1312543" y="1097457"/>
                  </a:lnTo>
                  <a:close/>
                </a:path>
                <a:path w="3011169" h="2719704">
                  <a:moveTo>
                    <a:pt x="1891715" y="879094"/>
                  </a:moveTo>
                  <a:lnTo>
                    <a:pt x="1880634" y="877995"/>
                  </a:lnTo>
                  <a:lnTo>
                    <a:pt x="1870121" y="874474"/>
                  </a:lnTo>
                  <a:lnTo>
                    <a:pt x="1860539" y="868610"/>
                  </a:lnTo>
                  <a:lnTo>
                    <a:pt x="1272243" y="409338"/>
                  </a:lnTo>
                  <a:lnTo>
                    <a:pt x="1433296" y="409338"/>
                  </a:lnTo>
                  <a:lnTo>
                    <a:pt x="1871841" y="751699"/>
                  </a:lnTo>
                  <a:lnTo>
                    <a:pt x="1980593" y="751699"/>
                  </a:lnTo>
                  <a:lnTo>
                    <a:pt x="1936159" y="849962"/>
                  </a:lnTo>
                  <a:lnTo>
                    <a:pt x="1902878" y="877660"/>
                  </a:lnTo>
                  <a:lnTo>
                    <a:pt x="1891715" y="879094"/>
                  </a:lnTo>
                  <a:close/>
                </a:path>
                <a:path w="3011169" h="2719704">
                  <a:moveTo>
                    <a:pt x="2776649" y="751699"/>
                  </a:moveTo>
                  <a:lnTo>
                    <a:pt x="2615592" y="751699"/>
                  </a:lnTo>
                  <a:lnTo>
                    <a:pt x="3010619" y="443311"/>
                  </a:lnTo>
                  <a:lnTo>
                    <a:pt x="3010619" y="569043"/>
                  </a:lnTo>
                  <a:lnTo>
                    <a:pt x="2776649" y="751699"/>
                  </a:lnTo>
                  <a:close/>
                </a:path>
                <a:path w="3011169" h="2719704">
                  <a:moveTo>
                    <a:pt x="570978" y="2719486"/>
                  </a:moveTo>
                  <a:lnTo>
                    <a:pt x="431116" y="2719486"/>
                  </a:lnTo>
                  <a:lnTo>
                    <a:pt x="701141" y="2448347"/>
                  </a:lnTo>
                  <a:lnTo>
                    <a:pt x="23469" y="2036782"/>
                  </a:lnTo>
                  <a:lnTo>
                    <a:pt x="12455" y="2027686"/>
                  </a:lnTo>
                  <a:lnTo>
                    <a:pt x="4617" y="2016073"/>
                  </a:lnTo>
                  <a:lnTo>
                    <a:pt x="338" y="2002731"/>
                  </a:lnTo>
                  <a:lnTo>
                    <a:pt x="0" y="1988446"/>
                  </a:lnTo>
                  <a:lnTo>
                    <a:pt x="3746" y="1974657"/>
                  </a:lnTo>
                  <a:lnTo>
                    <a:pt x="11092" y="1962726"/>
                  </a:lnTo>
                  <a:lnTo>
                    <a:pt x="21479" y="1953325"/>
                  </a:lnTo>
                  <a:lnTo>
                    <a:pt x="34350" y="1947129"/>
                  </a:lnTo>
                  <a:lnTo>
                    <a:pt x="790787" y="1709759"/>
                  </a:lnTo>
                  <a:lnTo>
                    <a:pt x="381939" y="1030304"/>
                  </a:lnTo>
                  <a:lnTo>
                    <a:pt x="376410" y="1017128"/>
                  </a:lnTo>
                  <a:lnTo>
                    <a:pt x="374865" y="1003201"/>
                  </a:lnTo>
                  <a:lnTo>
                    <a:pt x="377275" y="989397"/>
                  </a:lnTo>
                  <a:lnTo>
                    <a:pt x="383613" y="976591"/>
                  </a:lnTo>
                  <a:lnTo>
                    <a:pt x="393334" y="966123"/>
                  </a:lnTo>
                  <a:lnTo>
                    <a:pt x="405379" y="958980"/>
                  </a:lnTo>
                  <a:lnTo>
                    <a:pt x="418943" y="955489"/>
                  </a:lnTo>
                  <a:lnTo>
                    <a:pt x="433223" y="955978"/>
                  </a:lnTo>
                  <a:lnTo>
                    <a:pt x="1078738" y="1073054"/>
                  </a:lnTo>
                  <a:lnTo>
                    <a:pt x="523314" y="1073054"/>
                  </a:lnTo>
                  <a:lnTo>
                    <a:pt x="908166" y="1712629"/>
                  </a:lnTo>
                  <a:lnTo>
                    <a:pt x="912836" y="1722865"/>
                  </a:lnTo>
                  <a:lnTo>
                    <a:pt x="915065" y="1733750"/>
                  </a:lnTo>
                  <a:lnTo>
                    <a:pt x="914814" y="1744859"/>
                  </a:lnTo>
                  <a:lnTo>
                    <a:pt x="890828" y="1780914"/>
                  </a:lnTo>
                  <a:lnTo>
                    <a:pt x="168513" y="2008914"/>
                  </a:lnTo>
                  <a:lnTo>
                    <a:pt x="806405" y="2396319"/>
                  </a:lnTo>
                  <a:lnTo>
                    <a:pt x="829875" y="2432710"/>
                  </a:lnTo>
                  <a:lnTo>
                    <a:pt x="829956" y="2443958"/>
                  </a:lnTo>
                  <a:lnTo>
                    <a:pt x="827543" y="2454803"/>
                  </a:lnTo>
                  <a:lnTo>
                    <a:pt x="822775" y="2464839"/>
                  </a:lnTo>
                  <a:lnTo>
                    <a:pt x="815791" y="2473659"/>
                  </a:lnTo>
                  <a:lnTo>
                    <a:pt x="570978" y="2719486"/>
                  </a:lnTo>
                  <a:close/>
                </a:path>
                <a:path w="3011169" h="2719704">
                  <a:moveTo>
                    <a:pt x="1268818" y="1206958"/>
                  </a:moveTo>
                  <a:lnTo>
                    <a:pt x="1257588" y="1206227"/>
                  </a:lnTo>
                  <a:lnTo>
                    <a:pt x="523314" y="1073054"/>
                  </a:lnTo>
                  <a:lnTo>
                    <a:pt x="1078738" y="1073054"/>
                  </a:lnTo>
                  <a:lnTo>
                    <a:pt x="1213285" y="1097457"/>
                  </a:lnTo>
                  <a:lnTo>
                    <a:pt x="1312543" y="1097457"/>
                  </a:lnTo>
                  <a:lnTo>
                    <a:pt x="1315888" y="1154562"/>
                  </a:lnTo>
                  <a:lnTo>
                    <a:pt x="1315265" y="1165795"/>
                  </a:lnTo>
                  <a:lnTo>
                    <a:pt x="1312180" y="1176469"/>
                  </a:lnTo>
                  <a:lnTo>
                    <a:pt x="1306797" y="1186189"/>
                  </a:lnTo>
                  <a:lnTo>
                    <a:pt x="1299278" y="1194558"/>
                  </a:lnTo>
                  <a:lnTo>
                    <a:pt x="1290070" y="1201012"/>
                  </a:lnTo>
                  <a:lnTo>
                    <a:pt x="1279781" y="1205182"/>
                  </a:lnTo>
                  <a:lnTo>
                    <a:pt x="1268818" y="1206958"/>
                  </a:lnTo>
                  <a:close/>
                </a:path>
              </a:pathLst>
            </a:custGeom>
            <a:solidFill>
              <a:srgbClr val="CFFAFF"/>
            </a:solidFill>
          </p:spPr>
          <p:txBody>
            <a:bodyPr wrap="square" lIns="0" tIns="0" rIns="0" bIns="0" rtlCol="0"/>
            <a:lstStyle/>
            <a:p>
              <a:endParaRPr/>
            </a:p>
          </p:txBody>
        </p:sp>
      </p:grpSp>
      <p:sp>
        <p:nvSpPr>
          <p:cNvPr id="18" name="TextBox 17"/>
          <p:cNvSpPr txBox="1"/>
          <p:nvPr/>
        </p:nvSpPr>
        <p:spPr>
          <a:xfrm>
            <a:off x="1066800" y="571500"/>
            <a:ext cx="16764000" cy="369332"/>
          </a:xfrm>
          <a:prstGeom prst="rect">
            <a:avLst/>
          </a:prstGeom>
          <a:noFill/>
        </p:spPr>
        <p:txBody>
          <a:bodyPr wrap="square" rtlCol="0">
            <a:spAutoFit/>
          </a:bodyPr>
          <a:lstStyle/>
          <a:p>
            <a:endParaRPr lang="en-US" dirty="0">
              <a:solidFill>
                <a:schemeClr val="bg1"/>
              </a:solidFill>
            </a:endParaRPr>
          </a:p>
        </p:txBody>
      </p:sp>
      <p:sp>
        <p:nvSpPr>
          <p:cNvPr id="20" name="TextBox 19"/>
          <p:cNvSpPr txBox="1"/>
          <p:nvPr/>
        </p:nvSpPr>
        <p:spPr>
          <a:xfrm>
            <a:off x="2895600" y="723900"/>
            <a:ext cx="14210580" cy="1015663"/>
          </a:xfrm>
          <a:prstGeom prst="rect">
            <a:avLst/>
          </a:prstGeom>
          <a:noFill/>
        </p:spPr>
        <p:txBody>
          <a:bodyPr wrap="square" rtlCol="0">
            <a:spAutoFit/>
          </a:bodyPr>
          <a:lstStyle/>
          <a:p>
            <a:pPr algn="ctr"/>
            <a:r>
              <a:rPr lang="en-US" sz="6000" spc="300" dirty="0" smtClean="0">
                <a:solidFill>
                  <a:schemeClr val="bg1"/>
                </a:solidFill>
              </a:rPr>
              <a:t>DATA CORRELATION</a:t>
            </a:r>
            <a:endParaRPr lang="en-US" sz="6000" spc="300" dirty="0">
              <a:solidFill>
                <a:schemeClr val="bg1"/>
              </a:solidFill>
            </a:endParaRPr>
          </a:p>
        </p:txBody>
      </p:sp>
      <p:sp>
        <p:nvSpPr>
          <p:cNvPr id="5" name="TextBox 4"/>
          <p:cNvSpPr txBox="1"/>
          <p:nvPr/>
        </p:nvSpPr>
        <p:spPr>
          <a:xfrm>
            <a:off x="10591800" y="2781300"/>
            <a:ext cx="5638800" cy="4308872"/>
          </a:xfrm>
          <a:prstGeom prst="rect">
            <a:avLst/>
          </a:prstGeom>
          <a:noFill/>
        </p:spPr>
        <p:txBody>
          <a:bodyPr wrap="square" rtlCol="0">
            <a:spAutoFit/>
          </a:bodyPr>
          <a:lstStyle/>
          <a:p>
            <a:r>
              <a:rPr lang="en-US" sz="3200" dirty="0">
                <a:solidFill>
                  <a:schemeClr val="bg1"/>
                </a:solidFill>
              </a:rPr>
              <a:t>The correlation between average production budget and average profit is approximately 0.58. This is positive correlation suggests that, on average, genres with higher production budgets tend to produce higher profits in my dataset.</a:t>
            </a:r>
          </a:p>
          <a:p>
            <a:endParaRPr lang="en-US" dirty="0">
              <a:solidFill>
                <a:schemeClr val="bg1"/>
              </a:solidFill>
            </a:endParaRPr>
          </a:p>
        </p:txBody>
      </p:sp>
      <p:pic>
        <p:nvPicPr>
          <p:cNvPr id="8" name="Picture 7"/>
          <p:cNvPicPr>
            <a:picLocks noChangeAspect="1"/>
          </p:cNvPicPr>
          <p:nvPr/>
        </p:nvPicPr>
        <p:blipFill>
          <a:blip r:embed="rId3"/>
          <a:stretch>
            <a:fillRect/>
          </a:stretch>
        </p:blipFill>
        <p:spPr>
          <a:xfrm>
            <a:off x="1371048" y="3054731"/>
            <a:ext cx="7163351" cy="5670169"/>
          </a:xfrm>
          <a:prstGeom prst="rect">
            <a:avLst/>
          </a:prstGeom>
        </p:spPr>
      </p:pic>
    </p:spTree>
    <p:extLst>
      <p:ext uri="{BB962C8B-B14F-4D97-AF65-F5344CB8AC3E}">
        <p14:creationId xmlns:p14="http://schemas.microsoft.com/office/powerpoint/2010/main" val="1451450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623326" y="2970232"/>
            <a:ext cx="3373949" cy="3373949"/>
          </a:xfrm>
          <a:prstGeom prst="rect">
            <a:avLst/>
          </a:prstGeom>
        </p:spPr>
      </p:pic>
      <p:grpSp>
        <p:nvGrpSpPr>
          <p:cNvPr id="3" name="object 3"/>
          <p:cNvGrpSpPr/>
          <p:nvPr/>
        </p:nvGrpSpPr>
        <p:grpSpPr>
          <a:xfrm>
            <a:off x="13258759" y="5215889"/>
            <a:ext cx="5029835" cy="4699635"/>
            <a:chOff x="13258759" y="5215889"/>
            <a:chExt cx="5029835" cy="4699635"/>
          </a:xfrm>
        </p:grpSpPr>
        <p:pic>
          <p:nvPicPr>
            <p:cNvPr id="4" name="object 4"/>
            <p:cNvPicPr/>
            <p:nvPr/>
          </p:nvPicPr>
          <p:blipFill>
            <a:blip r:embed="rId3" cstate="print"/>
            <a:stretch>
              <a:fillRect/>
            </a:stretch>
          </p:blipFill>
          <p:spPr>
            <a:xfrm>
              <a:off x="14694407" y="7266431"/>
              <a:ext cx="3593592" cy="2648711"/>
            </a:xfrm>
            <a:prstGeom prst="rect">
              <a:avLst/>
            </a:prstGeom>
          </p:spPr>
        </p:pic>
        <p:sp>
          <p:nvSpPr>
            <p:cNvPr id="5" name="object 5"/>
            <p:cNvSpPr/>
            <p:nvPr/>
          </p:nvSpPr>
          <p:spPr>
            <a:xfrm>
              <a:off x="14915598" y="7482116"/>
              <a:ext cx="3372485" cy="2209800"/>
            </a:xfrm>
            <a:custGeom>
              <a:avLst/>
              <a:gdLst/>
              <a:ahLst/>
              <a:cxnLst/>
              <a:rect l="l" t="t" r="r" b="b"/>
              <a:pathLst>
                <a:path w="3372484" h="2209800">
                  <a:moveTo>
                    <a:pt x="2731065" y="12700"/>
                  </a:moveTo>
                  <a:lnTo>
                    <a:pt x="1954515" y="12700"/>
                  </a:lnTo>
                  <a:lnTo>
                    <a:pt x="2009150" y="0"/>
                  </a:lnTo>
                  <a:lnTo>
                    <a:pt x="2676430" y="0"/>
                  </a:lnTo>
                  <a:lnTo>
                    <a:pt x="2731065" y="12700"/>
                  </a:lnTo>
                  <a:close/>
                </a:path>
                <a:path w="3372484" h="2209800">
                  <a:moveTo>
                    <a:pt x="2892945" y="25400"/>
                  </a:moveTo>
                  <a:lnTo>
                    <a:pt x="1792635" y="25400"/>
                  </a:lnTo>
                  <a:lnTo>
                    <a:pt x="1846240" y="12700"/>
                  </a:lnTo>
                  <a:lnTo>
                    <a:pt x="2839340" y="12700"/>
                  </a:lnTo>
                  <a:lnTo>
                    <a:pt x="2892945" y="25400"/>
                  </a:lnTo>
                  <a:close/>
                </a:path>
                <a:path w="3372484" h="2209800">
                  <a:moveTo>
                    <a:pt x="2998998" y="38100"/>
                  </a:moveTo>
                  <a:lnTo>
                    <a:pt x="1686582" y="38100"/>
                  </a:lnTo>
                  <a:lnTo>
                    <a:pt x="1739410" y="25400"/>
                  </a:lnTo>
                  <a:lnTo>
                    <a:pt x="2946170" y="25400"/>
                  </a:lnTo>
                  <a:lnTo>
                    <a:pt x="2998998" y="38100"/>
                  </a:lnTo>
                  <a:close/>
                </a:path>
                <a:path w="3372484" h="2209800">
                  <a:moveTo>
                    <a:pt x="3205979" y="76200"/>
                  </a:moveTo>
                  <a:lnTo>
                    <a:pt x="1479600" y="76200"/>
                  </a:lnTo>
                  <a:lnTo>
                    <a:pt x="1634169" y="38100"/>
                  </a:lnTo>
                  <a:lnTo>
                    <a:pt x="3051411" y="38100"/>
                  </a:lnTo>
                  <a:lnTo>
                    <a:pt x="3205979" y="76200"/>
                  </a:lnTo>
                  <a:close/>
                </a:path>
                <a:path w="3372484" h="2209800">
                  <a:moveTo>
                    <a:pt x="3306620" y="2120900"/>
                  </a:moveTo>
                  <a:lnTo>
                    <a:pt x="1378959" y="2120900"/>
                  </a:lnTo>
                  <a:lnTo>
                    <a:pt x="1231963" y="2082800"/>
                  </a:lnTo>
                  <a:lnTo>
                    <a:pt x="998741" y="2019300"/>
                  </a:lnTo>
                  <a:lnTo>
                    <a:pt x="954023" y="1993900"/>
                  </a:lnTo>
                  <a:lnTo>
                    <a:pt x="824048" y="1955800"/>
                  </a:lnTo>
                  <a:lnTo>
                    <a:pt x="782175" y="1930400"/>
                  </a:lnTo>
                  <a:lnTo>
                    <a:pt x="741059" y="1917700"/>
                  </a:lnTo>
                  <a:lnTo>
                    <a:pt x="700715" y="1892300"/>
                  </a:lnTo>
                  <a:lnTo>
                    <a:pt x="642932" y="1866900"/>
                  </a:lnTo>
                  <a:lnTo>
                    <a:pt x="587473" y="1841500"/>
                  </a:lnTo>
                  <a:lnTo>
                    <a:pt x="534362" y="1816100"/>
                  </a:lnTo>
                  <a:lnTo>
                    <a:pt x="483622" y="1778000"/>
                  </a:lnTo>
                  <a:lnTo>
                    <a:pt x="435275" y="1752600"/>
                  </a:lnTo>
                  <a:lnTo>
                    <a:pt x="389343" y="1714500"/>
                  </a:lnTo>
                  <a:lnTo>
                    <a:pt x="345850" y="1689100"/>
                  </a:lnTo>
                  <a:lnTo>
                    <a:pt x="304817" y="1651000"/>
                  </a:lnTo>
                  <a:lnTo>
                    <a:pt x="266268" y="1625600"/>
                  </a:lnTo>
                  <a:lnTo>
                    <a:pt x="230225" y="1587500"/>
                  </a:lnTo>
                  <a:lnTo>
                    <a:pt x="196710" y="1549400"/>
                  </a:lnTo>
                  <a:lnTo>
                    <a:pt x="165747" y="1524000"/>
                  </a:lnTo>
                  <a:lnTo>
                    <a:pt x="137358" y="1485900"/>
                  </a:lnTo>
                  <a:lnTo>
                    <a:pt x="111565" y="1447800"/>
                  </a:lnTo>
                  <a:lnTo>
                    <a:pt x="88391" y="1409700"/>
                  </a:lnTo>
                  <a:lnTo>
                    <a:pt x="67859" y="1371600"/>
                  </a:lnTo>
                  <a:lnTo>
                    <a:pt x="49991" y="1333500"/>
                  </a:lnTo>
                  <a:lnTo>
                    <a:pt x="34810" y="1295400"/>
                  </a:lnTo>
                  <a:lnTo>
                    <a:pt x="22338" y="1257300"/>
                  </a:lnTo>
                  <a:lnTo>
                    <a:pt x="12599" y="1219200"/>
                  </a:lnTo>
                  <a:lnTo>
                    <a:pt x="5614" y="1181100"/>
                  </a:lnTo>
                  <a:lnTo>
                    <a:pt x="1407" y="1143000"/>
                  </a:lnTo>
                  <a:lnTo>
                    <a:pt x="0" y="1104900"/>
                  </a:lnTo>
                  <a:lnTo>
                    <a:pt x="1407" y="1066800"/>
                  </a:lnTo>
                  <a:lnTo>
                    <a:pt x="5614" y="1028700"/>
                  </a:lnTo>
                  <a:lnTo>
                    <a:pt x="12599" y="990600"/>
                  </a:lnTo>
                  <a:lnTo>
                    <a:pt x="22338" y="952500"/>
                  </a:lnTo>
                  <a:lnTo>
                    <a:pt x="34810" y="914400"/>
                  </a:lnTo>
                  <a:lnTo>
                    <a:pt x="49991" y="876300"/>
                  </a:lnTo>
                  <a:lnTo>
                    <a:pt x="67859" y="838200"/>
                  </a:lnTo>
                  <a:lnTo>
                    <a:pt x="88391" y="800100"/>
                  </a:lnTo>
                  <a:lnTo>
                    <a:pt x="111565" y="762000"/>
                  </a:lnTo>
                  <a:lnTo>
                    <a:pt x="137358" y="723900"/>
                  </a:lnTo>
                  <a:lnTo>
                    <a:pt x="165747" y="685800"/>
                  </a:lnTo>
                  <a:lnTo>
                    <a:pt x="196710" y="647700"/>
                  </a:lnTo>
                  <a:lnTo>
                    <a:pt x="230225" y="622300"/>
                  </a:lnTo>
                  <a:lnTo>
                    <a:pt x="266268" y="584200"/>
                  </a:lnTo>
                  <a:lnTo>
                    <a:pt x="304817" y="546100"/>
                  </a:lnTo>
                  <a:lnTo>
                    <a:pt x="345850" y="520700"/>
                  </a:lnTo>
                  <a:lnTo>
                    <a:pt x="389343" y="482600"/>
                  </a:lnTo>
                  <a:lnTo>
                    <a:pt x="435275" y="457200"/>
                  </a:lnTo>
                  <a:lnTo>
                    <a:pt x="483622" y="419100"/>
                  </a:lnTo>
                  <a:lnTo>
                    <a:pt x="534362" y="393700"/>
                  </a:lnTo>
                  <a:lnTo>
                    <a:pt x="587473" y="368300"/>
                  </a:lnTo>
                  <a:lnTo>
                    <a:pt x="642932" y="330200"/>
                  </a:lnTo>
                  <a:lnTo>
                    <a:pt x="700715" y="304800"/>
                  </a:lnTo>
                  <a:lnTo>
                    <a:pt x="741059" y="292100"/>
                  </a:lnTo>
                  <a:lnTo>
                    <a:pt x="782175" y="266700"/>
                  </a:lnTo>
                  <a:lnTo>
                    <a:pt x="909990" y="228600"/>
                  </a:lnTo>
                  <a:lnTo>
                    <a:pt x="954023" y="203200"/>
                  </a:lnTo>
                  <a:lnTo>
                    <a:pt x="1136819" y="152400"/>
                  </a:lnTo>
                  <a:lnTo>
                    <a:pt x="1429027" y="76200"/>
                  </a:lnTo>
                  <a:lnTo>
                    <a:pt x="3256552" y="76200"/>
                  </a:lnTo>
                  <a:lnTo>
                    <a:pt x="3306620" y="88900"/>
                  </a:lnTo>
                  <a:lnTo>
                    <a:pt x="2287879" y="88900"/>
                  </a:lnTo>
                  <a:lnTo>
                    <a:pt x="2233190" y="101600"/>
                  </a:lnTo>
                  <a:lnTo>
                    <a:pt x="2016995" y="101600"/>
                  </a:lnTo>
                  <a:lnTo>
                    <a:pt x="1963674" y="114300"/>
                  </a:lnTo>
                  <a:lnTo>
                    <a:pt x="1858030" y="114300"/>
                  </a:lnTo>
                  <a:lnTo>
                    <a:pt x="1805741" y="127000"/>
                  </a:lnTo>
                  <a:lnTo>
                    <a:pt x="1753830" y="127000"/>
                  </a:lnTo>
                  <a:lnTo>
                    <a:pt x="1702315" y="139700"/>
                  </a:lnTo>
                  <a:lnTo>
                    <a:pt x="1651215" y="139700"/>
                  </a:lnTo>
                  <a:lnTo>
                    <a:pt x="1550324" y="165100"/>
                  </a:lnTo>
                  <a:lnTo>
                    <a:pt x="1500569" y="165100"/>
                  </a:lnTo>
                  <a:lnTo>
                    <a:pt x="1306558" y="215900"/>
                  </a:lnTo>
                  <a:lnTo>
                    <a:pt x="1259395" y="215900"/>
                  </a:lnTo>
                  <a:lnTo>
                    <a:pt x="1076628" y="266700"/>
                  </a:lnTo>
                  <a:lnTo>
                    <a:pt x="1032494" y="292100"/>
                  </a:lnTo>
                  <a:lnTo>
                    <a:pt x="904113" y="330200"/>
                  </a:lnTo>
                  <a:lnTo>
                    <a:pt x="862717" y="342900"/>
                  </a:lnTo>
                  <a:lnTo>
                    <a:pt x="822049" y="368300"/>
                  </a:lnTo>
                  <a:lnTo>
                    <a:pt x="782128" y="381000"/>
                  </a:lnTo>
                  <a:lnTo>
                    <a:pt x="742969" y="406400"/>
                  </a:lnTo>
                  <a:lnTo>
                    <a:pt x="685084" y="431800"/>
                  </a:lnTo>
                  <a:lnTo>
                    <a:pt x="629758" y="457200"/>
                  </a:lnTo>
                  <a:lnTo>
                    <a:pt x="577017" y="482600"/>
                  </a:lnTo>
                  <a:lnTo>
                    <a:pt x="526890" y="520700"/>
                  </a:lnTo>
                  <a:lnTo>
                    <a:pt x="479402" y="546100"/>
                  </a:lnTo>
                  <a:lnTo>
                    <a:pt x="434581" y="571500"/>
                  </a:lnTo>
                  <a:lnTo>
                    <a:pt x="392455" y="609600"/>
                  </a:lnTo>
                  <a:lnTo>
                    <a:pt x="353051" y="647700"/>
                  </a:lnTo>
                  <a:lnTo>
                    <a:pt x="316395" y="673100"/>
                  </a:lnTo>
                  <a:lnTo>
                    <a:pt x="282516" y="711200"/>
                  </a:lnTo>
                  <a:lnTo>
                    <a:pt x="251439" y="736600"/>
                  </a:lnTo>
                  <a:lnTo>
                    <a:pt x="223194" y="774700"/>
                  </a:lnTo>
                  <a:lnTo>
                    <a:pt x="197806" y="812800"/>
                  </a:lnTo>
                  <a:lnTo>
                    <a:pt x="175302" y="850900"/>
                  </a:lnTo>
                  <a:lnTo>
                    <a:pt x="155711" y="876300"/>
                  </a:lnTo>
                  <a:lnTo>
                    <a:pt x="139060" y="914400"/>
                  </a:lnTo>
                  <a:lnTo>
                    <a:pt x="125375" y="952500"/>
                  </a:lnTo>
                  <a:lnTo>
                    <a:pt x="114683" y="990600"/>
                  </a:lnTo>
                  <a:lnTo>
                    <a:pt x="107013" y="1028700"/>
                  </a:lnTo>
                  <a:lnTo>
                    <a:pt x="102391" y="1066800"/>
                  </a:lnTo>
                  <a:lnTo>
                    <a:pt x="100844" y="1104900"/>
                  </a:lnTo>
                  <a:lnTo>
                    <a:pt x="102391" y="1143000"/>
                  </a:lnTo>
                  <a:lnTo>
                    <a:pt x="107013" y="1181100"/>
                  </a:lnTo>
                  <a:lnTo>
                    <a:pt x="114683" y="1219200"/>
                  </a:lnTo>
                  <a:lnTo>
                    <a:pt x="125375" y="1257300"/>
                  </a:lnTo>
                  <a:lnTo>
                    <a:pt x="139060" y="1282700"/>
                  </a:lnTo>
                  <a:lnTo>
                    <a:pt x="155711" y="1320800"/>
                  </a:lnTo>
                  <a:lnTo>
                    <a:pt x="175302" y="1358900"/>
                  </a:lnTo>
                  <a:lnTo>
                    <a:pt x="197806" y="1397000"/>
                  </a:lnTo>
                  <a:lnTo>
                    <a:pt x="223194" y="1435100"/>
                  </a:lnTo>
                  <a:lnTo>
                    <a:pt x="251439" y="1460500"/>
                  </a:lnTo>
                  <a:lnTo>
                    <a:pt x="282516" y="1498600"/>
                  </a:lnTo>
                  <a:lnTo>
                    <a:pt x="316395" y="1536700"/>
                  </a:lnTo>
                  <a:lnTo>
                    <a:pt x="353051" y="1562100"/>
                  </a:lnTo>
                  <a:lnTo>
                    <a:pt x="392455" y="1600200"/>
                  </a:lnTo>
                  <a:lnTo>
                    <a:pt x="434581" y="1625600"/>
                  </a:lnTo>
                  <a:lnTo>
                    <a:pt x="479402" y="1663700"/>
                  </a:lnTo>
                  <a:lnTo>
                    <a:pt x="526890" y="1689100"/>
                  </a:lnTo>
                  <a:lnTo>
                    <a:pt x="577017" y="1714500"/>
                  </a:lnTo>
                  <a:lnTo>
                    <a:pt x="629758" y="1752600"/>
                  </a:lnTo>
                  <a:lnTo>
                    <a:pt x="685084" y="1778000"/>
                  </a:lnTo>
                  <a:lnTo>
                    <a:pt x="742969" y="1803400"/>
                  </a:lnTo>
                  <a:lnTo>
                    <a:pt x="782128" y="1828800"/>
                  </a:lnTo>
                  <a:lnTo>
                    <a:pt x="862717" y="1854200"/>
                  </a:lnTo>
                  <a:lnTo>
                    <a:pt x="904113" y="1879600"/>
                  </a:lnTo>
                  <a:lnTo>
                    <a:pt x="1076628" y="1930400"/>
                  </a:lnTo>
                  <a:lnTo>
                    <a:pt x="1306558" y="1993900"/>
                  </a:lnTo>
                  <a:lnTo>
                    <a:pt x="1451297" y="2032000"/>
                  </a:lnTo>
                  <a:lnTo>
                    <a:pt x="1500569" y="2032000"/>
                  </a:lnTo>
                  <a:lnTo>
                    <a:pt x="1600545" y="2057400"/>
                  </a:lnTo>
                  <a:lnTo>
                    <a:pt x="1651215" y="2057400"/>
                  </a:lnTo>
                  <a:lnTo>
                    <a:pt x="1702315" y="2070100"/>
                  </a:lnTo>
                  <a:lnTo>
                    <a:pt x="1753830" y="2070100"/>
                  </a:lnTo>
                  <a:lnTo>
                    <a:pt x="1805741" y="2082800"/>
                  </a:lnTo>
                  <a:lnTo>
                    <a:pt x="1858030" y="2082800"/>
                  </a:lnTo>
                  <a:lnTo>
                    <a:pt x="1910680" y="2095500"/>
                  </a:lnTo>
                  <a:lnTo>
                    <a:pt x="2016995" y="2095500"/>
                  </a:lnTo>
                  <a:lnTo>
                    <a:pt x="2070624" y="2108200"/>
                  </a:lnTo>
                  <a:lnTo>
                    <a:pt x="3356166" y="2108200"/>
                  </a:lnTo>
                  <a:lnTo>
                    <a:pt x="3306620" y="2120900"/>
                  </a:lnTo>
                  <a:close/>
                </a:path>
                <a:path w="3372484" h="2209800">
                  <a:moveTo>
                    <a:pt x="3356166" y="101600"/>
                  </a:moveTo>
                  <a:lnTo>
                    <a:pt x="2452391" y="101600"/>
                  </a:lnTo>
                  <a:lnTo>
                    <a:pt x="2397701" y="88900"/>
                  </a:lnTo>
                  <a:lnTo>
                    <a:pt x="3306620" y="88900"/>
                  </a:lnTo>
                  <a:lnTo>
                    <a:pt x="3356166" y="101600"/>
                  </a:lnTo>
                  <a:close/>
                </a:path>
                <a:path w="3372484" h="2209800">
                  <a:moveTo>
                    <a:pt x="3372402" y="203200"/>
                  </a:moveTo>
                  <a:lnTo>
                    <a:pt x="3331304" y="203200"/>
                  </a:lnTo>
                  <a:lnTo>
                    <a:pt x="3185010" y="165100"/>
                  </a:lnTo>
                  <a:lnTo>
                    <a:pt x="3135255" y="165100"/>
                  </a:lnTo>
                  <a:lnTo>
                    <a:pt x="3034365" y="139700"/>
                  </a:lnTo>
                  <a:lnTo>
                    <a:pt x="2983264" y="139700"/>
                  </a:lnTo>
                  <a:lnTo>
                    <a:pt x="2931750" y="127000"/>
                  </a:lnTo>
                  <a:lnTo>
                    <a:pt x="2879839" y="127000"/>
                  </a:lnTo>
                  <a:lnTo>
                    <a:pt x="2827550" y="114300"/>
                  </a:lnTo>
                  <a:lnTo>
                    <a:pt x="2721906" y="114300"/>
                  </a:lnTo>
                  <a:lnTo>
                    <a:pt x="2668585" y="101600"/>
                  </a:lnTo>
                  <a:lnTo>
                    <a:pt x="3372402" y="101600"/>
                  </a:lnTo>
                  <a:lnTo>
                    <a:pt x="3372402" y="203200"/>
                  </a:lnTo>
                  <a:close/>
                </a:path>
                <a:path w="3372484" h="2209800">
                  <a:moveTo>
                    <a:pt x="3356166" y="2108200"/>
                  </a:moveTo>
                  <a:lnTo>
                    <a:pt x="2614956" y="2108200"/>
                  </a:lnTo>
                  <a:lnTo>
                    <a:pt x="2668585" y="2095500"/>
                  </a:lnTo>
                  <a:lnTo>
                    <a:pt x="2774900" y="2095500"/>
                  </a:lnTo>
                  <a:lnTo>
                    <a:pt x="2827550" y="2082800"/>
                  </a:lnTo>
                  <a:lnTo>
                    <a:pt x="2879839" y="2082800"/>
                  </a:lnTo>
                  <a:lnTo>
                    <a:pt x="2931750" y="2070100"/>
                  </a:lnTo>
                  <a:lnTo>
                    <a:pt x="2983264" y="2070100"/>
                  </a:lnTo>
                  <a:lnTo>
                    <a:pt x="3034365" y="2057400"/>
                  </a:lnTo>
                  <a:lnTo>
                    <a:pt x="3085034" y="2057400"/>
                  </a:lnTo>
                  <a:lnTo>
                    <a:pt x="3185010" y="2032000"/>
                  </a:lnTo>
                  <a:lnTo>
                    <a:pt x="3234282" y="2032000"/>
                  </a:lnTo>
                  <a:lnTo>
                    <a:pt x="3331304" y="2006600"/>
                  </a:lnTo>
                  <a:lnTo>
                    <a:pt x="3372402" y="1993900"/>
                  </a:lnTo>
                  <a:lnTo>
                    <a:pt x="3372402" y="2095500"/>
                  </a:lnTo>
                  <a:lnTo>
                    <a:pt x="3356166" y="2108200"/>
                  </a:lnTo>
                  <a:close/>
                </a:path>
                <a:path w="3372484" h="2209800">
                  <a:moveTo>
                    <a:pt x="3103391" y="2159000"/>
                  </a:moveTo>
                  <a:lnTo>
                    <a:pt x="1582189" y="2159000"/>
                  </a:lnTo>
                  <a:lnTo>
                    <a:pt x="1429027" y="2120900"/>
                  </a:lnTo>
                  <a:lnTo>
                    <a:pt x="3256552" y="2120900"/>
                  </a:lnTo>
                  <a:lnTo>
                    <a:pt x="3103391" y="2159000"/>
                  </a:lnTo>
                  <a:close/>
                </a:path>
                <a:path w="3372484" h="2209800">
                  <a:moveTo>
                    <a:pt x="2998998" y="2171700"/>
                  </a:moveTo>
                  <a:lnTo>
                    <a:pt x="1686582" y="2171700"/>
                  </a:lnTo>
                  <a:lnTo>
                    <a:pt x="1634169" y="2159000"/>
                  </a:lnTo>
                  <a:lnTo>
                    <a:pt x="3051411" y="2159000"/>
                  </a:lnTo>
                  <a:lnTo>
                    <a:pt x="2998998" y="2171700"/>
                  </a:lnTo>
                  <a:close/>
                </a:path>
                <a:path w="3372484" h="2209800">
                  <a:moveTo>
                    <a:pt x="2892945" y="2184400"/>
                  </a:moveTo>
                  <a:lnTo>
                    <a:pt x="1792635" y="2184400"/>
                  </a:lnTo>
                  <a:lnTo>
                    <a:pt x="1739410" y="2171700"/>
                  </a:lnTo>
                  <a:lnTo>
                    <a:pt x="2946170" y="2171700"/>
                  </a:lnTo>
                  <a:lnTo>
                    <a:pt x="2892945" y="2184400"/>
                  </a:lnTo>
                  <a:close/>
                </a:path>
                <a:path w="3372484" h="2209800">
                  <a:moveTo>
                    <a:pt x="2785374" y="2197100"/>
                  </a:moveTo>
                  <a:lnTo>
                    <a:pt x="1900206" y="2197100"/>
                  </a:lnTo>
                  <a:lnTo>
                    <a:pt x="1846240" y="2184400"/>
                  </a:lnTo>
                  <a:lnTo>
                    <a:pt x="2839340" y="2184400"/>
                  </a:lnTo>
                  <a:lnTo>
                    <a:pt x="2785374" y="2197100"/>
                  </a:lnTo>
                  <a:close/>
                </a:path>
                <a:path w="3372484" h="2209800">
                  <a:moveTo>
                    <a:pt x="2621488" y="2209800"/>
                  </a:moveTo>
                  <a:lnTo>
                    <a:pt x="2064093" y="2209800"/>
                  </a:lnTo>
                  <a:lnTo>
                    <a:pt x="2009150" y="2197100"/>
                  </a:lnTo>
                  <a:lnTo>
                    <a:pt x="2676430" y="2197100"/>
                  </a:lnTo>
                  <a:lnTo>
                    <a:pt x="2621488" y="2209800"/>
                  </a:lnTo>
                  <a:close/>
                </a:path>
              </a:pathLst>
            </a:custGeom>
            <a:solidFill>
              <a:srgbClr val="CFFAFF"/>
            </a:solidFill>
          </p:spPr>
          <p:txBody>
            <a:bodyPr wrap="square" lIns="0" tIns="0" rIns="0" bIns="0" rtlCol="0"/>
            <a:lstStyle/>
            <a:p>
              <a:endParaRPr/>
            </a:p>
          </p:txBody>
        </p:sp>
        <p:pic>
          <p:nvPicPr>
            <p:cNvPr id="6" name="object 6"/>
            <p:cNvPicPr/>
            <p:nvPr/>
          </p:nvPicPr>
          <p:blipFill>
            <a:blip r:embed="rId4" cstate="print"/>
            <a:stretch>
              <a:fillRect/>
            </a:stretch>
          </p:blipFill>
          <p:spPr>
            <a:xfrm>
              <a:off x="13258759" y="5215889"/>
              <a:ext cx="3373949" cy="3373949"/>
            </a:xfrm>
            <a:prstGeom prst="rect">
              <a:avLst/>
            </a:prstGeom>
          </p:spPr>
        </p:pic>
      </p:grpSp>
      <p:pic>
        <p:nvPicPr>
          <p:cNvPr id="7" name="object 7"/>
          <p:cNvPicPr/>
          <p:nvPr/>
        </p:nvPicPr>
        <p:blipFill>
          <a:blip r:embed="rId5" cstate="print"/>
          <a:stretch>
            <a:fillRect/>
          </a:stretch>
        </p:blipFill>
        <p:spPr>
          <a:xfrm>
            <a:off x="5660139" y="2970232"/>
            <a:ext cx="3746405" cy="5619607"/>
          </a:xfrm>
          <a:prstGeom prst="rect">
            <a:avLst/>
          </a:prstGeom>
        </p:spPr>
      </p:pic>
      <p:pic>
        <p:nvPicPr>
          <p:cNvPr id="8" name="object 8"/>
          <p:cNvPicPr/>
          <p:nvPr/>
        </p:nvPicPr>
        <p:blipFill>
          <a:blip r:embed="rId6" cstate="print"/>
          <a:stretch>
            <a:fillRect/>
          </a:stretch>
        </p:blipFill>
        <p:spPr>
          <a:xfrm>
            <a:off x="9623103" y="6565469"/>
            <a:ext cx="3373949" cy="2024369"/>
          </a:xfrm>
          <a:prstGeom prst="rect">
            <a:avLst/>
          </a:prstGeom>
        </p:spPr>
      </p:pic>
      <p:pic>
        <p:nvPicPr>
          <p:cNvPr id="9" name="object 9"/>
          <p:cNvPicPr/>
          <p:nvPr/>
        </p:nvPicPr>
        <p:blipFill>
          <a:blip r:embed="rId7" cstate="print"/>
          <a:stretch>
            <a:fillRect/>
          </a:stretch>
        </p:blipFill>
        <p:spPr>
          <a:xfrm>
            <a:off x="13214058" y="2970232"/>
            <a:ext cx="3373949" cy="2024369"/>
          </a:xfrm>
          <a:prstGeom prst="rect">
            <a:avLst/>
          </a:prstGeom>
        </p:spPr>
      </p:pic>
      <p:sp>
        <p:nvSpPr>
          <p:cNvPr id="12" name="object 12"/>
          <p:cNvSpPr/>
          <p:nvPr/>
        </p:nvSpPr>
        <p:spPr>
          <a:xfrm>
            <a:off x="0" y="5363143"/>
            <a:ext cx="3640454" cy="4913630"/>
          </a:xfrm>
          <a:custGeom>
            <a:avLst/>
            <a:gdLst/>
            <a:ahLst/>
            <a:cxnLst/>
            <a:rect l="l" t="t" r="r" b="b"/>
            <a:pathLst>
              <a:path w="3640454" h="4913630">
                <a:moveTo>
                  <a:pt x="3006499" y="26363"/>
                </a:moveTo>
                <a:lnTo>
                  <a:pt x="2999625" y="22128"/>
                </a:lnTo>
                <a:lnTo>
                  <a:pt x="2994984" y="16910"/>
                </a:lnTo>
                <a:lnTo>
                  <a:pt x="2991958" y="9827"/>
                </a:lnTo>
                <a:lnTo>
                  <a:pt x="2989928" y="0"/>
                </a:lnTo>
                <a:lnTo>
                  <a:pt x="2993369" y="0"/>
                </a:lnTo>
                <a:lnTo>
                  <a:pt x="3006499" y="26363"/>
                </a:lnTo>
                <a:close/>
              </a:path>
              <a:path w="3640454" h="4913630">
                <a:moveTo>
                  <a:pt x="3640113" y="1073046"/>
                </a:moveTo>
                <a:lnTo>
                  <a:pt x="3636646" y="1064863"/>
                </a:lnTo>
                <a:lnTo>
                  <a:pt x="3636135" y="1056245"/>
                </a:lnTo>
                <a:lnTo>
                  <a:pt x="3636800" y="1047511"/>
                </a:lnTo>
                <a:lnTo>
                  <a:pt x="3636802" y="1038842"/>
                </a:lnTo>
                <a:lnTo>
                  <a:pt x="3636087" y="1033956"/>
                </a:lnTo>
                <a:lnTo>
                  <a:pt x="3635541" y="1029038"/>
                </a:lnTo>
                <a:lnTo>
                  <a:pt x="3633690" y="1019422"/>
                </a:lnTo>
                <a:lnTo>
                  <a:pt x="3636643" y="1018618"/>
                </a:lnTo>
                <a:lnTo>
                  <a:pt x="3640113" y="1018159"/>
                </a:lnTo>
                <a:lnTo>
                  <a:pt x="3640113" y="1073046"/>
                </a:lnTo>
                <a:close/>
              </a:path>
              <a:path w="3640454" h="4913630">
                <a:moveTo>
                  <a:pt x="2918898" y="252639"/>
                </a:moveTo>
                <a:lnTo>
                  <a:pt x="2914646" y="239939"/>
                </a:lnTo>
                <a:lnTo>
                  <a:pt x="2911044" y="239939"/>
                </a:lnTo>
                <a:lnTo>
                  <a:pt x="2908337" y="227239"/>
                </a:lnTo>
                <a:lnTo>
                  <a:pt x="2915565" y="227239"/>
                </a:lnTo>
                <a:lnTo>
                  <a:pt x="2917346" y="239939"/>
                </a:lnTo>
                <a:lnTo>
                  <a:pt x="2918898" y="252639"/>
                </a:lnTo>
                <a:close/>
              </a:path>
              <a:path w="3640454" h="4913630">
                <a:moveTo>
                  <a:pt x="3206482" y="265339"/>
                </a:moveTo>
                <a:lnTo>
                  <a:pt x="3194607" y="252639"/>
                </a:lnTo>
                <a:lnTo>
                  <a:pt x="3183706" y="239939"/>
                </a:lnTo>
                <a:lnTo>
                  <a:pt x="3173529" y="227239"/>
                </a:lnTo>
                <a:lnTo>
                  <a:pt x="3175833" y="227239"/>
                </a:lnTo>
                <a:lnTo>
                  <a:pt x="3188077" y="239939"/>
                </a:lnTo>
                <a:lnTo>
                  <a:pt x="3198860" y="252639"/>
                </a:lnTo>
                <a:lnTo>
                  <a:pt x="3206482" y="265339"/>
                </a:lnTo>
                <a:close/>
              </a:path>
              <a:path w="3640454" h="4913630">
                <a:moveTo>
                  <a:pt x="2833992" y="265339"/>
                </a:moveTo>
                <a:lnTo>
                  <a:pt x="2828057" y="265339"/>
                </a:lnTo>
                <a:lnTo>
                  <a:pt x="2825685" y="252639"/>
                </a:lnTo>
                <a:lnTo>
                  <a:pt x="2829899" y="252639"/>
                </a:lnTo>
                <a:lnTo>
                  <a:pt x="2833992" y="265339"/>
                </a:lnTo>
                <a:close/>
              </a:path>
              <a:path w="3640454" h="4913630">
                <a:moveTo>
                  <a:pt x="3035029" y="290739"/>
                </a:moveTo>
                <a:lnTo>
                  <a:pt x="3025813" y="278039"/>
                </a:lnTo>
                <a:lnTo>
                  <a:pt x="3017669" y="265339"/>
                </a:lnTo>
                <a:lnTo>
                  <a:pt x="3010243" y="252639"/>
                </a:lnTo>
                <a:lnTo>
                  <a:pt x="3011594" y="252639"/>
                </a:lnTo>
                <a:lnTo>
                  <a:pt x="3020833" y="265339"/>
                </a:lnTo>
                <a:lnTo>
                  <a:pt x="3029208" y="278039"/>
                </a:lnTo>
                <a:lnTo>
                  <a:pt x="3035029" y="290739"/>
                </a:lnTo>
                <a:close/>
              </a:path>
              <a:path w="3640454" h="4913630">
                <a:moveTo>
                  <a:pt x="3132130" y="290739"/>
                </a:moveTo>
                <a:lnTo>
                  <a:pt x="3121488" y="290739"/>
                </a:lnTo>
                <a:lnTo>
                  <a:pt x="3112802" y="278039"/>
                </a:lnTo>
                <a:lnTo>
                  <a:pt x="3105185" y="265339"/>
                </a:lnTo>
                <a:lnTo>
                  <a:pt x="3097750" y="252639"/>
                </a:lnTo>
                <a:lnTo>
                  <a:pt x="3107989" y="265339"/>
                </a:lnTo>
                <a:lnTo>
                  <a:pt x="3117001" y="265339"/>
                </a:lnTo>
                <a:lnTo>
                  <a:pt x="3124983" y="278039"/>
                </a:lnTo>
                <a:lnTo>
                  <a:pt x="3132130" y="290739"/>
                </a:lnTo>
                <a:close/>
              </a:path>
              <a:path w="3640454" h="4913630">
                <a:moveTo>
                  <a:pt x="2731477" y="278039"/>
                </a:moveTo>
                <a:lnTo>
                  <a:pt x="2722116" y="278039"/>
                </a:lnTo>
                <a:lnTo>
                  <a:pt x="2724872" y="265339"/>
                </a:lnTo>
                <a:lnTo>
                  <a:pt x="2727357" y="265339"/>
                </a:lnTo>
                <a:lnTo>
                  <a:pt x="2731477" y="278039"/>
                </a:lnTo>
                <a:close/>
              </a:path>
              <a:path w="3640454" h="4913630">
                <a:moveTo>
                  <a:pt x="2839109" y="278039"/>
                </a:moveTo>
                <a:lnTo>
                  <a:pt x="2832361" y="265339"/>
                </a:lnTo>
                <a:lnTo>
                  <a:pt x="2837049" y="265339"/>
                </a:lnTo>
                <a:lnTo>
                  <a:pt x="2839109" y="278039"/>
                </a:lnTo>
                <a:close/>
              </a:path>
              <a:path w="3640454" h="4913630">
                <a:moveTo>
                  <a:pt x="2737883" y="290739"/>
                </a:moveTo>
                <a:lnTo>
                  <a:pt x="2732715" y="290739"/>
                </a:lnTo>
                <a:lnTo>
                  <a:pt x="2729740" y="278039"/>
                </a:lnTo>
                <a:lnTo>
                  <a:pt x="2735294" y="278039"/>
                </a:lnTo>
                <a:lnTo>
                  <a:pt x="2737883" y="290739"/>
                </a:lnTo>
                <a:close/>
              </a:path>
              <a:path w="3640454" h="4913630">
                <a:moveTo>
                  <a:pt x="2628761" y="316139"/>
                </a:moveTo>
                <a:lnTo>
                  <a:pt x="2623139" y="316139"/>
                </a:lnTo>
                <a:lnTo>
                  <a:pt x="2618784" y="303439"/>
                </a:lnTo>
                <a:lnTo>
                  <a:pt x="2616211" y="290739"/>
                </a:lnTo>
                <a:lnTo>
                  <a:pt x="2621620" y="290739"/>
                </a:lnTo>
                <a:lnTo>
                  <a:pt x="2625479" y="303439"/>
                </a:lnTo>
                <a:lnTo>
                  <a:pt x="2627773" y="303439"/>
                </a:lnTo>
                <a:lnTo>
                  <a:pt x="2628761" y="316139"/>
                </a:lnTo>
                <a:close/>
              </a:path>
              <a:path w="3640454" h="4913630">
                <a:moveTo>
                  <a:pt x="2976814" y="328839"/>
                </a:moveTo>
                <a:lnTo>
                  <a:pt x="2967898" y="328839"/>
                </a:lnTo>
                <a:lnTo>
                  <a:pt x="2958858" y="316139"/>
                </a:lnTo>
                <a:lnTo>
                  <a:pt x="2951053" y="303439"/>
                </a:lnTo>
                <a:lnTo>
                  <a:pt x="2945843" y="290739"/>
                </a:lnTo>
                <a:lnTo>
                  <a:pt x="2954219" y="303439"/>
                </a:lnTo>
                <a:lnTo>
                  <a:pt x="2962232" y="303439"/>
                </a:lnTo>
                <a:lnTo>
                  <a:pt x="2969793" y="316139"/>
                </a:lnTo>
                <a:lnTo>
                  <a:pt x="2976814" y="328839"/>
                </a:lnTo>
                <a:close/>
              </a:path>
              <a:path w="3640454" h="4913630">
                <a:moveTo>
                  <a:pt x="3257268" y="309466"/>
                </a:moveTo>
                <a:lnTo>
                  <a:pt x="3251866" y="303439"/>
                </a:lnTo>
                <a:lnTo>
                  <a:pt x="3252403" y="303439"/>
                </a:lnTo>
                <a:lnTo>
                  <a:pt x="3257268" y="309466"/>
                </a:lnTo>
                <a:close/>
              </a:path>
              <a:path w="3640454" h="4913630">
                <a:moveTo>
                  <a:pt x="3280952" y="328839"/>
                </a:moveTo>
                <a:lnTo>
                  <a:pt x="3272392" y="328839"/>
                </a:lnTo>
                <a:lnTo>
                  <a:pt x="3262654" y="316139"/>
                </a:lnTo>
                <a:lnTo>
                  <a:pt x="3257268" y="309466"/>
                </a:lnTo>
                <a:lnTo>
                  <a:pt x="3263249" y="316139"/>
                </a:lnTo>
                <a:lnTo>
                  <a:pt x="3273822" y="316139"/>
                </a:lnTo>
                <a:lnTo>
                  <a:pt x="3280952" y="328839"/>
                </a:lnTo>
                <a:close/>
              </a:path>
              <a:path w="3640454" h="4913630">
                <a:moveTo>
                  <a:pt x="2526122" y="341539"/>
                </a:moveTo>
                <a:lnTo>
                  <a:pt x="2517724" y="341539"/>
                </a:lnTo>
                <a:lnTo>
                  <a:pt x="2515197" y="328839"/>
                </a:lnTo>
                <a:lnTo>
                  <a:pt x="2513895" y="316139"/>
                </a:lnTo>
                <a:lnTo>
                  <a:pt x="2519970" y="328839"/>
                </a:lnTo>
                <a:lnTo>
                  <a:pt x="2523598" y="328839"/>
                </a:lnTo>
                <a:lnTo>
                  <a:pt x="2526122" y="341539"/>
                </a:lnTo>
                <a:close/>
              </a:path>
              <a:path w="3640454" h="4913630">
                <a:moveTo>
                  <a:pt x="2894646" y="354239"/>
                </a:moveTo>
                <a:lnTo>
                  <a:pt x="2884606" y="354239"/>
                </a:lnTo>
                <a:lnTo>
                  <a:pt x="2875108" y="341539"/>
                </a:lnTo>
                <a:lnTo>
                  <a:pt x="2866966" y="328839"/>
                </a:lnTo>
                <a:lnTo>
                  <a:pt x="2860992" y="316139"/>
                </a:lnTo>
                <a:lnTo>
                  <a:pt x="2863824" y="316139"/>
                </a:lnTo>
                <a:lnTo>
                  <a:pt x="2894646" y="354239"/>
                </a:lnTo>
                <a:close/>
              </a:path>
              <a:path w="3640454" h="4913630">
                <a:moveTo>
                  <a:pt x="2791981" y="379639"/>
                </a:moveTo>
                <a:lnTo>
                  <a:pt x="2783866" y="366939"/>
                </a:lnTo>
                <a:lnTo>
                  <a:pt x="2774939" y="366939"/>
                </a:lnTo>
                <a:lnTo>
                  <a:pt x="2766651" y="341539"/>
                </a:lnTo>
                <a:lnTo>
                  <a:pt x="2760449" y="328839"/>
                </a:lnTo>
                <a:lnTo>
                  <a:pt x="2778340" y="354239"/>
                </a:lnTo>
                <a:lnTo>
                  <a:pt x="2786224" y="366939"/>
                </a:lnTo>
                <a:lnTo>
                  <a:pt x="2791981" y="379639"/>
                </a:lnTo>
                <a:close/>
              </a:path>
              <a:path w="3640454" h="4913630">
                <a:moveTo>
                  <a:pt x="3100278" y="366939"/>
                </a:moveTo>
                <a:lnTo>
                  <a:pt x="3090162" y="354239"/>
                </a:lnTo>
                <a:lnTo>
                  <a:pt x="3080873" y="341539"/>
                </a:lnTo>
                <a:lnTo>
                  <a:pt x="3072368" y="341539"/>
                </a:lnTo>
                <a:lnTo>
                  <a:pt x="3064605" y="328839"/>
                </a:lnTo>
                <a:lnTo>
                  <a:pt x="3072919" y="328839"/>
                </a:lnTo>
                <a:lnTo>
                  <a:pt x="3081646" y="341539"/>
                </a:lnTo>
                <a:lnTo>
                  <a:pt x="3090770" y="354239"/>
                </a:lnTo>
                <a:lnTo>
                  <a:pt x="3100278" y="366939"/>
                </a:lnTo>
                <a:close/>
              </a:path>
              <a:path w="3640454" h="4913630">
                <a:moveTo>
                  <a:pt x="3207469" y="366939"/>
                </a:moveTo>
                <a:lnTo>
                  <a:pt x="3196477" y="354239"/>
                </a:lnTo>
                <a:lnTo>
                  <a:pt x="3185291" y="354239"/>
                </a:lnTo>
                <a:lnTo>
                  <a:pt x="3175298" y="341539"/>
                </a:lnTo>
                <a:lnTo>
                  <a:pt x="3167882" y="328839"/>
                </a:lnTo>
                <a:lnTo>
                  <a:pt x="3178287" y="341539"/>
                </a:lnTo>
                <a:lnTo>
                  <a:pt x="3187925" y="341539"/>
                </a:lnTo>
                <a:lnTo>
                  <a:pt x="3197438" y="354239"/>
                </a:lnTo>
                <a:lnTo>
                  <a:pt x="3207469" y="366939"/>
                </a:lnTo>
                <a:close/>
              </a:path>
              <a:path w="3640454" h="4913630">
                <a:moveTo>
                  <a:pt x="2432917" y="354239"/>
                </a:moveTo>
                <a:lnTo>
                  <a:pt x="2424122" y="354239"/>
                </a:lnTo>
                <a:lnTo>
                  <a:pt x="2423500" y="341539"/>
                </a:lnTo>
                <a:lnTo>
                  <a:pt x="2429397" y="341539"/>
                </a:lnTo>
                <a:lnTo>
                  <a:pt x="2432917" y="354239"/>
                </a:lnTo>
                <a:close/>
              </a:path>
              <a:path w="3640454" h="4913630">
                <a:moveTo>
                  <a:pt x="2438191" y="366939"/>
                </a:moveTo>
                <a:lnTo>
                  <a:pt x="2428881" y="366939"/>
                </a:lnTo>
                <a:lnTo>
                  <a:pt x="2426201" y="354239"/>
                </a:lnTo>
                <a:lnTo>
                  <a:pt x="2436182" y="354239"/>
                </a:lnTo>
                <a:lnTo>
                  <a:pt x="2438191" y="366939"/>
                </a:lnTo>
                <a:close/>
              </a:path>
              <a:path w="3640454" h="4913630">
                <a:moveTo>
                  <a:pt x="2675826" y="392339"/>
                </a:moveTo>
                <a:lnTo>
                  <a:pt x="2673194" y="392339"/>
                </a:lnTo>
                <a:lnTo>
                  <a:pt x="2664256" y="379639"/>
                </a:lnTo>
                <a:lnTo>
                  <a:pt x="2656144" y="366939"/>
                </a:lnTo>
                <a:lnTo>
                  <a:pt x="2650468" y="354239"/>
                </a:lnTo>
                <a:lnTo>
                  <a:pt x="2658691" y="366939"/>
                </a:lnTo>
                <a:lnTo>
                  <a:pt x="2667709" y="379639"/>
                </a:lnTo>
                <a:lnTo>
                  <a:pt x="2675826" y="392339"/>
                </a:lnTo>
                <a:close/>
              </a:path>
              <a:path w="3640454" h="4913630">
                <a:moveTo>
                  <a:pt x="2346296" y="379639"/>
                </a:moveTo>
                <a:lnTo>
                  <a:pt x="2339578" y="379639"/>
                </a:lnTo>
                <a:lnTo>
                  <a:pt x="2337849" y="366939"/>
                </a:lnTo>
                <a:lnTo>
                  <a:pt x="2342397" y="366939"/>
                </a:lnTo>
                <a:lnTo>
                  <a:pt x="2346296" y="379639"/>
                </a:lnTo>
                <a:close/>
              </a:path>
              <a:path w="3640454" h="4913630">
                <a:moveTo>
                  <a:pt x="3033587" y="405039"/>
                </a:moveTo>
                <a:lnTo>
                  <a:pt x="3028251" y="405039"/>
                </a:lnTo>
                <a:lnTo>
                  <a:pt x="3019126" y="392339"/>
                </a:lnTo>
                <a:lnTo>
                  <a:pt x="3010301" y="379639"/>
                </a:lnTo>
                <a:lnTo>
                  <a:pt x="3000826" y="366939"/>
                </a:lnTo>
                <a:lnTo>
                  <a:pt x="3024095" y="392339"/>
                </a:lnTo>
                <a:lnTo>
                  <a:pt x="3033587" y="405039"/>
                </a:lnTo>
                <a:close/>
              </a:path>
              <a:path w="3640454" h="4913630">
                <a:moveTo>
                  <a:pt x="3359708" y="405039"/>
                </a:moveTo>
                <a:lnTo>
                  <a:pt x="3347494" y="405039"/>
                </a:lnTo>
                <a:lnTo>
                  <a:pt x="3335602" y="392339"/>
                </a:lnTo>
                <a:lnTo>
                  <a:pt x="3325834" y="379639"/>
                </a:lnTo>
                <a:lnTo>
                  <a:pt x="3319992" y="366939"/>
                </a:lnTo>
                <a:lnTo>
                  <a:pt x="3330061" y="379639"/>
                </a:lnTo>
                <a:lnTo>
                  <a:pt x="3339872" y="392339"/>
                </a:lnTo>
                <a:lnTo>
                  <a:pt x="3349672" y="392339"/>
                </a:lnTo>
                <a:lnTo>
                  <a:pt x="3359708" y="405039"/>
                </a:lnTo>
                <a:close/>
              </a:path>
              <a:path w="3640454" h="4913630">
                <a:moveTo>
                  <a:pt x="2254808" y="392339"/>
                </a:moveTo>
                <a:lnTo>
                  <a:pt x="2248796" y="392339"/>
                </a:lnTo>
                <a:lnTo>
                  <a:pt x="2246729" y="379639"/>
                </a:lnTo>
                <a:lnTo>
                  <a:pt x="2252242" y="379639"/>
                </a:lnTo>
                <a:lnTo>
                  <a:pt x="2254808" y="392339"/>
                </a:lnTo>
                <a:close/>
              </a:path>
              <a:path w="3640454" h="4913630">
                <a:moveTo>
                  <a:pt x="2350059" y="392339"/>
                </a:moveTo>
                <a:lnTo>
                  <a:pt x="2343333" y="379639"/>
                </a:lnTo>
                <a:lnTo>
                  <a:pt x="2348863" y="379639"/>
                </a:lnTo>
                <a:lnTo>
                  <a:pt x="2350059" y="392339"/>
                </a:lnTo>
                <a:close/>
              </a:path>
              <a:path w="3640454" h="4913630">
                <a:moveTo>
                  <a:pt x="2552778" y="392339"/>
                </a:moveTo>
                <a:lnTo>
                  <a:pt x="2549669" y="392339"/>
                </a:lnTo>
                <a:lnTo>
                  <a:pt x="2551572" y="379639"/>
                </a:lnTo>
                <a:lnTo>
                  <a:pt x="2552778" y="392339"/>
                </a:lnTo>
                <a:close/>
              </a:path>
              <a:path w="3640454" h="4913630">
                <a:moveTo>
                  <a:pt x="2171749" y="417739"/>
                </a:moveTo>
                <a:lnTo>
                  <a:pt x="2164317" y="417739"/>
                </a:lnTo>
                <a:lnTo>
                  <a:pt x="2160962" y="405039"/>
                </a:lnTo>
                <a:lnTo>
                  <a:pt x="2157898" y="405039"/>
                </a:lnTo>
                <a:lnTo>
                  <a:pt x="2154369" y="392339"/>
                </a:lnTo>
                <a:lnTo>
                  <a:pt x="2165253" y="392339"/>
                </a:lnTo>
                <a:lnTo>
                  <a:pt x="2168452" y="405039"/>
                </a:lnTo>
                <a:lnTo>
                  <a:pt x="2171749" y="417739"/>
                </a:lnTo>
                <a:close/>
              </a:path>
              <a:path w="3640454" h="4913630">
                <a:moveTo>
                  <a:pt x="2259156" y="405039"/>
                </a:moveTo>
                <a:lnTo>
                  <a:pt x="2256580" y="405039"/>
                </a:lnTo>
                <a:lnTo>
                  <a:pt x="2252196" y="392339"/>
                </a:lnTo>
                <a:lnTo>
                  <a:pt x="2262422" y="392339"/>
                </a:lnTo>
                <a:lnTo>
                  <a:pt x="2259156" y="405039"/>
                </a:lnTo>
                <a:close/>
              </a:path>
              <a:path w="3640454" h="4913630">
                <a:moveTo>
                  <a:pt x="2577258" y="430439"/>
                </a:moveTo>
                <a:lnTo>
                  <a:pt x="2568147" y="417739"/>
                </a:lnTo>
                <a:lnTo>
                  <a:pt x="2560626" y="405039"/>
                </a:lnTo>
                <a:lnTo>
                  <a:pt x="2554028" y="405039"/>
                </a:lnTo>
                <a:lnTo>
                  <a:pt x="2547291" y="392339"/>
                </a:lnTo>
                <a:lnTo>
                  <a:pt x="2559756" y="392339"/>
                </a:lnTo>
                <a:lnTo>
                  <a:pt x="2566294" y="405039"/>
                </a:lnTo>
                <a:lnTo>
                  <a:pt x="2572193" y="417739"/>
                </a:lnTo>
                <a:lnTo>
                  <a:pt x="2577258" y="430439"/>
                </a:lnTo>
                <a:close/>
              </a:path>
              <a:path w="3640454" h="4913630">
                <a:moveTo>
                  <a:pt x="2954177" y="430439"/>
                </a:moveTo>
                <a:lnTo>
                  <a:pt x="2944014" y="430439"/>
                </a:lnTo>
                <a:lnTo>
                  <a:pt x="2935088" y="417739"/>
                </a:lnTo>
                <a:lnTo>
                  <a:pt x="2927346" y="405039"/>
                </a:lnTo>
                <a:lnTo>
                  <a:pt x="2920736" y="392339"/>
                </a:lnTo>
                <a:lnTo>
                  <a:pt x="2930911" y="405039"/>
                </a:lnTo>
                <a:lnTo>
                  <a:pt x="2939619" y="417739"/>
                </a:lnTo>
                <a:lnTo>
                  <a:pt x="2947246" y="417739"/>
                </a:lnTo>
                <a:lnTo>
                  <a:pt x="2954177" y="430439"/>
                </a:lnTo>
                <a:close/>
              </a:path>
              <a:path w="3640454" h="4913630">
                <a:moveTo>
                  <a:pt x="3162969" y="430439"/>
                </a:moveTo>
                <a:lnTo>
                  <a:pt x="3160128" y="430439"/>
                </a:lnTo>
                <a:lnTo>
                  <a:pt x="3149764" y="417739"/>
                </a:lnTo>
                <a:lnTo>
                  <a:pt x="3140692" y="405039"/>
                </a:lnTo>
                <a:lnTo>
                  <a:pt x="3133870" y="392339"/>
                </a:lnTo>
                <a:lnTo>
                  <a:pt x="3144842" y="405039"/>
                </a:lnTo>
                <a:lnTo>
                  <a:pt x="3154426" y="417739"/>
                </a:lnTo>
                <a:lnTo>
                  <a:pt x="3162969" y="430439"/>
                </a:lnTo>
                <a:close/>
              </a:path>
              <a:path w="3640454" h="4913630">
                <a:moveTo>
                  <a:pt x="2081450" y="430439"/>
                </a:moveTo>
                <a:lnTo>
                  <a:pt x="2073872" y="430439"/>
                </a:lnTo>
                <a:lnTo>
                  <a:pt x="2069980" y="417739"/>
                </a:lnTo>
                <a:lnTo>
                  <a:pt x="2065492" y="417739"/>
                </a:lnTo>
                <a:lnTo>
                  <a:pt x="2066185" y="405039"/>
                </a:lnTo>
                <a:lnTo>
                  <a:pt x="2072180" y="405039"/>
                </a:lnTo>
                <a:lnTo>
                  <a:pt x="2080658" y="417739"/>
                </a:lnTo>
                <a:lnTo>
                  <a:pt x="2081450" y="430439"/>
                </a:lnTo>
                <a:close/>
              </a:path>
              <a:path w="3640454" h="4913630">
                <a:moveTo>
                  <a:pt x="2491694" y="455839"/>
                </a:moveTo>
                <a:lnTo>
                  <a:pt x="2485518" y="455839"/>
                </a:lnTo>
                <a:lnTo>
                  <a:pt x="2481260" y="443139"/>
                </a:lnTo>
                <a:lnTo>
                  <a:pt x="2477018" y="443139"/>
                </a:lnTo>
                <a:lnTo>
                  <a:pt x="2470891" y="430439"/>
                </a:lnTo>
                <a:lnTo>
                  <a:pt x="2467224" y="430439"/>
                </a:lnTo>
                <a:lnTo>
                  <a:pt x="2463740" y="417739"/>
                </a:lnTo>
                <a:lnTo>
                  <a:pt x="2461225" y="417739"/>
                </a:lnTo>
                <a:lnTo>
                  <a:pt x="2460466" y="405039"/>
                </a:lnTo>
                <a:lnTo>
                  <a:pt x="2469382" y="417739"/>
                </a:lnTo>
                <a:lnTo>
                  <a:pt x="2477106" y="430439"/>
                </a:lnTo>
                <a:lnTo>
                  <a:pt x="2484317" y="443139"/>
                </a:lnTo>
                <a:lnTo>
                  <a:pt x="2491694" y="455839"/>
                </a:lnTo>
                <a:close/>
              </a:path>
              <a:path w="3640454" h="4913630">
                <a:moveTo>
                  <a:pt x="3249857" y="408784"/>
                </a:moveTo>
                <a:lnTo>
                  <a:pt x="3246818" y="405039"/>
                </a:lnTo>
                <a:lnTo>
                  <a:pt x="3247158" y="405039"/>
                </a:lnTo>
                <a:lnTo>
                  <a:pt x="3249857" y="408784"/>
                </a:lnTo>
                <a:close/>
              </a:path>
              <a:path w="3640454" h="4913630">
                <a:moveTo>
                  <a:pt x="3267265" y="430439"/>
                </a:moveTo>
                <a:lnTo>
                  <a:pt x="3265706" y="430439"/>
                </a:lnTo>
                <a:lnTo>
                  <a:pt x="3256311" y="417739"/>
                </a:lnTo>
                <a:lnTo>
                  <a:pt x="3249857" y="408784"/>
                </a:lnTo>
                <a:lnTo>
                  <a:pt x="3257124" y="417739"/>
                </a:lnTo>
                <a:lnTo>
                  <a:pt x="3267265" y="430439"/>
                </a:lnTo>
                <a:close/>
              </a:path>
              <a:path w="3640454" h="4913630">
                <a:moveTo>
                  <a:pt x="1992482" y="443139"/>
                </a:moveTo>
                <a:lnTo>
                  <a:pt x="1981044" y="443139"/>
                </a:lnTo>
                <a:lnTo>
                  <a:pt x="1978413" y="430439"/>
                </a:lnTo>
                <a:lnTo>
                  <a:pt x="1975395" y="417739"/>
                </a:lnTo>
                <a:lnTo>
                  <a:pt x="1983067" y="417739"/>
                </a:lnTo>
                <a:lnTo>
                  <a:pt x="1986524" y="430439"/>
                </a:lnTo>
                <a:lnTo>
                  <a:pt x="1989169" y="430439"/>
                </a:lnTo>
                <a:lnTo>
                  <a:pt x="1992482" y="443139"/>
                </a:lnTo>
                <a:close/>
              </a:path>
              <a:path w="3640454" h="4913630">
                <a:moveTo>
                  <a:pt x="2856316" y="455839"/>
                </a:moveTo>
                <a:lnTo>
                  <a:pt x="2846271" y="443139"/>
                </a:lnTo>
                <a:lnTo>
                  <a:pt x="2836284" y="443139"/>
                </a:lnTo>
                <a:lnTo>
                  <a:pt x="2827308" y="430439"/>
                </a:lnTo>
                <a:lnTo>
                  <a:pt x="2820298" y="417739"/>
                </a:lnTo>
                <a:lnTo>
                  <a:pt x="2829945" y="417739"/>
                </a:lnTo>
                <a:lnTo>
                  <a:pt x="2838777" y="430439"/>
                </a:lnTo>
                <a:lnTo>
                  <a:pt x="2847375" y="443139"/>
                </a:lnTo>
                <a:lnTo>
                  <a:pt x="2856316" y="455839"/>
                </a:lnTo>
                <a:close/>
              </a:path>
              <a:path w="3640454" h="4913630">
                <a:moveTo>
                  <a:pt x="2399661" y="468539"/>
                </a:moveTo>
                <a:lnTo>
                  <a:pt x="2392411" y="468539"/>
                </a:lnTo>
                <a:lnTo>
                  <a:pt x="2386631" y="455839"/>
                </a:lnTo>
                <a:lnTo>
                  <a:pt x="2368436" y="430439"/>
                </a:lnTo>
                <a:lnTo>
                  <a:pt x="2375394" y="430439"/>
                </a:lnTo>
                <a:lnTo>
                  <a:pt x="2381862" y="443139"/>
                </a:lnTo>
                <a:lnTo>
                  <a:pt x="2387421" y="443139"/>
                </a:lnTo>
                <a:lnTo>
                  <a:pt x="2392947" y="455839"/>
                </a:lnTo>
                <a:lnTo>
                  <a:pt x="2399661" y="468539"/>
                </a:lnTo>
                <a:close/>
              </a:path>
              <a:path w="3640454" h="4913630">
                <a:moveTo>
                  <a:pt x="2745711" y="481239"/>
                </a:moveTo>
                <a:lnTo>
                  <a:pt x="2734482" y="468539"/>
                </a:lnTo>
                <a:lnTo>
                  <a:pt x="2723883" y="455839"/>
                </a:lnTo>
                <a:lnTo>
                  <a:pt x="2715171" y="443139"/>
                </a:lnTo>
                <a:lnTo>
                  <a:pt x="2709603" y="430439"/>
                </a:lnTo>
                <a:lnTo>
                  <a:pt x="2719070" y="443139"/>
                </a:lnTo>
                <a:lnTo>
                  <a:pt x="2727949" y="455839"/>
                </a:lnTo>
                <a:lnTo>
                  <a:pt x="2736682" y="468539"/>
                </a:lnTo>
                <a:lnTo>
                  <a:pt x="2745711" y="481239"/>
                </a:lnTo>
                <a:close/>
              </a:path>
              <a:path w="3640454" h="4913630">
                <a:moveTo>
                  <a:pt x="1907262" y="468539"/>
                </a:moveTo>
                <a:lnTo>
                  <a:pt x="1893043" y="468539"/>
                </a:lnTo>
                <a:lnTo>
                  <a:pt x="1893141" y="455839"/>
                </a:lnTo>
                <a:lnTo>
                  <a:pt x="1888671" y="455839"/>
                </a:lnTo>
                <a:lnTo>
                  <a:pt x="1887786" y="443139"/>
                </a:lnTo>
                <a:lnTo>
                  <a:pt x="1897263" y="443139"/>
                </a:lnTo>
                <a:lnTo>
                  <a:pt x="1900696" y="455839"/>
                </a:lnTo>
                <a:lnTo>
                  <a:pt x="1907262" y="468539"/>
                </a:lnTo>
                <a:close/>
              </a:path>
              <a:path w="3640454" h="4913630">
                <a:moveTo>
                  <a:pt x="2303701" y="481239"/>
                </a:moveTo>
                <a:lnTo>
                  <a:pt x="2296055" y="481239"/>
                </a:lnTo>
                <a:lnTo>
                  <a:pt x="2290015" y="468539"/>
                </a:lnTo>
                <a:lnTo>
                  <a:pt x="2284482" y="455839"/>
                </a:lnTo>
                <a:lnTo>
                  <a:pt x="2279296" y="443139"/>
                </a:lnTo>
                <a:lnTo>
                  <a:pt x="2283485" y="443139"/>
                </a:lnTo>
                <a:lnTo>
                  <a:pt x="2288742" y="455839"/>
                </a:lnTo>
                <a:lnTo>
                  <a:pt x="2296492" y="468539"/>
                </a:lnTo>
                <a:lnTo>
                  <a:pt x="2303701" y="481239"/>
                </a:lnTo>
                <a:close/>
              </a:path>
              <a:path w="3640454" h="4913630">
                <a:moveTo>
                  <a:pt x="3110834" y="481239"/>
                </a:moveTo>
                <a:lnTo>
                  <a:pt x="3100006" y="481239"/>
                </a:lnTo>
                <a:lnTo>
                  <a:pt x="3089012" y="468539"/>
                </a:lnTo>
                <a:lnTo>
                  <a:pt x="3079206" y="455839"/>
                </a:lnTo>
                <a:lnTo>
                  <a:pt x="3071944" y="443139"/>
                </a:lnTo>
                <a:lnTo>
                  <a:pt x="3080445" y="455839"/>
                </a:lnTo>
                <a:lnTo>
                  <a:pt x="3090149" y="455839"/>
                </a:lnTo>
                <a:lnTo>
                  <a:pt x="3110834" y="481239"/>
                </a:lnTo>
                <a:close/>
              </a:path>
              <a:path w="3640454" h="4913630">
                <a:moveTo>
                  <a:pt x="3421300" y="481239"/>
                </a:moveTo>
                <a:lnTo>
                  <a:pt x="3411884" y="481239"/>
                </a:lnTo>
                <a:lnTo>
                  <a:pt x="3403190" y="468539"/>
                </a:lnTo>
                <a:lnTo>
                  <a:pt x="3394887" y="455839"/>
                </a:lnTo>
                <a:lnTo>
                  <a:pt x="3386638" y="443139"/>
                </a:lnTo>
                <a:lnTo>
                  <a:pt x="3395234" y="455839"/>
                </a:lnTo>
                <a:lnTo>
                  <a:pt x="3404767" y="455839"/>
                </a:lnTo>
                <a:lnTo>
                  <a:pt x="3413901" y="468539"/>
                </a:lnTo>
                <a:lnTo>
                  <a:pt x="3421300" y="481239"/>
                </a:lnTo>
                <a:close/>
              </a:path>
              <a:path w="3640454" h="4913630">
                <a:moveTo>
                  <a:pt x="2218919" y="493939"/>
                </a:moveTo>
                <a:lnTo>
                  <a:pt x="2205031" y="493939"/>
                </a:lnTo>
                <a:lnTo>
                  <a:pt x="2199043" y="481239"/>
                </a:lnTo>
                <a:lnTo>
                  <a:pt x="2193497" y="468539"/>
                </a:lnTo>
                <a:lnTo>
                  <a:pt x="2188533" y="455839"/>
                </a:lnTo>
                <a:lnTo>
                  <a:pt x="2193116" y="455839"/>
                </a:lnTo>
                <a:lnTo>
                  <a:pt x="2200351" y="468539"/>
                </a:lnTo>
                <a:lnTo>
                  <a:pt x="2206535" y="481239"/>
                </a:lnTo>
                <a:lnTo>
                  <a:pt x="2218919" y="493939"/>
                </a:lnTo>
                <a:close/>
              </a:path>
              <a:path w="3640454" h="4913630">
                <a:moveTo>
                  <a:pt x="1811402" y="481239"/>
                </a:moveTo>
                <a:lnTo>
                  <a:pt x="1802382" y="481239"/>
                </a:lnTo>
                <a:lnTo>
                  <a:pt x="1799257" y="468539"/>
                </a:lnTo>
                <a:lnTo>
                  <a:pt x="1806192" y="468539"/>
                </a:lnTo>
                <a:lnTo>
                  <a:pt x="1811402" y="481239"/>
                </a:lnTo>
                <a:close/>
              </a:path>
              <a:path w="3640454" h="4913630">
                <a:moveTo>
                  <a:pt x="2127039" y="506639"/>
                </a:moveTo>
                <a:lnTo>
                  <a:pt x="2113653" y="506639"/>
                </a:lnTo>
                <a:lnTo>
                  <a:pt x="2108021" y="493939"/>
                </a:lnTo>
                <a:lnTo>
                  <a:pt x="2102962" y="481239"/>
                </a:lnTo>
                <a:lnTo>
                  <a:pt x="2098599" y="468539"/>
                </a:lnTo>
                <a:lnTo>
                  <a:pt x="2103195" y="468539"/>
                </a:lnTo>
                <a:lnTo>
                  <a:pt x="2109923" y="481239"/>
                </a:lnTo>
                <a:lnTo>
                  <a:pt x="2115639" y="493939"/>
                </a:lnTo>
                <a:lnTo>
                  <a:pt x="2127039" y="506639"/>
                </a:lnTo>
                <a:close/>
              </a:path>
              <a:path w="3640454" h="4913630">
                <a:moveTo>
                  <a:pt x="2637694" y="506639"/>
                </a:moveTo>
                <a:lnTo>
                  <a:pt x="2627673" y="493939"/>
                </a:lnTo>
                <a:lnTo>
                  <a:pt x="2618816" y="493939"/>
                </a:lnTo>
                <a:lnTo>
                  <a:pt x="2611366" y="481239"/>
                </a:lnTo>
                <a:lnTo>
                  <a:pt x="2605572" y="468539"/>
                </a:lnTo>
                <a:lnTo>
                  <a:pt x="2615188" y="481239"/>
                </a:lnTo>
                <a:lnTo>
                  <a:pt x="2623685" y="481239"/>
                </a:lnTo>
                <a:lnTo>
                  <a:pt x="2631156" y="493939"/>
                </a:lnTo>
                <a:lnTo>
                  <a:pt x="2637694" y="506639"/>
                </a:lnTo>
                <a:close/>
              </a:path>
              <a:path w="3640454" h="4913630">
                <a:moveTo>
                  <a:pt x="3023377" y="506639"/>
                </a:moveTo>
                <a:lnTo>
                  <a:pt x="3012752" y="506639"/>
                </a:lnTo>
                <a:lnTo>
                  <a:pt x="3002253" y="493939"/>
                </a:lnTo>
                <a:lnTo>
                  <a:pt x="2993561" y="481239"/>
                </a:lnTo>
                <a:lnTo>
                  <a:pt x="2988353" y="468539"/>
                </a:lnTo>
                <a:lnTo>
                  <a:pt x="2997960" y="481239"/>
                </a:lnTo>
                <a:lnTo>
                  <a:pt x="3007060" y="481239"/>
                </a:lnTo>
                <a:lnTo>
                  <a:pt x="3015563" y="493939"/>
                </a:lnTo>
                <a:lnTo>
                  <a:pt x="3023377" y="506639"/>
                </a:lnTo>
                <a:close/>
              </a:path>
              <a:path w="3640454" h="4913630">
                <a:moveTo>
                  <a:pt x="3216396" y="481239"/>
                </a:moveTo>
                <a:lnTo>
                  <a:pt x="3213477" y="481239"/>
                </a:lnTo>
                <a:lnTo>
                  <a:pt x="3204489" y="468539"/>
                </a:lnTo>
                <a:lnTo>
                  <a:pt x="3216396" y="481239"/>
                </a:lnTo>
                <a:close/>
              </a:path>
              <a:path w="3640454" h="4913630">
                <a:moveTo>
                  <a:pt x="3350300" y="506639"/>
                </a:moveTo>
                <a:lnTo>
                  <a:pt x="3339573" y="506639"/>
                </a:lnTo>
                <a:lnTo>
                  <a:pt x="3328382" y="493939"/>
                </a:lnTo>
                <a:lnTo>
                  <a:pt x="3318710" y="481239"/>
                </a:lnTo>
                <a:lnTo>
                  <a:pt x="3312542" y="468539"/>
                </a:lnTo>
                <a:lnTo>
                  <a:pt x="3322846" y="481239"/>
                </a:lnTo>
                <a:lnTo>
                  <a:pt x="3332370" y="493939"/>
                </a:lnTo>
                <a:lnTo>
                  <a:pt x="3341419" y="493939"/>
                </a:lnTo>
                <a:lnTo>
                  <a:pt x="3350300" y="506639"/>
                </a:lnTo>
                <a:close/>
              </a:path>
              <a:path w="3640454" h="4913630">
                <a:moveTo>
                  <a:pt x="1816333" y="493939"/>
                </a:moveTo>
                <a:lnTo>
                  <a:pt x="1807838" y="493939"/>
                </a:lnTo>
                <a:lnTo>
                  <a:pt x="1804971" y="481239"/>
                </a:lnTo>
                <a:lnTo>
                  <a:pt x="1813784" y="481239"/>
                </a:lnTo>
                <a:lnTo>
                  <a:pt x="1816333" y="493939"/>
                </a:lnTo>
                <a:close/>
              </a:path>
              <a:path w="3640454" h="4913630">
                <a:moveTo>
                  <a:pt x="2025152" y="506639"/>
                </a:moveTo>
                <a:lnTo>
                  <a:pt x="2013463" y="506639"/>
                </a:lnTo>
                <a:lnTo>
                  <a:pt x="2011163" y="493939"/>
                </a:lnTo>
                <a:lnTo>
                  <a:pt x="2003322" y="493939"/>
                </a:lnTo>
                <a:lnTo>
                  <a:pt x="2016577" y="481239"/>
                </a:lnTo>
                <a:lnTo>
                  <a:pt x="2017570" y="493939"/>
                </a:lnTo>
                <a:lnTo>
                  <a:pt x="2025152" y="506639"/>
                </a:lnTo>
                <a:close/>
              </a:path>
              <a:path w="3640454" h="4913630">
                <a:moveTo>
                  <a:pt x="3243037" y="506639"/>
                </a:moveTo>
                <a:lnTo>
                  <a:pt x="3240210" y="506639"/>
                </a:lnTo>
                <a:lnTo>
                  <a:pt x="3216396" y="481239"/>
                </a:lnTo>
                <a:lnTo>
                  <a:pt x="3223059" y="481239"/>
                </a:lnTo>
                <a:lnTo>
                  <a:pt x="3232992" y="493939"/>
                </a:lnTo>
                <a:lnTo>
                  <a:pt x="3243037" y="506639"/>
                </a:lnTo>
                <a:close/>
              </a:path>
              <a:path w="3640454" h="4913630">
                <a:moveTo>
                  <a:pt x="2214189" y="506639"/>
                </a:moveTo>
                <a:lnTo>
                  <a:pt x="2212267" y="506639"/>
                </a:lnTo>
                <a:lnTo>
                  <a:pt x="2211321" y="493939"/>
                </a:lnTo>
                <a:lnTo>
                  <a:pt x="2216987" y="493939"/>
                </a:lnTo>
                <a:lnTo>
                  <a:pt x="2214189" y="506639"/>
                </a:lnTo>
                <a:close/>
              </a:path>
              <a:path w="3640454" h="4913630">
                <a:moveTo>
                  <a:pt x="2549203" y="532039"/>
                </a:moveTo>
                <a:lnTo>
                  <a:pt x="2543587" y="532039"/>
                </a:lnTo>
                <a:lnTo>
                  <a:pt x="2535621" y="519339"/>
                </a:lnTo>
                <a:lnTo>
                  <a:pt x="2527467" y="519339"/>
                </a:lnTo>
                <a:lnTo>
                  <a:pt x="2520223" y="506639"/>
                </a:lnTo>
                <a:lnTo>
                  <a:pt x="2514986" y="493939"/>
                </a:lnTo>
                <a:lnTo>
                  <a:pt x="2521888" y="493939"/>
                </a:lnTo>
                <a:lnTo>
                  <a:pt x="2529946" y="506639"/>
                </a:lnTo>
                <a:lnTo>
                  <a:pt x="2536013" y="506639"/>
                </a:lnTo>
                <a:lnTo>
                  <a:pt x="2549203" y="532039"/>
                </a:lnTo>
                <a:close/>
              </a:path>
              <a:path w="3640454" h="4913630">
                <a:moveTo>
                  <a:pt x="2919233" y="532039"/>
                </a:moveTo>
                <a:lnTo>
                  <a:pt x="2909439" y="519339"/>
                </a:lnTo>
                <a:lnTo>
                  <a:pt x="2899914" y="506639"/>
                </a:lnTo>
                <a:lnTo>
                  <a:pt x="2890593" y="506639"/>
                </a:lnTo>
                <a:lnTo>
                  <a:pt x="2881408" y="493939"/>
                </a:lnTo>
                <a:lnTo>
                  <a:pt x="2893029" y="493939"/>
                </a:lnTo>
                <a:lnTo>
                  <a:pt x="2904784" y="506639"/>
                </a:lnTo>
                <a:lnTo>
                  <a:pt x="2914308" y="519339"/>
                </a:lnTo>
                <a:lnTo>
                  <a:pt x="2919233" y="532039"/>
                </a:lnTo>
                <a:close/>
              </a:path>
              <a:path w="3640454" h="4913630">
                <a:moveTo>
                  <a:pt x="1729532" y="532039"/>
                </a:moveTo>
                <a:lnTo>
                  <a:pt x="1722588" y="532039"/>
                </a:lnTo>
                <a:lnTo>
                  <a:pt x="1714250" y="519339"/>
                </a:lnTo>
                <a:lnTo>
                  <a:pt x="1714271" y="506639"/>
                </a:lnTo>
                <a:lnTo>
                  <a:pt x="1721665" y="506639"/>
                </a:lnTo>
                <a:lnTo>
                  <a:pt x="1725481" y="519339"/>
                </a:lnTo>
                <a:lnTo>
                  <a:pt x="1730934" y="519339"/>
                </a:lnTo>
                <a:lnTo>
                  <a:pt x="1729532" y="532039"/>
                </a:lnTo>
                <a:close/>
              </a:path>
              <a:path w="3640454" h="4913630">
                <a:moveTo>
                  <a:pt x="1947108" y="544739"/>
                </a:moveTo>
                <a:lnTo>
                  <a:pt x="1937413" y="544739"/>
                </a:lnTo>
                <a:lnTo>
                  <a:pt x="1932671" y="532039"/>
                </a:lnTo>
                <a:lnTo>
                  <a:pt x="1927965" y="532039"/>
                </a:lnTo>
                <a:lnTo>
                  <a:pt x="1923300" y="519339"/>
                </a:lnTo>
                <a:lnTo>
                  <a:pt x="1917626" y="506639"/>
                </a:lnTo>
                <a:lnTo>
                  <a:pt x="1923905" y="506639"/>
                </a:lnTo>
                <a:lnTo>
                  <a:pt x="1930675" y="519339"/>
                </a:lnTo>
                <a:lnTo>
                  <a:pt x="1936099" y="532039"/>
                </a:lnTo>
                <a:lnTo>
                  <a:pt x="1947108" y="544739"/>
                </a:lnTo>
                <a:close/>
              </a:path>
              <a:path w="3640454" h="4913630">
                <a:moveTo>
                  <a:pt x="2034326" y="519339"/>
                </a:moveTo>
                <a:lnTo>
                  <a:pt x="2021013" y="519339"/>
                </a:lnTo>
                <a:lnTo>
                  <a:pt x="2017105" y="506639"/>
                </a:lnTo>
                <a:lnTo>
                  <a:pt x="2028944" y="506639"/>
                </a:lnTo>
                <a:lnTo>
                  <a:pt x="2034326" y="519339"/>
                </a:lnTo>
                <a:close/>
              </a:path>
              <a:path w="3640454" h="4913630">
                <a:moveTo>
                  <a:pt x="2456930" y="544739"/>
                </a:moveTo>
                <a:lnTo>
                  <a:pt x="2446481" y="544739"/>
                </a:lnTo>
                <a:lnTo>
                  <a:pt x="2437370" y="532039"/>
                </a:lnTo>
                <a:lnTo>
                  <a:pt x="2429813" y="519339"/>
                </a:lnTo>
                <a:lnTo>
                  <a:pt x="2424026" y="506639"/>
                </a:lnTo>
                <a:lnTo>
                  <a:pt x="2432480" y="519339"/>
                </a:lnTo>
                <a:lnTo>
                  <a:pt x="2442157" y="519339"/>
                </a:lnTo>
                <a:lnTo>
                  <a:pt x="2450995" y="532039"/>
                </a:lnTo>
                <a:lnTo>
                  <a:pt x="2456930" y="544739"/>
                </a:lnTo>
                <a:close/>
              </a:path>
              <a:path w="3640454" h="4913630">
                <a:moveTo>
                  <a:pt x="2803004" y="544739"/>
                </a:moveTo>
                <a:lnTo>
                  <a:pt x="2799000" y="544739"/>
                </a:lnTo>
                <a:lnTo>
                  <a:pt x="2787133" y="532039"/>
                </a:lnTo>
                <a:lnTo>
                  <a:pt x="2778240" y="519339"/>
                </a:lnTo>
                <a:lnTo>
                  <a:pt x="2774371" y="506639"/>
                </a:lnTo>
                <a:lnTo>
                  <a:pt x="2784099" y="519339"/>
                </a:lnTo>
                <a:lnTo>
                  <a:pt x="2793709" y="532039"/>
                </a:lnTo>
                <a:lnTo>
                  <a:pt x="2803004" y="544739"/>
                </a:lnTo>
                <a:close/>
              </a:path>
              <a:path w="3640454" h="4913630">
                <a:moveTo>
                  <a:pt x="2035789" y="532039"/>
                </a:moveTo>
                <a:lnTo>
                  <a:pt x="2029135" y="532039"/>
                </a:lnTo>
                <a:lnTo>
                  <a:pt x="2025064" y="519339"/>
                </a:lnTo>
                <a:lnTo>
                  <a:pt x="2036489" y="519339"/>
                </a:lnTo>
                <a:lnTo>
                  <a:pt x="2035789" y="532039"/>
                </a:lnTo>
                <a:close/>
              </a:path>
              <a:path w="3640454" h="4913630">
                <a:moveTo>
                  <a:pt x="2358625" y="557439"/>
                </a:moveTo>
                <a:lnTo>
                  <a:pt x="2354805" y="557439"/>
                </a:lnTo>
                <a:lnTo>
                  <a:pt x="2346469" y="544739"/>
                </a:lnTo>
                <a:lnTo>
                  <a:pt x="2339515" y="532039"/>
                </a:lnTo>
                <a:lnTo>
                  <a:pt x="2333645" y="519339"/>
                </a:lnTo>
                <a:lnTo>
                  <a:pt x="2343719" y="532039"/>
                </a:lnTo>
                <a:lnTo>
                  <a:pt x="2351819" y="544739"/>
                </a:lnTo>
                <a:lnTo>
                  <a:pt x="2358625" y="557439"/>
                </a:lnTo>
                <a:close/>
              </a:path>
              <a:path w="3640454" h="4913630">
                <a:moveTo>
                  <a:pt x="3177802" y="557439"/>
                </a:moveTo>
                <a:lnTo>
                  <a:pt x="3168182" y="544739"/>
                </a:lnTo>
                <a:lnTo>
                  <a:pt x="3158848" y="532039"/>
                </a:lnTo>
                <a:lnTo>
                  <a:pt x="3149743" y="532039"/>
                </a:lnTo>
                <a:lnTo>
                  <a:pt x="3140813" y="519339"/>
                </a:lnTo>
                <a:lnTo>
                  <a:pt x="3150960" y="519339"/>
                </a:lnTo>
                <a:lnTo>
                  <a:pt x="3161029" y="532039"/>
                </a:lnTo>
                <a:lnTo>
                  <a:pt x="3170237" y="544739"/>
                </a:lnTo>
                <a:lnTo>
                  <a:pt x="3177802" y="557439"/>
                </a:lnTo>
                <a:close/>
              </a:path>
              <a:path w="3640454" h="4913630">
                <a:moveTo>
                  <a:pt x="1856421" y="582839"/>
                </a:moveTo>
                <a:lnTo>
                  <a:pt x="1851857" y="582839"/>
                </a:lnTo>
                <a:lnTo>
                  <a:pt x="1845307" y="570139"/>
                </a:lnTo>
                <a:lnTo>
                  <a:pt x="1839582" y="557439"/>
                </a:lnTo>
                <a:lnTo>
                  <a:pt x="1834648" y="544739"/>
                </a:lnTo>
                <a:lnTo>
                  <a:pt x="1830474" y="544739"/>
                </a:lnTo>
                <a:lnTo>
                  <a:pt x="1830089" y="532039"/>
                </a:lnTo>
                <a:lnTo>
                  <a:pt x="1835605" y="532039"/>
                </a:lnTo>
                <a:lnTo>
                  <a:pt x="1842278" y="544739"/>
                </a:lnTo>
                <a:lnTo>
                  <a:pt x="1847998" y="557439"/>
                </a:lnTo>
                <a:lnTo>
                  <a:pt x="1853216" y="557439"/>
                </a:lnTo>
                <a:lnTo>
                  <a:pt x="1858378" y="570139"/>
                </a:lnTo>
                <a:lnTo>
                  <a:pt x="1857194" y="570139"/>
                </a:lnTo>
                <a:lnTo>
                  <a:pt x="1856421" y="582839"/>
                </a:lnTo>
                <a:close/>
              </a:path>
              <a:path w="3640454" h="4913630">
                <a:moveTo>
                  <a:pt x="2267847" y="570139"/>
                </a:moveTo>
                <a:lnTo>
                  <a:pt x="2259941" y="570139"/>
                </a:lnTo>
                <a:lnTo>
                  <a:pt x="2254531" y="557439"/>
                </a:lnTo>
                <a:lnTo>
                  <a:pt x="2249277" y="557439"/>
                </a:lnTo>
                <a:lnTo>
                  <a:pt x="2245027" y="544739"/>
                </a:lnTo>
                <a:lnTo>
                  <a:pt x="2240033" y="544739"/>
                </a:lnTo>
                <a:lnTo>
                  <a:pt x="2240776" y="532039"/>
                </a:lnTo>
                <a:lnTo>
                  <a:pt x="2244898" y="532039"/>
                </a:lnTo>
                <a:lnTo>
                  <a:pt x="2253816" y="544739"/>
                </a:lnTo>
                <a:lnTo>
                  <a:pt x="2261181" y="557439"/>
                </a:lnTo>
                <a:lnTo>
                  <a:pt x="2267847" y="570139"/>
                </a:lnTo>
                <a:close/>
              </a:path>
              <a:path w="3640454" h="4913630">
                <a:moveTo>
                  <a:pt x="3483268" y="570139"/>
                </a:moveTo>
                <a:lnTo>
                  <a:pt x="3475320" y="570139"/>
                </a:lnTo>
                <a:lnTo>
                  <a:pt x="3466164" y="557439"/>
                </a:lnTo>
                <a:lnTo>
                  <a:pt x="3458108" y="544739"/>
                </a:lnTo>
                <a:lnTo>
                  <a:pt x="3453459" y="532039"/>
                </a:lnTo>
                <a:lnTo>
                  <a:pt x="3462400" y="544739"/>
                </a:lnTo>
                <a:lnTo>
                  <a:pt x="3470291" y="544739"/>
                </a:lnTo>
                <a:lnTo>
                  <a:pt x="3477218" y="557439"/>
                </a:lnTo>
                <a:lnTo>
                  <a:pt x="3483268" y="570139"/>
                </a:lnTo>
                <a:close/>
              </a:path>
              <a:path w="3640454" h="4913630">
                <a:moveTo>
                  <a:pt x="1647580" y="570139"/>
                </a:moveTo>
                <a:lnTo>
                  <a:pt x="1637337" y="570139"/>
                </a:lnTo>
                <a:lnTo>
                  <a:pt x="1634843" y="557439"/>
                </a:lnTo>
                <a:lnTo>
                  <a:pt x="1632323" y="544739"/>
                </a:lnTo>
                <a:lnTo>
                  <a:pt x="1638817" y="544739"/>
                </a:lnTo>
                <a:lnTo>
                  <a:pt x="1643977" y="557439"/>
                </a:lnTo>
                <a:lnTo>
                  <a:pt x="1647065" y="557439"/>
                </a:lnTo>
                <a:lnTo>
                  <a:pt x="1647580" y="570139"/>
                </a:lnTo>
                <a:close/>
              </a:path>
              <a:path w="3640454" h="4913630">
                <a:moveTo>
                  <a:pt x="2168606" y="570139"/>
                </a:moveTo>
                <a:lnTo>
                  <a:pt x="2159741" y="570139"/>
                </a:lnTo>
                <a:lnTo>
                  <a:pt x="2155200" y="557439"/>
                </a:lnTo>
                <a:lnTo>
                  <a:pt x="2147958" y="557439"/>
                </a:lnTo>
                <a:lnTo>
                  <a:pt x="2153276" y="544739"/>
                </a:lnTo>
                <a:lnTo>
                  <a:pt x="2155419" y="544739"/>
                </a:lnTo>
                <a:lnTo>
                  <a:pt x="2162695" y="557439"/>
                </a:lnTo>
                <a:lnTo>
                  <a:pt x="2168606" y="570139"/>
                </a:lnTo>
                <a:close/>
              </a:path>
              <a:path w="3640454" h="4913630">
                <a:moveTo>
                  <a:pt x="2695123" y="570139"/>
                </a:moveTo>
                <a:lnTo>
                  <a:pt x="2685960" y="570139"/>
                </a:lnTo>
                <a:lnTo>
                  <a:pt x="2675792" y="557439"/>
                </a:lnTo>
                <a:lnTo>
                  <a:pt x="2667864" y="544739"/>
                </a:lnTo>
                <a:lnTo>
                  <a:pt x="2670921" y="544739"/>
                </a:lnTo>
                <a:lnTo>
                  <a:pt x="2695123" y="570139"/>
                </a:lnTo>
                <a:close/>
              </a:path>
              <a:path w="3640454" h="4913630">
                <a:moveTo>
                  <a:pt x="3094253" y="582839"/>
                </a:moveTo>
                <a:lnTo>
                  <a:pt x="3084848" y="570139"/>
                </a:lnTo>
                <a:lnTo>
                  <a:pt x="3074679" y="570139"/>
                </a:lnTo>
                <a:lnTo>
                  <a:pt x="3065052" y="557439"/>
                </a:lnTo>
                <a:lnTo>
                  <a:pt x="3057271" y="544739"/>
                </a:lnTo>
                <a:lnTo>
                  <a:pt x="3067165" y="544739"/>
                </a:lnTo>
                <a:lnTo>
                  <a:pt x="3076611" y="557439"/>
                </a:lnTo>
                <a:lnTo>
                  <a:pt x="3085633" y="570139"/>
                </a:lnTo>
                <a:lnTo>
                  <a:pt x="3094253" y="582839"/>
                </a:lnTo>
                <a:close/>
              </a:path>
              <a:path w="3640454" h="4913630">
                <a:moveTo>
                  <a:pt x="3310862" y="582839"/>
                </a:moveTo>
                <a:lnTo>
                  <a:pt x="3274231" y="544739"/>
                </a:lnTo>
                <a:lnTo>
                  <a:pt x="3286145" y="544739"/>
                </a:lnTo>
                <a:lnTo>
                  <a:pt x="3297410" y="557439"/>
                </a:lnTo>
                <a:lnTo>
                  <a:pt x="3306243" y="570139"/>
                </a:lnTo>
                <a:lnTo>
                  <a:pt x="3310862" y="582839"/>
                </a:lnTo>
                <a:close/>
              </a:path>
              <a:path w="3640454" h="4913630">
                <a:moveTo>
                  <a:pt x="3414356" y="595539"/>
                </a:moveTo>
                <a:lnTo>
                  <a:pt x="3404063" y="582839"/>
                </a:lnTo>
                <a:lnTo>
                  <a:pt x="3395142" y="570139"/>
                </a:lnTo>
                <a:lnTo>
                  <a:pt x="3386571" y="557439"/>
                </a:lnTo>
                <a:lnTo>
                  <a:pt x="3377327" y="544739"/>
                </a:lnTo>
                <a:lnTo>
                  <a:pt x="3387910" y="557439"/>
                </a:lnTo>
                <a:lnTo>
                  <a:pt x="3398636" y="557439"/>
                </a:lnTo>
                <a:lnTo>
                  <a:pt x="3407964" y="570139"/>
                </a:lnTo>
                <a:lnTo>
                  <a:pt x="3414356" y="595539"/>
                </a:lnTo>
                <a:close/>
              </a:path>
              <a:path w="3640454" h="4913630">
                <a:moveTo>
                  <a:pt x="2990369" y="608239"/>
                </a:moveTo>
                <a:lnTo>
                  <a:pt x="2979163" y="595539"/>
                </a:lnTo>
                <a:lnTo>
                  <a:pt x="2969162" y="582839"/>
                </a:lnTo>
                <a:lnTo>
                  <a:pt x="2950249" y="557439"/>
                </a:lnTo>
                <a:lnTo>
                  <a:pt x="2961295" y="570139"/>
                </a:lnTo>
                <a:lnTo>
                  <a:pt x="2973285" y="582839"/>
                </a:lnTo>
                <a:lnTo>
                  <a:pt x="2983786" y="595539"/>
                </a:lnTo>
                <a:lnTo>
                  <a:pt x="2990369" y="608239"/>
                </a:lnTo>
                <a:close/>
              </a:path>
              <a:path w="3640454" h="4913630">
                <a:moveTo>
                  <a:pt x="1756234" y="582839"/>
                </a:moveTo>
                <a:lnTo>
                  <a:pt x="1747061" y="582839"/>
                </a:lnTo>
                <a:lnTo>
                  <a:pt x="1744083" y="570139"/>
                </a:lnTo>
                <a:lnTo>
                  <a:pt x="1750259" y="570139"/>
                </a:lnTo>
                <a:lnTo>
                  <a:pt x="1756234" y="582839"/>
                </a:lnTo>
                <a:close/>
              </a:path>
              <a:path w="3640454" h="4913630">
                <a:moveTo>
                  <a:pt x="2083530" y="595539"/>
                </a:moveTo>
                <a:lnTo>
                  <a:pt x="2070818" y="595539"/>
                </a:lnTo>
                <a:lnTo>
                  <a:pt x="2064697" y="582839"/>
                </a:lnTo>
                <a:lnTo>
                  <a:pt x="2058923" y="570139"/>
                </a:lnTo>
                <a:lnTo>
                  <a:pt x="2070934" y="570139"/>
                </a:lnTo>
                <a:lnTo>
                  <a:pt x="2077255" y="582839"/>
                </a:lnTo>
                <a:lnTo>
                  <a:pt x="2083530" y="595539"/>
                </a:lnTo>
                <a:close/>
              </a:path>
              <a:path w="3640454" h="4913630">
                <a:moveTo>
                  <a:pt x="2181242" y="582839"/>
                </a:moveTo>
                <a:lnTo>
                  <a:pt x="2167928" y="582839"/>
                </a:lnTo>
                <a:lnTo>
                  <a:pt x="2164517" y="570139"/>
                </a:lnTo>
                <a:lnTo>
                  <a:pt x="2174478" y="570139"/>
                </a:lnTo>
                <a:lnTo>
                  <a:pt x="2181242" y="582839"/>
                </a:lnTo>
                <a:close/>
              </a:path>
              <a:path w="3640454" h="4913630">
                <a:moveTo>
                  <a:pt x="2613861" y="608239"/>
                </a:moveTo>
                <a:lnTo>
                  <a:pt x="2608376" y="608239"/>
                </a:lnTo>
                <a:lnTo>
                  <a:pt x="2599665" y="595539"/>
                </a:lnTo>
                <a:lnTo>
                  <a:pt x="2591070" y="582839"/>
                </a:lnTo>
                <a:lnTo>
                  <a:pt x="2583091" y="582839"/>
                </a:lnTo>
                <a:lnTo>
                  <a:pt x="2576230" y="570139"/>
                </a:lnTo>
                <a:lnTo>
                  <a:pt x="2580540" y="570139"/>
                </a:lnTo>
                <a:lnTo>
                  <a:pt x="2604500" y="595539"/>
                </a:lnTo>
                <a:lnTo>
                  <a:pt x="2613672" y="595539"/>
                </a:lnTo>
                <a:lnTo>
                  <a:pt x="2613861" y="608239"/>
                </a:lnTo>
                <a:close/>
              </a:path>
              <a:path w="3640454" h="4913630">
                <a:moveTo>
                  <a:pt x="2707224" y="582839"/>
                </a:moveTo>
                <a:lnTo>
                  <a:pt x="2695123" y="570139"/>
                </a:lnTo>
                <a:lnTo>
                  <a:pt x="2696919" y="570139"/>
                </a:lnTo>
                <a:lnTo>
                  <a:pt x="2707224" y="582839"/>
                </a:lnTo>
                <a:close/>
              </a:path>
              <a:path w="3640454" h="4913630">
                <a:moveTo>
                  <a:pt x="1771135" y="608239"/>
                </a:moveTo>
                <a:lnTo>
                  <a:pt x="1759184" y="608239"/>
                </a:lnTo>
                <a:lnTo>
                  <a:pt x="1756382" y="595539"/>
                </a:lnTo>
                <a:lnTo>
                  <a:pt x="1752965" y="595539"/>
                </a:lnTo>
                <a:lnTo>
                  <a:pt x="1749815" y="582839"/>
                </a:lnTo>
                <a:lnTo>
                  <a:pt x="1761505" y="582839"/>
                </a:lnTo>
                <a:lnTo>
                  <a:pt x="1771135" y="608239"/>
                </a:lnTo>
                <a:close/>
              </a:path>
              <a:path w="3640454" h="4913630">
                <a:moveTo>
                  <a:pt x="1999934" y="620939"/>
                </a:moveTo>
                <a:lnTo>
                  <a:pt x="1986849" y="620939"/>
                </a:lnTo>
                <a:lnTo>
                  <a:pt x="1980627" y="608239"/>
                </a:lnTo>
                <a:lnTo>
                  <a:pt x="1974477" y="595539"/>
                </a:lnTo>
                <a:lnTo>
                  <a:pt x="1967093" y="595539"/>
                </a:lnTo>
                <a:lnTo>
                  <a:pt x="1967462" y="582839"/>
                </a:lnTo>
                <a:lnTo>
                  <a:pt x="1974173" y="582839"/>
                </a:lnTo>
                <a:lnTo>
                  <a:pt x="1981095" y="595539"/>
                </a:lnTo>
                <a:lnTo>
                  <a:pt x="1987743" y="608239"/>
                </a:lnTo>
                <a:lnTo>
                  <a:pt x="1994046" y="608239"/>
                </a:lnTo>
                <a:lnTo>
                  <a:pt x="1999934" y="620939"/>
                </a:lnTo>
                <a:close/>
              </a:path>
              <a:path w="3640454" h="4913630">
                <a:moveTo>
                  <a:pt x="2180587" y="595539"/>
                </a:moveTo>
                <a:lnTo>
                  <a:pt x="2176299" y="595539"/>
                </a:lnTo>
                <a:lnTo>
                  <a:pt x="2171572" y="582839"/>
                </a:lnTo>
                <a:lnTo>
                  <a:pt x="2181079" y="582839"/>
                </a:lnTo>
                <a:lnTo>
                  <a:pt x="2180587" y="595539"/>
                </a:lnTo>
                <a:close/>
              </a:path>
              <a:path w="3640454" h="4913630">
                <a:moveTo>
                  <a:pt x="2520548" y="620939"/>
                </a:moveTo>
                <a:lnTo>
                  <a:pt x="2511326" y="620939"/>
                </a:lnTo>
                <a:lnTo>
                  <a:pt x="2501320" y="608239"/>
                </a:lnTo>
                <a:lnTo>
                  <a:pt x="2491912" y="595539"/>
                </a:lnTo>
                <a:lnTo>
                  <a:pt x="2484484" y="582839"/>
                </a:lnTo>
                <a:lnTo>
                  <a:pt x="2494755" y="595539"/>
                </a:lnTo>
                <a:lnTo>
                  <a:pt x="2505369" y="595539"/>
                </a:lnTo>
                <a:lnTo>
                  <a:pt x="2514557" y="608239"/>
                </a:lnTo>
                <a:lnTo>
                  <a:pt x="2520548" y="620939"/>
                </a:lnTo>
                <a:close/>
              </a:path>
              <a:path w="3640454" h="4913630">
                <a:moveTo>
                  <a:pt x="2875383" y="620939"/>
                </a:moveTo>
                <a:lnTo>
                  <a:pt x="2866209" y="608239"/>
                </a:lnTo>
                <a:lnTo>
                  <a:pt x="2856390" y="608239"/>
                </a:lnTo>
                <a:lnTo>
                  <a:pt x="2847175" y="595539"/>
                </a:lnTo>
                <a:lnTo>
                  <a:pt x="2839818" y="582839"/>
                </a:lnTo>
                <a:lnTo>
                  <a:pt x="2848840" y="582839"/>
                </a:lnTo>
                <a:lnTo>
                  <a:pt x="2859376" y="595539"/>
                </a:lnTo>
                <a:lnTo>
                  <a:pt x="2869024" y="608239"/>
                </a:lnTo>
                <a:lnTo>
                  <a:pt x="2875383" y="620939"/>
                </a:lnTo>
                <a:close/>
              </a:path>
              <a:path w="3640454" h="4913630">
                <a:moveTo>
                  <a:pt x="3246214" y="633639"/>
                </a:moveTo>
                <a:lnTo>
                  <a:pt x="3208754" y="582839"/>
                </a:lnTo>
                <a:lnTo>
                  <a:pt x="3218158" y="595539"/>
                </a:lnTo>
                <a:lnTo>
                  <a:pt x="3227701" y="595539"/>
                </a:lnTo>
                <a:lnTo>
                  <a:pt x="3237873" y="608239"/>
                </a:lnTo>
                <a:lnTo>
                  <a:pt x="3249161" y="620939"/>
                </a:lnTo>
                <a:lnTo>
                  <a:pt x="3246214" y="633639"/>
                </a:lnTo>
                <a:close/>
              </a:path>
              <a:path w="3640454" h="4913630">
                <a:moveTo>
                  <a:pt x="1568969" y="620939"/>
                </a:moveTo>
                <a:lnTo>
                  <a:pt x="1558450" y="620939"/>
                </a:lnTo>
                <a:lnTo>
                  <a:pt x="1552164" y="608239"/>
                </a:lnTo>
                <a:lnTo>
                  <a:pt x="1553981" y="595539"/>
                </a:lnTo>
                <a:lnTo>
                  <a:pt x="1560591" y="595539"/>
                </a:lnTo>
                <a:lnTo>
                  <a:pt x="1565307" y="608239"/>
                </a:lnTo>
                <a:lnTo>
                  <a:pt x="1567528" y="608239"/>
                </a:lnTo>
                <a:lnTo>
                  <a:pt x="1568969" y="620939"/>
                </a:lnTo>
                <a:close/>
              </a:path>
              <a:path w="3640454" h="4913630">
                <a:moveTo>
                  <a:pt x="2090312" y="608239"/>
                </a:moveTo>
                <a:lnTo>
                  <a:pt x="2084015" y="608239"/>
                </a:lnTo>
                <a:lnTo>
                  <a:pt x="2077264" y="595539"/>
                </a:lnTo>
                <a:lnTo>
                  <a:pt x="2090369" y="595539"/>
                </a:lnTo>
                <a:lnTo>
                  <a:pt x="2090312" y="608239"/>
                </a:lnTo>
                <a:close/>
              </a:path>
              <a:path w="3640454" h="4913630">
                <a:moveTo>
                  <a:pt x="2401889" y="608239"/>
                </a:moveTo>
                <a:lnTo>
                  <a:pt x="2400973" y="608239"/>
                </a:lnTo>
                <a:lnTo>
                  <a:pt x="2391807" y="595539"/>
                </a:lnTo>
                <a:lnTo>
                  <a:pt x="2401889" y="608239"/>
                </a:lnTo>
                <a:close/>
              </a:path>
              <a:path w="3640454" h="4913630">
                <a:moveTo>
                  <a:pt x="1683884" y="646339"/>
                </a:moveTo>
                <a:lnTo>
                  <a:pt x="1673951" y="646339"/>
                </a:lnTo>
                <a:lnTo>
                  <a:pt x="1670672" y="633639"/>
                </a:lnTo>
                <a:lnTo>
                  <a:pt x="1667663" y="633639"/>
                </a:lnTo>
                <a:lnTo>
                  <a:pt x="1664889" y="620939"/>
                </a:lnTo>
                <a:lnTo>
                  <a:pt x="1661285" y="620939"/>
                </a:lnTo>
                <a:lnTo>
                  <a:pt x="1666506" y="608239"/>
                </a:lnTo>
                <a:lnTo>
                  <a:pt x="1668875" y="608239"/>
                </a:lnTo>
                <a:lnTo>
                  <a:pt x="1674875" y="620939"/>
                </a:lnTo>
                <a:lnTo>
                  <a:pt x="1679396" y="633639"/>
                </a:lnTo>
                <a:lnTo>
                  <a:pt x="1683884" y="646339"/>
                </a:lnTo>
                <a:close/>
              </a:path>
              <a:path w="3640454" h="4913630">
                <a:moveTo>
                  <a:pt x="1909389" y="659039"/>
                </a:moveTo>
                <a:lnTo>
                  <a:pt x="1903882" y="659039"/>
                </a:lnTo>
                <a:lnTo>
                  <a:pt x="1896849" y="646339"/>
                </a:lnTo>
                <a:lnTo>
                  <a:pt x="1890269" y="633639"/>
                </a:lnTo>
                <a:lnTo>
                  <a:pt x="1884240" y="633639"/>
                </a:lnTo>
                <a:lnTo>
                  <a:pt x="1878858" y="620939"/>
                </a:lnTo>
                <a:lnTo>
                  <a:pt x="1879261" y="620939"/>
                </a:lnTo>
                <a:lnTo>
                  <a:pt x="1881361" y="608239"/>
                </a:lnTo>
                <a:lnTo>
                  <a:pt x="1883624" y="608239"/>
                </a:lnTo>
                <a:lnTo>
                  <a:pt x="1891576" y="620939"/>
                </a:lnTo>
                <a:lnTo>
                  <a:pt x="1898193" y="633639"/>
                </a:lnTo>
                <a:lnTo>
                  <a:pt x="1904344" y="646339"/>
                </a:lnTo>
                <a:lnTo>
                  <a:pt x="1909811" y="646339"/>
                </a:lnTo>
                <a:lnTo>
                  <a:pt x="1909389" y="659039"/>
                </a:lnTo>
                <a:close/>
              </a:path>
              <a:path w="3640454" h="4913630">
                <a:moveTo>
                  <a:pt x="2336437" y="646339"/>
                </a:moveTo>
                <a:lnTo>
                  <a:pt x="2321225" y="646339"/>
                </a:lnTo>
                <a:lnTo>
                  <a:pt x="2314278" y="633639"/>
                </a:lnTo>
                <a:lnTo>
                  <a:pt x="2299275" y="620939"/>
                </a:lnTo>
                <a:lnTo>
                  <a:pt x="2299181" y="608239"/>
                </a:lnTo>
                <a:lnTo>
                  <a:pt x="2306117" y="608239"/>
                </a:lnTo>
                <a:lnTo>
                  <a:pt x="2313885" y="620939"/>
                </a:lnTo>
                <a:lnTo>
                  <a:pt x="2321138" y="633639"/>
                </a:lnTo>
                <a:lnTo>
                  <a:pt x="2328069" y="633639"/>
                </a:lnTo>
                <a:lnTo>
                  <a:pt x="2336437" y="646339"/>
                </a:lnTo>
                <a:close/>
              </a:path>
              <a:path w="3640454" h="4913630">
                <a:moveTo>
                  <a:pt x="2428071" y="633639"/>
                </a:moveTo>
                <a:lnTo>
                  <a:pt x="2420309" y="633639"/>
                </a:lnTo>
                <a:lnTo>
                  <a:pt x="2411485" y="620939"/>
                </a:lnTo>
                <a:lnTo>
                  <a:pt x="2401889" y="608239"/>
                </a:lnTo>
                <a:lnTo>
                  <a:pt x="2410675" y="608239"/>
                </a:lnTo>
                <a:lnTo>
                  <a:pt x="2420009" y="620939"/>
                </a:lnTo>
                <a:lnTo>
                  <a:pt x="2428071" y="633639"/>
                </a:lnTo>
                <a:close/>
              </a:path>
              <a:path w="3640454" h="4913630">
                <a:moveTo>
                  <a:pt x="2766331" y="646339"/>
                </a:moveTo>
                <a:lnTo>
                  <a:pt x="2759518" y="646339"/>
                </a:lnTo>
                <a:lnTo>
                  <a:pt x="2749602" y="633639"/>
                </a:lnTo>
                <a:lnTo>
                  <a:pt x="2741004" y="620939"/>
                </a:lnTo>
                <a:lnTo>
                  <a:pt x="2734856" y="608239"/>
                </a:lnTo>
                <a:lnTo>
                  <a:pt x="2748729" y="620939"/>
                </a:lnTo>
                <a:lnTo>
                  <a:pt x="2759294" y="633639"/>
                </a:lnTo>
                <a:lnTo>
                  <a:pt x="2766331" y="646339"/>
                </a:lnTo>
                <a:close/>
              </a:path>
              <a:path w="3640454" h="4913630">
                <a:moveTo>
                  <a:pt x="3154753" y="646339"/>
                </a:moveTo>
                <a:lnTo>
                  <a:pt x="3151869" y="646339"/>
                </a:lnTo>
                <a:lnTo>
                  <a:pt x="3141474" y="633639"/>
                </a:lnTo>
                <a:lnTo>
                  <a:pt x="3131566" y="620939"/>
                </a:lnTo>
                <a:lnTo>
                  <a:pt x="3124473" y="608239"/>
                </a:lnTo>
                <a:lnTo>
                  <a:pt x="3135390" y="620939"/>
                </a:lnTo>
                <a:lnTo>
                  <a:pt x="3145947" y="633639"/>
                </a:lnTo>
                <a:lnTo>
                  <a:pt x="3154753" y="646339"/>
                </a:lnTo>
                <a:close/>
              </a:path>
              <a:path w="3640454" h="4913630">
                <a:moveTo>
                  <a:pt x="1998056" y="633639"/>
                </a:moveTo>
                <a:lnTo>
                  <a:pt x="1995311" y="633639"/>
                </a:lnTo>
                <a:lnTo>
                  <a:pt x="1993156" y="620939"/>
                </a:lnTo>
                <a:lnTo>
                  <a:pt x="1999996" y="620939"/>
                </a:lnTo>
                <a:lnTo>
                  <a:pt x="1998056" y="633639"/>
                </a:lnTo>
                <a:close/>
              </a:path>
              <a:path w="3640454" h="4913630">
                <a:moveTo>
                  <a:pt x="2227709" y="646339"/>
                </a:moveTo>
                <a:lnTo>
                  <a:pt x="2220388" y="646339"/>
                </a:lnTo>
                <a:lnTo>
                  <a:pt x="2214438" y="633639"/>
                </a:lnTo>
                <a:lnTo>
                  <a:pt x="2206935" y="633639"/>
                </a:lnTo>
                <a:lnTo>
                  <a:pt x="2207431" y="620939"/>
                </a:lnTo>
                <a:lnTo>
                  <a:pt x="2213925" y="620939"/>
                </a:lnTo>
                <a:lnTo>
                  <a:pt x="2227709" y="646339"/>
                </a:lnTo>
                <a:close/>
              </a:path>
              <a:path w="3640454" h="4913630">
                <a:moveTo>
                  <a:pt x="3381308" y="659039"/>
                </a:moveTo>
                <a:lnTo>
                  <a:pt x="3369703" y="646339"/>
                </a:lnTo>
                <a:lnTo>
                  <a:pt x="3358591" y="646339"/>
                </a:lnTo>
                <a:lnTo>
                  <a:pt x="3349686" y="633639"/>
                </a:lnTo>
                <a:lnTo>
                  <a:pt x="3344705" y="620939"/>
                </a:lnTo>
                <a:lnTo>
                  <a:pt x="3354843" y="620939"/>
                </a:lnTo>
                <a:lnTo>
                  <a:pt x="3364034" y="633639"/>
                </a:lnTo>
                <a:lnTo>
                  <a:pt x="3372712" y="646339"/>
                </a:lnTo>
                <a:lnTo>
                  <a:pt x="3381308" y="659039"/>
                </a:lnTo>
                <a:close/>
              </a:path>
              <a:path w="3640454" h="4913630">
                <a:moveTo>
                  <a:pt x="3472907" y="671739"/>
                </a:moveTo>
                <a:lnTo>
                  <a:pt x="3463966" y="659039"/>
                </a:lnTo>
                <a:lnTo>
                  <a:pt x="3455093" y="646339"/>
                </a:lnTo>
                <a:lnTo>
                  <a:pt x="3447759" y="633639"/>
                </a:lnTo>
                <a:lnTo>
                  <a:pt x="3443437" y="620939"/>
                </a:lnTo>
                <a:lnTo>
                  <a:pt x="3452422" y="633639"/>
                </a:lnTo>
                <a:lnTo>
                  <a:pt x="3460167" y="646339"/>
                </a:lnTo>
                <a:lnTo>
                  <a:pt x="3466915" y="659039"/>
                </a:lnTo>
                <a:lnTo>
                  <a:pt x="3472907" y="671739"/>
                </a:lnTo>
                <a:close/>
              </a:path>
              <a:path w="3640454" h="4913630">
                <a:moveTo>
                  <a:pt x="3533646" y="659039"/>
                </a:moveTo>
                <a:lnTo>
                  <a:pt x="3526311" y="646339"/>
                </a:lnTo>
                <a:lnTo>
                  <a:pt x="3519422" y="646339"/>
                </a:lnTo>
                <a:lnTo>
                  <a:pt x="3513058" y="633639"/>
                </a:lnTo>
                <a:lnTo>
                  <a:pt x="3507299" y="620939"/>
                </a:lnTo>
                <a:lnTo>
                  <a:pt x="3515081" y="620939"/>
                </a:lnTo>
                <a:lnTo>
                  <a:pt x="3523013" y="633639"/>
                </a:lnTo>
                <a:lnTo>
                  <a:pt x="3529674" y="646339"/>
                </a:lnTo>
                <a:lnTo>
                  <a:pt x="3533646" y="659039"/>
                </a:lnTo>
                <a:close/>
              </a:path>
              <a:path w="3640454" h="4913630">
                <a:moveTo>
                  <a:pt x="2121793" y="646339"/>
                </a:moveTo>
                <a:lnTo>
                  <a:pt x="2117355" y="646339"/>
                </a:lnTo>
                <a:lnTo>
                  <a:pt x="2119505" y="633639"/>
                </a:lnTo>
                <a:lnTo>
                  <a:pt x="2121793" y="646339"/>
                </a:lnTo>
                <a:close/>
              </a:path>
              <a:path w="3640454" h="4913630">
                <a:moveTo>
                  <a:pt x="2672913" y="671739"/>
                </a:moveTo>
                <a:lnTo>
                  <a:pt x="2669384" y="671739"/>
                </a:lnTo>
                <a:lnTo>
                  <a:pt x="2658864" y="659039"/>
                </a:lnTo>
                <a:lnTo>
                  <a:pt x="2649365" y="646339"/>
                </a:lnTo>
                <a:lnTo>
                  <a:pt x="2643056" y="633639"/>
                </a:lnTo>
                <a:lnTo>
                  <a:pt x="2653603" y="646339"/>
                </a:lnTo>
                <a:lnTo>
                  <a:pt x="2664041" y="659039"/>
                </a:lnTo>
                <a:lnTo>
                  <a:pt x="2672913" y="671739"/>
                </a:lnTo>
                <a:close/>
              </a:path>
              <a:path w="3640454" h="4913630">
                <a:moveTo>
                  <a:pt x="3056454" y="671739"/>
                </a:moveTo>
                <a:lnTo>
                  <a:pt x="3047328" y="671739"/>
                </a:lnTo>
                <a:lnTo>
                  <a:pt x="3037138" y="659039"/>
                </a:lnTo>
                <a:lnTo>
                  <a:pt x="3028091" y="646339"/>
                </a:lnTo>
                <a:lnTo>
                  <a:pt x="3022393" y="633639"/>
                </a:lnTo>
                <a:lnTo>
                  <a:pt x="3032136" y="646339"/>
                </a:lnTo>
                <a:lnTo>
                  <a:pt x="3042247" y="646339"/>
                </a:lnTo>
                <a:lnTo>
                  <a:pt x="3050947" y="659039"/>
                </a:lnTo>
                <a:lnTo>
                  <a:pt x="3056454" y="671739"/>
                </a:lnTo>
                <a:close/>
              </a:path>
              <a:path w="3640454" h="4913630">
                <a:moveTo>
                  <a:pt x="1489904" y="671739"/>
                </a:moveTo>
                <a:lnTo>
                  <a:pt x="1479665" y="671739"/>
                </a:lnTo>
                <a:lnTo>
                  <a:pt x="1477486" y="659039"/>
                </a:lnTo>
                <a:lnTo>
                  <a:pt x="1479189" y="659039"/>
                </a:lnTo>
                <a:lnTo>
                  <a:pt x="1480091" y="646339"/>
                </a:lnTo>
                <a:lnTo>
                  <a:pt x="1486709" y="646339"/>
                </a:lnTo>
                <a:lnTo>
                  <a:pt x="1487490" y="659039"/>
                </a:lnTo>
                <a:lnTo>
                  <a:pt x="1489904" y="671739"/>
                </a:lnTo>
                <a:close/>
              </a:path>
              <a:path w="3640454" h="4913630">
                <a:moveTo>
                  <a:pt x="1688798" y="659039"/>
                </a:moveTo>
                <a:lnTo>
                  <a:pt x="1682424" y="659039"/>
                </a:lnTo>
                <a:lnTo>
                  <a:pt x="1677446" y="646339"/>
                </a:lnTo>
                <a:lnTo>
                  <a:pt x="1688666" y="646339"/>
                </a:lnTo>
                <a:lnTo>
                  <a:pt x="1688798" y="659039"/>
                </a:lnTo>
                <a:close/>
              </a:path>
              <a:path w="3640454" h="4913630">
                <a:moveTo>
                  <a:pt x="1823427" y="684439"/>
                </a:moveTo>
                <a:lnTo>
                  <a:pt x="1809010" y="684439"/>
                </a:lnTo>
                <a:lnTo>
                  <a:pt x="1802945" y="671739"/>
                </a:lnTo>
                <a:lnTo>
                  <a:pt x="1797213" y="659039"/>
                </a:lnTo>
                <a:lnTo>
                  <a:pt x="1790521" y="659039"/>
                </a:lnTo>
                <a:lnTo>
                  <a:pt x="1790993" y="646339"/>
                </a:lnTo>
                <a:lnTo>
                  <a:pt x="1797963" y="646339"/>
                </a:lnTo>
                <a:lnTo>
                  <a:pt x="1804699" y="659039"/>
                </a:lnTo>
                <a:lnTo>
                  <a:pt x="1810539" y="671739"/>
                </a:lnTo>
                <a:lnTo>
                  <a:pt x="1816335" y="671739"/>
                </a:lnTo>
                <a:lnTo>
                  <a:pt x="1823427" y="684439"/>
                </a:lnTo>
                <a:close/>
              </a:path>
              <a:path w="3640454" h="4913630">
                <a:moveTo>
                  <a:pt x="2141978" y="671739"/>
                </a:moveTo>
                <a:lnTo>
                  <a:pt x="2133023" y="671739"/>
                </a:lnTo>
                <a:lnTo>
                  <a:pt x="2128909" y="659039"/>
                </a:lnTo>
                <a:lnTo>
                  <a:pt x="2120851" y="659039"/>
                </a:lnTo>
                <a:lnTo>
                  <a:pt x="2116930" y="646339"/>
                </a:lnTo>
                <a:lnTo>
                  <a:pt x="2129539" y="646339"/>
                </a:lnTo>
                <a:lnTo>
                  <a:pt x="2135776" y="659039"/>
                </a:lnTo>
                <a:lnTo>
                  <a:pt x="2141978" y="671739"/>
                </a:lnTo>
                <a:close/>
              </a:path>
              <a:path w="3640454" h="4913630">
                <a:moveTo>
                  <a:pt x="2242040" y="659039"/>
                </a:moveTo>
                <a:lnTo>
                  <a:pt x="2233820" y="659039"/>
                </a:lnTo>
                <a:lnTo>
                  <a:pt x="2226374" y="646339"/>
                </a:lnTo>
                <a:lnTo>
                  <a:pt x="2234561" y="646339"/>
                </a:lnTo>
                <a:lnTo>
                  <a:pt x="2242040" y="659039"/>
                </a:lnTo>
                <a:close/>
              </a:path>
              <a:path w="3640454" h="4913630">
                <a:moveTo>
                  <a:pt x="1609873" y="709839"/>
                </a:moveTo>
                <a:lnTo>
                  <a:pt x="1600790" y="709839"/>
                </a:lnTo>
                <a:lnTo>
                  <a:pt x="1599365" y="697139"/>
                </a:lnTo>
                <a:lnTo>
                  <a:pt x="1594764" y="697139"/>
                </a:lnTo>
                <a:lnTo>
                  <a:pt x="1590226" y="684439"/>
                </a:lnTo>
                <a:lnTo>
                  <a:pt x="1585762" y="671739"/>
                </a:lnTo>
                <a:lnTo>
                  <a:pt x="1581380" y="671739"/>
                </a:lnTo>
                <a:lnTo>
                  <a:pt x="1579869" y="659039"/>
                </a:lnTo>
                <a:lnTo>
                  <a:pt x="1589106" y="659039"/>
                </a:lnTo>
                <a:lnTo>
                  <a:pt x="1609368" y="697139"/>
                </a:lnTo>
                <a:lnTo>
                  <a:pt x="1609873" y="709839"/>
                </a:lnTo>
                <a:close/>
              </a:path>
              <a:path w="3640454" h="4913630">
                <a:moveTo>
                  <a:pt x="2043867" y="684439"/>
                </a:moveTo>
                <a:lnTo>
                  <a:pt x="2035685" y="684439"/>
                </a:lnTo>
                <a:lnTo>
                  <a:pt x="2030485" y="671739"/>
                </a:lnTo>
                <a:lnTo>
                  <a:pt x="2023917" y="671739"/>
                </a:lnTo>
                <a:lnTo>
                  <a:pt x="2022945" y="659039"/>
                </a:lnTo>
                <a:lnTo>
                  <a:pt x="2029335" y="659039"/>
                </a:lnTo>
                <a:lnTo>
                  <a:pt x="2037373" y="671739"/>
                </a:lnTo>
                <a:lnTo>
                  <a:pt x="2043867" y="684439"/>
                </a:lnTo>
                <a:close/>
              </a:path>
              <a:path w="3640454" h="4913630">
                <a:moveTo>
                  <a:pt x="2585471" y="697139"/>
                </a:moveTo>
                <a:lnTo>
                  <a:pt x="2575336" y="684439"/>
                </a:lnTo>
                <a:lnTo>
                  <a:pt x="2564459" y="684439"/>
                </a:lnTo>
                <a:lnTo>
                  <a:pt x="2555511" y="671739"/>
                </a:lnTo>
                <a:lnTo>
                  <a:pt x="2551159" y="659039"/>
                </a:lnTo>
                <a:lnTo>
                  <a:pt x="2560316" y="659039"/>
                </a:lnTo>
                <a:lnTo>
                  <a:pt x="2570162" y="671739"/>
                </a:lnTo>
                <a:lnTo>
                  <a:pt x="2579084" y="684439"/>
                </a:lnTo>
                <a:lnTo>
                  <a:pt x="2585471" y="697139"/>
                </a:lnTo>
                <a:close/>
              </a:path>
              <a:path w="3640454" h="4913630">
                <a:moveTo>
                  <a:pt x="2942039" y="697139"/>
                </a:moveTo>
                <a:lnTo>
                  <a:pt x="2933333" y="684439"/>
                </a:lnTo>
                <a:lnTo>
                  <a:pt x="2923359" y="684439"/>
                </a:lnTo>
                <a:lnTo>
                  <a:pt x="2914273" y="671739"/>
                </a:lnTo>
                <a:lnTo>
                  <a:pt x="2908230" y="659039"/>
                </a:lnTo>
                <a:lnTo>
                  <a:pt x="2917803" y="659039"/>
                </a:lnTo>
                <a:lnTo>
                  <a:pt x="2927322" y="671739"/>
                </a:lnTo>
                <a:lnTo>
                  <a:pt x="2935748" y="684439"/>
                </a:lnTo>
                <a:lnTo>
                  <a:pt x="2942039" y="697139"/>
                </a:lnTo>
                <a:close/>
              </a:path>
              <a:path w="3640454" h="4913630">
                <a:moveTo>
                  <a:pt x="3310894" y="709839"/>
                </a:moveTo>
                <a:lnTo>
                  <a:pt x="3301717" y="697139"/>
                </a:lnTo>
                <a:lnTo>
                  <a:pt x="3293122" y="684439"/>
                </a:lnTo>
                <a:lnTo>
                  <a:pt x="3284878" y="671739"/>
                </a:lnTo>
                <a:lnTo>
                  <a:pt x="3276752" y="659039"/>
                </a:lnTo>
                <a:lnTo>
                  <a:pt x="3286401" y="671739"/>
                </a:lnTo>
                <a:lnTo>
                  <a:pt x="3295783" y="684439"/>
                </a:lnTo>
                <a:lnTo>
                  <a:pt x="3304185" y="684439"/>
                </a:lnTo>
                <a:lnTo>
                  <a:pt x="3310894" y="709839"/>
                </a:lnTo>
                <a:close/>
              </a:path>
              <a:path w="3640454" h="4913630">
                <a:moveTo>
                  <a:pt x="1489762" y="684439"/>
                </a:moveTo>
                <a:lnTo>
                  <a:pt x="1485921" y="684439"/>
                </a:lnTo>
                <a:lnTo>
                  <a:pt x="1482791" y="671739"/>
                </a:lnTo>
                <a:lnTo>
                  <a:pt x="1496096" y="671739"/>
                </a:lnTo>
                <a:lnTo>
                  <a:pt x="1489762" y="684439"/>
                </a:lnTo>
                <a:close/>
              </a:path>
              <a:path w="3640454" h="4913630">
                <a:moveTo>
                  <a:pt x="2148837" y="684439"/>
                </a:moveTo>
                <a:lnTo>
                  <a:pt x="2146521" y="684439"/>
                </a:lnTo>
                <a:lnTo>
                  <a:pt x="2140430" y="671739"/>
                </a:lnTo>
                <a:lnTo>
                  <a:pt x="2149776" y="671739"/>
                </a:lnTo>
                <a:lnTo>
                  <a:pt x="2148837" y="684439"/>
                </a:lnTo>
                <a:close/>
              </a:path>
              <a:path w="3640454" h="4913630">
                <a:moveTo>
                  <a:pt x="2490790" y="709839"/>
                </a:moveTo>
                <a:lnTo>
                  <a:pt x="2480674" y="697139"/>
                </a:lnTo>
                <a:lnTo>
                  <a:pt x="2471976" y="697139"/>
                </a:lnTo>
                <a:lnTo>
                  <a:pt x="2464240" y="684439"/>
                </a:lnTo>
                <a:lnTo>
                  <a:pt x="2457009" y="671739"/>
                </a:lnTo>
                <a:lnTo>
                  <a:pt x="2467937" y="684439"/>
                </a:lnTo>
                <a:lnTo>
                  <a:pt x="2478196" y="684439"/>
                </a:lnTo>
                <a:lnTo>
                  <a:pt x="2486306" y="697139"/>
                </a:lnTo>
                <a:lnTo>
                  <a:pt x="2490790" y="709839"/>
                </a:lnTo>
                <a:close/>
              </a:path>
              <a:path w="3640454" h="4913630">
                <a:moveTo>
                  <a:pt x="1818990" y="697139"/>
                </a:moveTo>
                <a:lnTo>
                  <a:pt x="1816702" y="697139"/>
                </a:lnTo>
                <a:lnTo>
                  <a:pt x="1815214" y="684439"/>
                </a:lnTo>
                <a:lnTo>
                  <a:pt x="1823455" y="684439"/>
                </a:lnTo>
                <a:lnTo>
                  <a:pt x="1818990" y="697139"/>
                </a:lnTo>
                <a:close/>
              </a:path>
              <a:path w="3640454" h="4913630">
                <a:moveTo>
                  <a:pt x="1954275" y="709839"/>
                </a:moveTo>
                <a:lnTo>
                  <a:pt x="1940720" y="709839"/>
                </a:lnTo>
                <a:lnTo>
                  <a:pt x="1934658" y="697139"/>
                </a:lnTo>
                <a:lnTo>
                  <a:pt x="1932940" y="697139"/>
                </a:lnTo>
                <a:lnTo>
                  <a:pt x="1932998" y="684439"/>
                </a:lnTo>
                <a:lnTo>
                  <a:pt x="1941087" y="684439"/>
                </a:lnTo>
                <a:lnTo>
                  <a:pt x="1948396" y="697139"/>
                </a:lnTo>
                <a:lnTo>
                  <a:pt x="1954275" y="709839"/>
                </a:lnTo>
                <a:close/>
              </a:path>
              <a:path w="3640454" h="4913630">
                <a:moveTo>
                  <a:pt x="2057422" y="697139"/>
                </a:moveTo>
                <a:lnTo>
                  <a:pt x="2047926" y="697139"/>
                </a:lnTo>
                <a:lnTo>
                  <a:pt x="2040918" y="684439"/>
                </a:lnTo>
                <a:lnTo>
                  <a:pt x="2050325" y="684439"/>
                </a:lnTo>
                <a:lnTo>
                  <a:pt x="2057422" y="697139"/>
                </a:lnTo>
                <a:close/>
              </a:path>
              <a:path w="3640454" h="4913630">
                <a:moveTo>
                  <a:pt x="2397525" y="722539"/>
                </a:moveTo>
                <a:lnTo>
                  <a:pt x="2387303" y="722539"/>
                </a:lnTo>
                <a:lnTo>
                  <a:pt x="2379786" y="709839"/>
                </a:lnTo>
                <a:lnTo>
                  <a:pt x="2374525" y="697139"/>
                </a:lnTo>
                <a:lnTo>
                  <a:pt x="2364074" y="684439"/>
                </a:lnTo>
                <a:lnTo>
                  <a:pt x="2367732" y="684439"/>
                </a:lnTo>
                <a:lnTo>
                  <a:pt x="2375892" y="697139"/>
                </a:lnTo>
                <a:lnTo>
                  <a:pt x="2383552" y="697139"/>
                </a:lnTo>
                <a:lnTo>
                  <a:pt x="2390749" y="709839"/>
                </a:lnTo>
                <a:lnTo>
                  <a:pt x="2397525" y="722539"/>
                </a:lnTo>
                <a:close/>
              </a:path>
              <a:path w="3640454" h="4913630">
                <a:moveTo>
                  <a:pt x="2832839" y="722539"/>
                </a:moveTo>
                <a:lnTo>
                  <a:pt x="2824018" y="722539"/>
                </a:lnTo>
                <a:lnTo>
                  <a:pt x="2815228" y="709839"/>
                </a:lnTo>
                <a:lnTo>
                  <a:pt x="2806671" y="697139"/>
                </a:lnTo>
                <a:lnTo>
                  <a:pt x="2798552" y="684439"/>
                </a:lnTo>
                <a:lnTo>
                  <a:pt x="2808856" y="697139"/>
                </a:lnTo>
                <a:lnTo>
                  <a:pt x="2818592" y="697139"/>
                </a:lnTo>
                <a:lnTo>
                  <a:pt x="2826880" y="709839"/>
                </a:lnTo>
                <a:lnTo>
                  <a:pt x="2832839" y="722539"/>
                </a:lnTo>
                <a:close/>
              </a:path>
              <a:path w="3640454" h="4913630">
                <a:moveTo>
                  <a:pt x="3222142" y="735239"/>
                </a:moveTo>
                <a:lnTo>
                  <a:pt x="3212880" y="722539"/>
                </a:lnTo>
                <a:lnTo>
                  <a:pt x="3204439" y="709839"/>
                </a:lnTo>
                <a:lnTo>
                  <a:pt x="3196447" y="697139"/>
                </a:lnTo>
                <a:lnTo>
                  <a:pt x="3188534" y="684439"/>
                </a:lnTo>
                <a:lnTo>
                  <a:pt x="3199038" y="697139"/>
                </a:lnTo>
                <a:lnTo>
                  <a:pt x="3209439" y="709839"/>
                </a:lnTo>
                <a:lnTo>
                  <a:pt x="3217790" y="722539"/>
                </a:lnTo>
                <a:lnTo>
                  <a:pt x="3222142" y="735239"/>
                </a:lnTo>
                <a:close/>
              </a:path>
              <a:path w="3640454" h="4913630">
                <a:moveTo>
                  <a:pt x="1737788" y="735239"/>
                </a:moveTo>
                <a:lnTo>
                  <a:pt x="1731923" y="735239"/>
                </a:lnTo>
                <a:lnTo>
                  <a:pt x="1724938" y="722539"/>
                </a:lnTo>
                <a:lnTo>
                  <a:pt x="1718774" y="709839"/>
                </a:lnTo>
                <a:lnTo>
                  <a:pt x="1713157" y="709839"/>
                </a:lnTo>
                <a:lnTo>
                  <a:pt x="1707002" y="697139"/>
                </a:lnTo>
                <a:lnTo>
                  <a:pt x="1718959" y="697139"/>
                </a:lnTo>
                <a:lnTo>
                  <a:pt x="1727035" y="709839"/>
                </a:lnTo>
                <a:lnTo>
                  <a:pt x="1734469" y="722539"/>
                </a:lnTo>
                <a:lnTo>
                  <a:pt x="1737788" y="735239"/>
                </a:lnTo>
                <a:close/>
              </a:path>
              <a:path w="3640454" h="4913630">
                <a:moveTo>
                  <a:pt x="2282930" y="709839"/>
                </a:moveTo>
                <a:lnTo>
                  <a:pt x="2270215" y="709839"/>
                </a:lnTo>
                <a:lnTo>
                  <a:pt x="2268684" y="697139"/>
                </a:lnTo>
                <a:lnTo>
                  <a:pt x="2274641" y="697139"/>
                </a:lnTo>
                <a:lnTo>
                  <a:pt x="2282930" y="709839"/>
                </a:lnTo>
                <a:close/>
              </a:path>
              <a:path w="3640454" h="4913630">
                <a:moveTo>
                  <a:pt x="3430057" y="735239"/>
                </a:moveTo>
                <a:lnTo>
                  <a:pt x="3427774" y="735239"/>
                </a:lnTo>
                <a:lnTo>
                  <a:pt x="3419089" y="722539"/>
                </a:lnTo>
                <a:lnTo>
                  <a:pt x="3411654" y="709839"/>
                </a:lnTo>
                <a:lnTo>
                  <a:pt x="3406978" y="697139"/>
                </a:lnTo>
                <a:lnTo>
                  <a:pt x="3415770" y="709839"/>
                </a:lnTo>
                <a:lnTo>
                  <a:pt x="3423355" y="722539"/>
                </a:lnTo>
                <a:lnTo>
                  <a:pt x="3430057" y="735239"/>
                </a:lnTo>
                <a:close/>
              </a:path>
              <a:path w="3640454" h="4913630">
                <a:moveTo>
                  <a:pt x="1418604" y="735239"/>
                </a:moveTo>
                <a:lnTo>
                  <a:pt x="1406860" y="735239"/>
                </a:lnTo>
                <a:lnTo>
                  <a:pt x="1401706" y="722539"/>
                </a:lnTo>
                <a:lnTo>
                  <a:pt x="1405649" y="709839"/>
                </a:lnTo>
                <a:lnTo>
                  <a:pt x="1407998" y="709839"/>
                </a:lnTo>
                <a:lnTo>
                  <a:pt x="1416114" y="722539"/>
                </a:lnTo>
                <a:lnTo>
                  <a:pt x="1418604" y="735239"/>
                </a:lnTo>
                <a:close/>
              </a:path>
              <a:path w="3640454" h="4913630">
                <a:moveTo>
                  <a:pt x="1967814" y="722539"/>
                </a:moveTo>
                <a:lnTo>
                  <a:pt x="1953095" y="722539"/>
                </a:lnTo>
                <a:lnTo>
                  <a:pt x="1946877" y="709839"/>
                </a:lnTo>
                <a:lnTo>
                  <a:pt x="1960119" y="709839"/>
                </a:lnTo>
                <a:lnTo>
                  <a:pt x="1967814" y="722539"/>
                </a:lnTo>
                <a:close/>
              </a:path>
              <a:path w="3640454" h="4913630">
                <a:moveTo>
                  <a:pt x="2209895" y="747939"/>
                </a:moveTo>
                <a:lnTo>
                  <a:pt x="2196506" y="747939"/>
                </a:lnTo>
                <a:lnTo>
                  <a:pt x="2189374" y="735239"/>
                </a:lnTo>
                <a:lnTo>
                  <a:pt x="2182579" y="722539"/>
                </a:lnTo>
                <a:lnTo>
                  <a:pt x="2175129" y="722539"/>
                </a:lnTo>
                <a:lnTo>
                  <a:pt x="2175726" y="709839"/>
                </a:lnTo>
                <a:lnTo>
                  <a:pt x="2180515" y="709839"/>
                </a:lnTo>
                <a:lnTo>
                  <a:pt x="2188788" y="722539"/>
                </a:lnTo>
                <a:lnTo>
                  <a:pt x="2196086" y="735239"/>
                </a:lnTo>
                <a:lnTo>
                  <a:pt x="2202944" y="735239"/>
                </a:lnTo>
                <a:lnTo>
                  <a:pt x="2209895" y="747939"/>
                </a:lnTo>
                <a:close/>
              </a:path>
              <a:path w="3640454" h="4913630">
                <a:moveTo>
                  <a:pt x="2304772" y="735239"/>
                </a:moveTo>
                <a:lnTo>
                  <a:pt x="2297517" y="735239"/>
                </a:lnTo>
                <a:lnTo>
                  <a:pt x="2289939" y="722539"/>
                </a:lnTo>
                <a:lnTo>
                  <a:pt x="2283331" y="722539"/>
                </a:lnTo>
                <a:lnTo>
                  <a:pt x="2276760" y="709839"/>
                </a:lnTo>
                <a:lnTo>
                  <a:pt x="2289629" y="709839"/>
                </a:lnTo>
                <a:lnTo>
                  <a:pt x="2296285" y="722539"/>
                </a:lnTo>
                <a:lnTo>
                  <a:pt x="2304772" y="735239"/>
                </a:lnTo>
                <a:close/>
              </a:path>
              <a:path w="3640454" h="4913630">
                <a:moveTo>
                  <a:pt x="2721025" y="722539"/>
                </a:moveTo>
                <a:lnTo>
                  <a:pt x="2708742" y="722539"/>
                </a:lnTo>
                <a:lnTo>
                  <a:pt x="2707267" y="709839"/>
                </a:lnTo>
                <a:lnTo>
                  <a:pt x="2713475" y="709839"/>
                </a:lnTo>
                <a:lnTo>
                  <a:pt x="2721025" y="722539"/>
                </a:lnTo>
                <a:close/>
              </a:path>
              <a:path w="3640454" h="4913630">
                <a:moveTo>
                  <a:pt x="3119089" y="747939"/>
                </a:moveTo>
                <a:lnTo>
                  <a:pt x="3111744" y="747939"/>
                </a:lnTo>
                <a:lnTo>
                  <a:pt x="3104832" y="735239"/>
                </a:lnTo>
                <a:lnTo>
                  <a:pt x="3097840" y="735239"/>
                </a:lnTo>
                <a:lnTo>
                  <a:pt x="3091474" y="722539"/>
                </a:lnTo>
                <a:lnTo>
                  <a:pt x="3086437" y="709839"/>
                </a:lnTo>
                <a:lnTo>
                  <a:pt x="3095681" y="722539"/>
                </a:lnTo>
                <a:lnTo>
                  <a:pt x="3103710" y="722539"/>
                </a:lnTo>
                <a:lnTo>
                  <a:pt x="3110978" y="735239"/>
                </a:lnTo>
                <a:lnTo>
                  <a:pt x="3119089" y="747939"/>
                </a:lnTo>
                <a:close/>
              </a:path>
              <a:path w="3640454" h="4913630">
                <a:moveTo>
                  <a:pt x="3522158" y="760639"/>
                </a:moveTo>
                <a:lnTo>
                  <a:pt x="3514963" y="747939"/>
                </a:lnTo>
                <a:lnTo>
                  <a:pt x="3508521" y="735239"/>
                </a:lnTo>
                <a:lnTo>
                  <a:pt x="3503127" y="722539"/>
                </a:lnTo>
                <a:lnTo>
                  <a:pt x="3499074" y="709839"/>
                </a:lnTo>
                <a:lnTo>
                  <a:pt x="3506594" y="722539"/>
                </a:lnTo>
                <a:lnTo>
                  <a:pt x="3512909" y="735239"/>
                </a:lnTo>
                <a:lnTo>
                  <a:pt x="3518078" y="747939"/>
                </a:lnTo>
                <a:lnTo>
                  <a:pt x="3522158" y="760639"/>
                </a:lnTo>
                <a:close/>
              </a:path>
              <a:path w="3640454" h="4913630">
                <a:moveTo>
                  <a:pt x="3580198" y="760639"/>
                </a:moveTo>
                <a:lnTo>
                  <a:pt x="3576020" y="760639"/>
                </a:lnTo>
                <a:lnTo>
                  <a:pt x="3554787" y="709839"/>
                </a:lnTo>
                <a:lnTo>
                  <a:pt x="3559248" y="709839"/>
                </a:lnTo>
                <a:lnTo>
                  <a:pt x="3565342" y="722539"/>
                </a:lnTo>
                <a:lnTo>
                  <a:pt x="3570858" y="735239"/>
                </a:lnTo>
                <a:lnTo>
                  <a:pt x="3575807" y="747939"/>
                </a:lnTo>
                <a:lnTo>
                  <a:pt x="3580198" y="760639"/>
                </a:lnTo>
                <a:close/>
              </a:path>
              <a:path w="3640454" h="4913630">
                <a:moveTo>
                  <a:pt x="1531231" y="760639"/>
                </a:moveTo>
                <a:lnTo>
                  <a:pt x="1523367" y="760639"/>
                </a:lnTo>
                <a:lnTo>
                  <a:pt x="1517741" y="747939"/>
                </a:lnTo>
                <a:lnTo>
                  <a:pt x="1512594" y="747939"/>
                </a:lnTo>
                <a:lnTo>
                  <a:pt x="1508058" y="735239"/>
                </a:lnTo>
                <a:lnTo>
                  <a:pt x="1504268" y="722539"/>
                </a:lnTo>
                <a:lnTo>
                  <a:pt x="1516084" y="722539"/>
                </a:lnTo>
                <a:lnTo>
                  <a:pt x="1521086" y="735239"/>
                </a:lnTo>
                <a:lnTo>
                  <a:pt x="1531231" y="760639"/>
                </a:lnTo>
                <a:close/>
              </a:path>
              <a:path w="3640454" h="4913630">
                <a:moveTo>
                  <a:pt x="1858946" y="735239"/>
                </a:moveTo>
                <a:lnTo>
                  <a:pt x="1846059" y="735239"/>
                </a:lnTo>
                <a:lnTo>
                  <a:pt x="1844955" y="722539"/>
                </a:lnTo>
                <a:lnTo>
                  <a:pt x="1852146" y="722539"/>
                </a:lnTo>
                <a:lnTo>
                  <a:pt x="1858946" y="735239"/>
                </a:lnTo>
                <a:close/>
              </a:path>
              <a:path w="3640454" h="4913630">
                <a:moveTo>
                  <a:pt x="1963168" y="735239"/>
                </a:moveTo>
                <a:lnTo>
                  <a:pt x="1960813" y="722539"/>
                </a:lnTo>
                <a:lnTo>
                  <a:pt x="1968517" y="722539"/>
                </a:lnTo>
                <a:lnTo>
                  <a:pt x="1963168" y="735239"/>
                </a:lnTo>
                <a:close/>
              </a:path>
              <a:path w="3640454" h="4913630">
                <a:moveTo>
                  <a:pt x="2618297" y="735239"/>
                </a:moveTo>
                <a:lnTo>
                  <a:pt x="2615800" y="735239"/>
                </a:lnTo>
                <a:lnTo>
                  <a:pt x="2617004" y="722539"/>
                </a:lnTo>
                <a:lnTo>
                  <a:pt x="2618297" y="735239"/>
                </a:lnTo>
                <a:close/>
              </a:path>
              <a:path w="3640454" h="4913630">
                <a:moveTo>
                  <a:pt x="2741979" y="747939"/>
                </a:moveTo>
                <a:lnTo>
                  <a:pt x="2731507" y="747939"/>
                </a:lnTo>
                <a:lnTo>
                  <a:pt x="2723660" y="735239"/>
                </a:lnTo>
                <a:lnTo>
                  <a:pt x="2716293" y="722539"/>
                </a:lnTo>
                <a:lnTo>
                  <a:pt x="2728534" y="722539"/>
                </a:lnTo>
                <a:lnTo>
                  <a:pt x="2735640" y="735239"/>
                </a:lnTo>
                <a:lnTo>
                  <a:pt x="2741979" y="747939"/>
                </a:lnTo>
                <a:close/>
              </a:path>
              <a:path w="3640454" h="4913630">
                <a:moveTo>
                  <a:pt x="1657910" y="786039"/>
                </a:moveTo>
                <a:lnTo>
                  <a:pt x="1650246" y="786039"/>
                </a:lnTo>
                <a:lnTo>
                  <a:pt x="1643672" y="773339"/>
                </a:lnTo>
                <a:lnTo>
                  <a:pt x="1637538" y="760639"/>
                </a:lnTo>
                <a:lnTo>
                  <a:pt x="1631856" y="760639"/>
                </a:lnTo>
                <a:lnTo>
                  <a:pt x="1626635" y="747939"/>
                </a:lnTo>
                <a:lnTo>
                  <a:pt x="1626447" y="747939"/>
                </a:lnTo>
                <a:lnTo>
                  <a:pt x="1629638" y="735239"/>
                </a:lnTo>
                <a:lnTo>
                  <a:pt x="1632519" y="735239"/>
                </a:lnTo>
                <a:lnTo>
                  <a:pt x="1639317" y="747939"/>
                </a:lnTo>
                <a:lnTo>
                  <a:pt x="1645492" y="760639"/>
                </a:lnTo>
                <a:lnTo>
                  <a:pt x="1658001" y="773339"/>
                </a:lnTo>
                <a:lnTo>
                  <a:pt x="1657836" y="773339"/>
                </a:lnTo>
                <a:lnTo>
                  <a:pt x="1657910" y="786039"/>
                </a:lnTo>
                <a:close/>
              </a:path>
              <a:path w="3640454" h="4913630">
                <a:moveTo>
                  <a:pt x="1878522" y="760639"/>
                </a:moveTo>
                <a:lnTo>
                  <a:pt x="1864322" y="760639"/>
                </a:lnTo>
                <a:lnTo>
                  <a:pt x="1857861" y="747939"/>
                </a:lnTo>
                <a:lnTo>
                  <a:pt x="1851805" y="735239"/>
                </a:lnTo>
                <a:lnTo>
                  <a:pt x="1865062" y="735239"/>
                </a:lnTo>
                <a:lnTo>
                  <a:pt x="1871144" y="747939"/>
                </a:lnTo>
                <a:lnTo>
                  <a:pt x="1878522" y="760639"/>
                </a:lnTo>
                <a:close/>
              </a:path>
              <a:path w="3640454" h="4913630">
                <a:moveTo>
                  <a:pt x="2117954" y="773339"/>
                </a:moveTo>
                <a:lnTo>
                  <a:pt x="2111471" y="773339"/>
                </a:lnTo>
                <a:lnTo>
                  <a:pt x="2102847" y="760639"/>
                </a:lnTo>
                <a:lnTo>
                  <a:pt x="2095967" y="760639"/>
                </a:lnTo>
                <a:lnTo>
                  <a:pt x="2089409" y="747939"/>
                </a:lnTo>
                <a:lnTo>
                  <a:pt x="2083361" y="735239"/>
                </a:lnTo>
                <a:lnTo>
                  <a:pt x="2091010" y="735239"/>
                </a:lnTo>
                <a:lnTo>
                  <a:pt x="2098376" y="747939"/>
                </a:lnTo>
                <a:lnTo>
                  <a:pt x="2104327" y="747939"/>
                </a:lnTo>
                <a:lnTo>
                  <a:pt x="2110246" y="760639"/>
                </a:lnTo>
                <a:lnTo>
                  <a:pt x="2117954" y="773339"/>
                </a:lnTo>
                <a:close/>
              </a:path>
              <a:path w="3640454" h="4913630">
                <a:moveTo>
                  <a:pt x="2644970" y="773339"/>
                </a:moveTo>
                <a:lnTo>
                  <a:pt x="2642803" y="773339"/>
                </a:lnTo>
                <a:lnTo>
                  <a:pt x="2634580" y="760639"/>
                </a:lnTo>
                <a:lnTo>
                  <a:pt x="2627872" y="747939"/>
                </a:lnTo>
                <a:lnTo>
                  <a:pt x="2621203" y="747939"/>
                </a:lnTo>
                <a:lnTo>
                  <a:pt x="2613743" y="735239"/>
                </a:lnTo>
                <a:lnTo>
                  <a:pt x="2627499" y="735239"/>
                </a:lnTo>
                <a:lnTo>
                  <a:pt x="2640301" y="760639"/>
                </a:lnTo>
                <a:lnTo>
                  <a:pt x="2649274" y="760639"/>
                </a:lnTo>
                <a:lnTo>
                  <a:pt x="2644970" y="773339"/>
                </a:lnTo>
                <a:close/>
              </a:path>
              <a:path w="3640454" h="4913630">
                <a:moveTo>
                  <a:pt x="3002045" y="773339"/>
                </a:moveTo>
                <a:lnTo>
                  <a:pt x="2993435" y="760639"/>
                </a:lnTo>
                <a:lnTo>
                  <a:pt x="2983992" y="760639"/>
                </a:lnTo>
                <a:lnTo>
                  <a:pt x="2975859" y="747939"/>
                </a:lnTo>
                <a:lnTo>
                  <a:pt x="2971180" y="735239"/>
                </a:lnTo>
                <a:lnTo>
                  <a:pt x="2979990" y="735239"/>
                </a:lnTo>
                <a:lnTo>
                  <a:pt x="2988787" y="747939"/>
                </a:lnTo>
                <a:lnTo>
                  <a:pt x="2996496" y="760639"/>
                </a:lnTo>
                <a:lnTo>
                  <a:pt x="3002045" y="773339"/>
                </a:lnTo>
                <a:close/>
              </a:path>
              <a:path w="3640454" h="4913630">
                <a:moveTo>
                  <a:pt x="2551437" y="786039"/>
                </a:moveTo>
                <a:lnTo>
                  <a:pt x="2544602" y="786039"/>
                </a:lnTo>
                <a:lnTo>
                  <a:pt x="2543434" y="773339"/>
                </a:lnTo>
                <a:lnTo>
                  <a:pt x="2535323" y="773339"/>
                </a:lnTo>
                <a:lnTo>
                  <a:pt x="2530275" y="760639"/>
                </a:lnTo>
                <a:lnTo>
                  <a:pt x="2520269" y="747939"/>
                </a:lnTo>
                <a:lnTo>
                  <a:pt x="2531247" y="747939"/>
                </a:lnTo>
                <a:lnTo>
                  <a:pt x="2539785" y="760639"/>
                </a:lnTo>
                <a:lnTo>
                  <a:pt x="2547439" y="773339"/>
                </a:lnTo>
                <a:lnTo>
                  <a:pt x="2551437" y="786039"/>
                </a:lnTo>
                <a:close/>
              </a:path>
              <a:path w="3640454" h="4913630">
                <a:moveTo>
                  <a:pt x="3370294" y="786039"/>
                </a:moveTo>
                <a:lnTo>
                  <a:pt x="3361864" y="786039"/>
                </a:lnTo>
                <a:lnTo>
                  <a:pt x="3353930" y="773339"/>
                </a:lnTo>
                <a:lnTo>
                  <a:pt x="3346640" y="760639"/>
                </a:lnTo>
                <a:lnTo>
                  <a:pt x="3340141" y="747939"/>
                </a:lnTo>
                <a:lnTo>
                  <a:pt x="3348822" y="747939"/>
                </a:lnTo>
                <a:lnTo>
                  <a:pt x="3356548" y="760639"/>
                </a:lnTo>
                <a:lnTo>
                  <a:pt x="3363608" y="773339"/>
                </a:lnTo>
                <a:lnTo>
                  <a:pt x="3370294" y="786039"/>
                </a:lnTo>
                <a:close/>
              </a:path>
              <a:path w="3640454" h="4913630">
                <a:moveTo>
                  <a:pt x="2006315" y="773339"/>
                </a:moveTo>
                <a:lnTo>
                  <a:pt x="1991678" y="773339"/>
                </a:lnTo>
                <a:lnTo>
                  <a:pt x="1991481" y="760639"/>
                </a:lnTo>
                <a:lnTo>
                  <a:pt x="1998483" y="760639"/>
                </a:lnTo>
                <a:lnTo>
                  <a:pt x="2006315" y="773339"/>
                </a:lnTo>
                <a:close/>
              </a:path>
              <a:path w="3640454" h="4913630">
                <a:moveTo>
                  <a:pt x="2456674" y="798739"/>
                </a:moveTo>
                <a:lnTo>
                  <a:pt x="2451873" y="798739"/>
                </a:lnTo>
                <a:lnTo>
                  <a:pt x="2444623" y="786039"/>
                </a:lnTo>
                <a:lnTo>
                  <a:pt x="2438236" y="786039"/>
                </a:lnTo>
                <a:lnTo>
                  <a:pt x="2431903" y="773339"/>
                </a:lnTo>
                <a:lnTo>
                  <a:pt x="2424415" y="760639"/>
                </a:lnTo>
                <a:lnTo>
                  <a:pt x="2437694" y="760639"/>
                </a:lnTo>
                <a:lnTo>
                  <a:pt x="2445615" y="773339"/>
                </a:lnTo>
                <a:lnTo>
                  <a:pt x="2452362" y="786039"/>
                </a:lnTo>
                <a:lnTo>
                  <a:pt x="2456674" y="798739"/>
                </a:lnTo>
                <a:close/>
              </a:path>
              <a:path w="3640454" h="4913630">
                <a:moveTo>
                  <a:pt x="2892795" y="798739"/>
                </a:moveTo>
                <a:lnTo>
                  <a:pt x="2881829" y="798739"/>
                </a:lnTo>
                <a:lnTo>
                  <a:pt x="2872955" y="786039"/>
                </a:lnTo>
                <a:lnTo>
                  <a:pt x="2866647" y="773339"/>
                </a:lnTo>
                <a:lnTo>
                  <a:pt x="2863382" y="760639"/>
                </a:lnTo>
                <a:lnTo>
                  <a:pt x="2872485" y="773339"/>
                </a:lnTo>
                <a:lnTo>
                  <a:pt x="2880527" y="786039"/>
                </a:lnTo>
                <a:lnTo>
                  <a:pt x="2887349" y="786039"/>
                </a:lnTo>
                <a:lnTo>
                  <a:pt x="2892795" y="798739"/>
                </a:lnTo>
                <a:close/>
              </a:path>
              <a:path w="3640454" h="4913630">
                <a:moveTo>
                  <a:pt x="1340196" y="786039"/>
                </a:moveTo>
                <a:lnTo>
                  <a:pt x="1333124" y="786039"/>
                </a:lnTo>
                <a:lnTo>
                  <a:pt x="1338124" y="773339"/>
                </a:lnTo>
                <a:lnTo>
                  <a:pt x="1340196" y="786039"/>
                </a:lnTo>
                <a:close/>
              </a:path>
              <a:path w="3640454" h="4913630">
                <a:moveTo>
                  <a:pt x="1437238" y="786039"/>
                </a:moveTo>
                <a:lnTo>
                  <a:pt x="1430595" y="786039"/>
                </a:lnTo>
                <a:lnTo>
                  <a:pt x="1434359" y="773339"/>
                </a:lnTo>
                <a:lnTo>
                  <a:pt x="1435901" y="773339"/>
                </a:lnTo>
                <a:lnTo>
                  <a:pt x="1437238" y="786039"/>
                </a:lnTo>
                <a:close/>
              </a:path>
              <a:path w="3640454" h="4913630">
                <a:moveTo>
                  <a:pt x="1793644" y="811439"/>
                </a:moveTo>
                <a:lnTo>
                  <a:pt x="1787120" y="811439"/>
                </a:lnTo>
                <a:lnTo>
                  <a:pt x="1780161" y="798739"/>
                </a:lnTo>
                <a:lnTo>
                  <a:pt x="1773998" y="786039"/>
                </a:lnTo>
                <a:lnTo>
                  <a:pt x="1767925" y="786039"/>
                </a:lnTo>
                <a:lnTo>
                  <a:pt x="1761974" y="773339"/>
                </a:lnTo>
                <a:lnTo>
                  <a:pt x="1775048" y="773339"/>
                </a:lnTo>
                <a:lnTo>
                  <a:pt x="1780700" y="786039"/>
                </a:lnTo>
                <a:lnTo>
                  <a:pt x="1786310" y="798739"/>
                </a:lnTo>
                <a:lnTo>
                  <a:pt x="1793746" y="798739"/>
                </a:lnTo>
                <a:lnTo>
                  <a:pt x="1793644" y="811439"/>
                </a:lnTo>
                <a:close/>
              </a:path>
              <a:path w="3640454" h="4913630">
                <a:moveTo>
                  <a:pt x="2025064" y="798739"/>
                </a:moveTo>
                <a:lnTo>
                  <a:pt x="2014739" y="798739"/>
                </a:lnTo>
                <a:lnTo>
                  <a:pt x="1997960" y="773339"/>
                </a:lnTo>
                <a:lnTo>
                  <a:pt x="2012372" y="773339"/>
                </a:lnTo>
                <a:lnTo>
                  <a:pt x="2025064" y="798739"/>
                </a:lnTo>
                <a:close/>
              </a:path>
              <a:path w="3640454" h="4913630">
                <a:moveTo>
                  <a:pt x="2362595" y="811439"/>
                </a:moveTo>
                <a:lnTo>
                  <a:pt x="2356830" y="811439"/>
                </a:lnTo>
                <a:lnTo>
                  <a:pt x="2349561" y="798739"/>
                </a:lnTo>
                <a:lnTo>
                  <a:pt x="2342699" y="798739"/>
                </a:lnTo>
                <a:lnTo>
                  <a:pt x="2336195" y="786039"/>
                </a:lnTo>
                <a:lnTo>
                  <a:pt x="2330002" y="773339"/>
                </a:lnTo>
                <a:lnTo>
                  <a:pt x="2336393" y="773339"/>
                </a:lnTo>
                <a:lnTo>
                  <a:pt x="2343502" y="786039"/>
                </a:lnTo>
                <a:lnTo>
                  <a:pt x="2350135" y="786039"/>
                </a:lnTo>
                <a:lnTo>
                  <a:pt x="2362595" y="811439"/>
                </a:lnTo>
                <a:close/>
              </a:path>
              <a:path w="3640454" h="4913630">
                <a:moveTo>
                  <a:pt x="3276843" y="811439"/>
                </a:moveTo>
                <a:lnTo>
                  <a:pt x="3268967" y="811439"/>
                </a:lnTo>
                <a:lnTo>
                  <a:pt x="3261237" y="798739"/>
                </a:lnTo>
                <a:lnTo>
                  <a:pt x="3254702" y="786039"/>
                </a:lnTo>
                <a:lnTo>
                  <a:pt x="3250414" y="773339"/>
                </a:lnTo>
                <a:lnTo>
                  <a:pt x="3259307" y="786039"/>
                </a:lnTo>
                <a:lnTo>
                  <a:pt x="3267599" y="786039"/>
                </a:lnTo>
                <a:lnTo>
                  <a:pt x="3273906" y="798739"/>
                </a:lnTo>
                <a:lnTo>
                  <a:pt x="3276843" y="811439"/>
                </a:lnTo>
                <a:close/>
              </a:path>
              <a:path w="3640454" h="4913630">
                <a:moveTo>
                  <a:pt x="1346951" y="811439"/>
                </a:moveTo>
                <a:lnTo>
                  <a:pt x="1340266" y="811439"/>
                </a:lnTo>
                <a:lnTo>
                  <a:pt x="1335173" y="798739"/>
                </a:lnTo>
                <a:lnTo>
                  <a:pt x="1332952" y="786039"/>
                </a:lnTo>
                <a:lnTo>
                  <a:pt x="1343784" y="786039"/>
                </a:lnTo>
                <a:lnTo>
                  <a:pt x="1346062" y="798739"/>
                </a:lnTo>
                <a:lnTo>
                  <a:pt x="1348257" y="798739"/>
                </a:lnTo>
                <a:lnTo>
                  <a:pt x="1346951" y="811439"/>
                </a:lnTo>
                <a:close/>
              </a:path>
              <a:path w="3640454" h="4913630">
                <a:moveTo>
                  <a:pt x="1455620" y="824139"/>
                </a:moveTo>
                <a:lnTo>
                  <a:pt x="1448454" y="824139"/>
                </a:lnTo>
                <a:lnTo>
                  <a:pt x="1443028" y="811439"/>
                </a:lnTo>
                <a:lnTo>
                  <a:pt x="1438270" y="798739"/>
                </a:lnTo>
                <a:lnTo>
                  <a:pt x="1433982" y="798739"/>
                </a:lnTo>
                <a:lnTo>
                  <a:pt x="1429968" y="786039"/>
                </a:lnTo>
                <a:lnTo>
                  <a:pt x="1441219" y="786039"/>
                </a:lnTo>
                <a:lnTo>
                  <a:pt x="1447431" y="798739"/>
                </a:lnTo>
                <a:lnTo>
                  <a:pt x="1453139" y="811439"/>
                </a:lnTo>
                <a:lnTo>
                  <a:pt x="1455620" y="824139"/>
                </a:lnTo>
                <a:close/>
              </a:path>
              <a:path w="3640454" h="4913630">
                <a:moveTo>
                  <a:pt x="2267839" y="824139"/>
                </a:moveTo>
                <a:lnTo>
                  <a:pt x="2260557" y="824139"/>
                </a:lnTo>
                <a:lnTo>
                  <a:pt x="2247455" y="811439"/>
                </a:lnTo>
                <a:lnTo>
                  <a:pt x="2241773" y="798739"/>
                </a:lnTo>
                <a:lnTo>
                  <a:pt x="2234170" y="786039"/>
                </a:lnTo>
                <a:lnTo>
                  <a:pt x="2242746" y="786039"/>
                </a:lnTo>
                <a:lnTo>
                  <a:pt x="2248633" y="798739"/>
                </a:lnTo>
                <a:lnTo>
                  <a:pt x="2254478" y="798739"/>
                </a:lnTo>
                <a:lnTo>
                  <a:pt x="2260285" y="811439"/>
                </a:lnTo>
                <a:lnTo>
                  <a:pt x="2267839" y="824139"/>
                </a:lnTo>
                <a:close/>
              </a:path>
              <a:path w="3640454" h="4913630">
                <a:moveTo>
                  <a:pt x="2800647" y="824139"/>
                </a:moveTo>
                <a:lnTo>
                  <a:pt x="2786461" y="824139"/>
                </a:lnTo>
                <a:lnTo>
                  <a:pt x="2774785" y="798739"/>
                </a:lnTo>
                <a:lnTo>
                  <a:pt x="2767670" y="786039"/>
                </a:lnTo>
                <a:lnTo>
                  <a:pt x="2774606" y="786039"/>
                </a:lnTo>
                <a:lnTo>
                  <a:pt x="2781458" y="798739"/>
                </a:lnTo>
                <a:lnTo>
                  <a:pt x="2788433" y="811439"/>
                </a:lnTo>
                <a:lnTo>
                  <a:pt x="2795004" y="811439"/>
                </a:lnTo>
                <a:lnTo>
                  <a:pt x="2800647" y="824139"/>
                </a:lnTo>
                <a:close/>
              </a:path>
              <a:path w="3640454" h="4913630">
                <a:moveTo>
                  <a:pt x="3171149" y="836839"/>
                </a:moveTo>
                <a:lnTo>
                  <a:pt x="3162247" y="824139"/>
                </a:lnTo>
                <a:lnTo>
                  <a:pt x="3154914" y="811439"/>
                </a:lnTo>
                <a:lnTo>
                  <a:pt x="3148738" y="798739"/>
                </a:lnTo>
                <a:lnTo>
                  <a:pt x="3143307" y="786039"/>
                </a:lnTo>
                <a:lnTo>
                  <a:pt x="3152473" y="798739"/>
                </a:lnTo>
                <a:lnTo>
                  <a:pt x="3160076" y="811439"/>
                </a:lnTo>
                <a:lnTo>
                  <a:pt x="3166255" y="824139"/>
                </a:lnTo>
                <a:lnTo>
                  <a:pt x="3171149" y="836839"/>
                </a:lnTo>
                <a:close/>
              </a:path>
              <a:path w="3640454" h="4913630">
                <a:moveTo>
                  <a:pt x="3484109" y="836839"/>
                </a:moveTo>
                <a:lnTo>
                  <a:pt x="3456993" y="786039"/>
                </a:lnTo>
                <a:lnTo>
                  <a:pt x="3466518" y="798739"/>
                </a:lnTo>
                <a:lnTo>
                  <a:pt x="3475135" y="811439"/>
                </a:lnTo>
                <a:lnTo>
                  <a:pt x="3481460" y="824139"/>
                </a:lnTo>
                <a:lnTo>
                  <a:pt x="3484109" y="836839"/>
                </a:lnTo>
                <a:close/>
              </a:path>
              <a:path w="3640454" h="4913630">
                <a:moveTo>
                  <a:pt x="1579741" y="836839"/>
                </a:moveTo>
                <a:lnTo>
                  <a:pt x="1572052" y="836839"/>
                </a:lnTo>
                <a:lnTo>
                  <a:pt x="1565080" y="824139"/>
                </a:lnTo>
                <a:lnTo>
                  <a:pt x="1558639" y="824139"/>
                </a:lnTo>
                <a:lnTo>
                  <a:pt x="1553084" y="811439"/>
                </a:lnTo>
                <a:lnTo>
                  <a:pt x="1548772" y="798739"/>
                </a:lnTo>
                <a:lnTo>
                  <a:pt x="1554513" y="798739"/>
                </a:lnTo>
                <a:lnTo>
                  <a:pt x="1561671" y="811439"/>
                </a:lnTo>
                <a:lnTo>
                  <a:pt x="1567834" y="811439"/>
                </a:lnTo>
                <a:lnTo>
                  <a:pt x="1573643" y="824139"/>
                </a:lnTo>
                <a:lnTo>
                  <a:pt x="1579741" y="836839"/>
                </a:lnTo>
                <a:close/>
              </a:path>
              <a:path w="3640454" h="4913630">
                <a:moveTo>
                  <a:pt x="1936050" y="836839"/>
                </a:moveTo>
                <a:lnTo>
                  <a:pt x="1929127" y="836839"/>
                </a:lnTo>
                <a:lnTo>
                  <a:pt x="1921565" y="824139"/>
                </a:lnTo>
                <a:lnTo>
                  <a:pt x="1915795" y="824139"/>
                </a:lnTo>
                <a:lnTo>
                  <a:pt x="1910072" y="811439"/>
                </a:lnTo>
                <a:lnTo>
                  <a:pt x="1903061" y="798739"/>
                </a:lnTo>
                <a:lnTo>
                  <a:pt x="1910484" y="798739"/>
                </a:lnTo>
                <a:lnTo>
                  <a:pt x="1917308" y="811439"/>
                </a:lnTo>
                <a:lnTo>
                  <a:pt x="1923104" y="811439"/>
                </a:lnTo>
                <a:lnTo>
                  <a:pt x="1928868" y="824139"/>
                </a:lnTo>
                <a:lnTo>
                  <a:pt x="1936050" y="836839"/>
                </a:lnTo>
                <a:close/>
              </a:path>
              <a:path w="3640454" h="4913630">
                <a:moveTo>
                  <a:pt x="3566779" y="849539"/>
                </a:moveTo>
                <a:lnTo>
                  <a:pt x="3559593" y="836839"/>
                </a:lnTo>
                <a:lnTo>
                  <a:pt x="3553937" y="824139"/>
                </a:lnTo>
                <a:lnTo>
                  <a:pt x="3549567" y="811439"/>
                </a:lnTo>
                <a:lnTo>
                  <a:pt x="3546239" y="798739"/>
                </a:lnTo>
                <a:lnTo>
                  <a:pt x="3553051" y="811439"/>
                </a:lnTo>
                <a:lnTo>
                  <a:pt x="3558896" y="824139"/>
                </a:lnTo>
                <a:lnTo>
                  <a:pt x="3563548" y="836839"/>
                </a:lnTo>
                <a:lnTo>
                  <a:pt x="3566779" y="849539"/>
                </a:lnTo>
                <a:close/>
              </a:path>
              <a:path w="3640454" h="4913630">
                <a:moveTo>
                  <a:pt x="1685368" y="824139"/>
                </a:moveTo>
                <a:lnTo>
                  <a:pt x="1678198" y="824139"/>
                </a:lnTo>
                <a:lnTo>
                  <a:pt x="1681036" y="811439"/>
                </a:lnTo>
                <a:lnTo>
                  <a:pt x="1683868" y="811439"/>
                </a:lnTo>
                <a:lnTo>
                  <a:pt x="1685368" y="824139"/>
                </a:lnTo>
                <a:close/>
              </a:path>
              <a:path w="3640454" h="4913630">
                <a:moveTo>
                  <a:pt x="2173751" y="849539"/>
                </a:moveTo>
                <a:lnTo>
                  <a:pt x="2167406" y="849539"/>
                </a:lnTo>
                <a:lnTo>
                  <a:pt x="2160332" y="836839"/>
                </a:lnTo>
                <a:lnTo>
                  <a:pt x="2154046" y="836839"/>
                </a:lnTo>
                <a:lnTo>
                  <a:pt x="2147823" y="824139"/>
                </a:lnTo>
                <a:lnTo>
                  <a:pt x="2140343" y="811439"/>
                </a:lnTo>
                <a:lnTo>
                  <a:pt x="2155082" y="811439"/>
                </a:lnTo>
                <a:lnTo>
                  <a:pt x="2161946" y="824139"/>
                </a:lnTo>
                <a:lnTo>
                  <a:pt x="2168195" y="836839"/>
                </a:lnTo>
                <a:lnTo>
                  <a:pt x="2173751" y="849539"/>
                </a:lnTo>
                <a:close/>
              </a:path>
              <a:path w="3640454" h="4913630">
                <a:moveTo>
                  <a:pt x="2703815" y="849539"/>
                </a:moveTo>
                <a:lnTo>
                  <a:pt x="2699477" y="849539"/>
                </a:lnTo>
                <a:lnTo>
                  <a:pt x="2691609" y="836839"/>
                </a:lnTo>
                <a:lnTo>
                  <a:pt x="2685104" y="824139"/>
                </a:lnTo>
                <a:lnTo>
                  <a:pt x="2679327" y="811439"/>
                </a:lnTo>
                <a:lnTo>
                  <a:pt x="2683485" y="811439"/>
                </a:lnTo>
                <a:lnTo>
                  <a:pt x="2691011" y="824139"/>
                </a:lnTo>
                <a:lnTo>
                  <a:pt x="2697660" y="836839"/>
                </a:lnTo>
                <a:lnTo>
                  <a:pt x="2703815" y="849539"/>
                </a:lnTo>
                <a:close/>
              </a:path>
              <a:path w="3640454" h="4913630">
                <a:moveTo>
                  <a:pt x="3053673" y="862239"/>
                </a:moveTo>
                <a:lnTo>
                  <a:pt x="3045402" y="849539"/>
                </a:lnTo>
                <a:lnTo>
                  <a:pt x="3038137" y="836839"/>
                </a:lnTo>
                <a:lnTo>
                  <a:pt x="3031413" y="824139"/>
                </a:lnTo>
                <a:lnTo>
                  <a:pt x="3024769" y="811439"/>
                </a:lnTo>
                <a:lnTo>
                  <a:pt x="3034218" y="824139"/>
                </a:lnTo>
                <a:lnTo>
                  <a:pt x="3043538" y="836839"/>
                </a:lnTo>
                <a:lnTo>
                  <a:pt x="3050700" y="849539"/>
                </a:lnTo>
                <a:lnTo>
                  <a:pt x="3053673" y="862239"/>
                </a:lnTo>
                <a:close/>
              </a:path>
              <a:path w="3640454" h="4913630">
                <a:moveTo>
                  <a:pt x="3609761" y="849539"/>
                </a:moveTo>
                <a:lnTo>
                  <a:pt x="3605148" y="849539"/>
                </a:lnTo>
                <a:lnTo>
                  <a:pt x="3601382" y="836839"/>
                </a:lnTo>
                <a:lnTo>
                  <a:pt x="3598514" y="824139"/>
                </a:lnTo>
                <a:lnTo>
                  <a:pt x="3596266" y="811439"/>
                </a:lnTo>
                <a:lnTo>
                  <a:pt x="3600345" y="811439"/>
                </a:lnTo>
                <a:lnTo>
                  <a:pt x="3603665" y="824139"/>
                </a:lnTo>
                <a:lnTo>
                  <a:pt x="3605892" y="836839"/>
                </a:lnTo>
                <a:lnTo>
                  <a:pt x="3608595" y="836839"/>
                </a:lnTo>
                <a:lnTo>
                  <a:pt x="3609761" y="849539"/>
                </a:lnTo>
                <a:close/>
              </a:path>
              <a:path w="3640454" h="4913630">
                <a:moveTo>
                  <a:pt x="1699362" y="836839"/>
                </a:moveTo>
                <a:lnTo>
                  <a:pt x="1685888" y="836839"/>
                </a:lnTo>
                <a:lnTo>
                  <a:pt x="1678655" y="824139"/>
                </a:lnTo>
                <a:lnTo>
                  <a:pt x="1694073" y="824139"/>
                </a:lnTo>
                <a:lnTo>
                  <a:pt x="1699362" y="836839"/>
                </a:lnTo>
                <a:close/>
              </a:path>
              <a:path w="3640454" h="4913630">
                <a:moveTo>
                  <a:pt x="2605997" y="862239"/>
                </a:moveTo>
                <a:lnTo>
                  <a:pt x="2597338" y="849539"/>
                </a:lnTo>
                <a:lnTo>
                  <a:pt x="2590115" y="849539"/>
                </a:lnTo>
                <a:lnTo>
                  <a:pt x="2583692" y="836839"/>
                </a:lnTo>
                <a:lnTo>
                  <a:pt x="2577430" y="824139"/>
                </a:lnTo>
                <a:lnTo>
                  <a:pt x="2588295" y="824139"/>
                </a:lnTo>
                <a:lnTo>
                  <a:pt x="2596989" y="836839"/>
                </a:lnTo>
                <a:lnTo>
                  <a:pt x="2603358" y="849539"/>
                </a:lnTo>
                <a:lnTo>
                  <a:pt x="2605997" y="862239"/>
                </a:lnTo>
                <a:close/>
              </a:path>
              <a:path w="3640454" h="4913630">
                <a:moveTo>
                  <a:pt x="3415223" y="874939"/>
                </a:moveTo>
                <a:lnTo>
                  <a:pt x="3408565" y="862239"/>
                </a:lnTo>
                <a:lnTo>
                  <a:pt x="3401968" y="849539"/>
                </a:lnTo>
                <a:lnTo>
                  <a:pt x="3395768" y="836839"/>
                </a:lnTo>
                <a:lnTo>
                  <a:pt x="3390299" y="824139"/>
                </a:lnTo>
                <a:lnTo>
                  <a:pt x="3399302" y="836839"/>
                </a:lnTo>
                <a:lnTo>
                  <a:pt x="3407373" y="849539"/>
                </a:lnTo>
                <a:lnTo>
                  <a:pt x="3413138" y="862239"/>
                </a:lnTo>
                <a:lnTo>
                  <a:pt x="3415223" y="874939"/>
                </a:lnTo>
                <a:close/>
              </a:path>
              <a:path w="3640454" h="4913630">
                <a:moveTo>
                  <a:pt x="1707238" y="862239"/>
                </a:moveTo>
                <a:lnTo>
                  <a:pt x="1704560" y="862239"/>
                </a:lnTo>
                <a:lnTo>
                  <a:pt x="1697099" y="849539"/>
                </a:lnTo>
                <a:lnTo>
                  <a:pt x="1691469" y="836839"/>
                </a:lnTo>
                <a:lnTo>
                  <a:pt x="1704598" y="836839"/>
                </a:lnTo>
                <a:lnTo>
                  <a:pt x="1711342" y="849539"/>
                </a:lnTo>
                <a:lnTo>
                  <a:pt x="1712870" y="849539"/>
                </a:lnTo>
                <a:lnTo>
                  <a:pt x="1707238" y="862239"/>
                </a:lnTo>
                <a:close/>
              </a:path>
              <a:path w="3640454" h="4913630">
                <a:moveTo>
                  <a:pt x="1846106" y="887639"/>
                </a:moveTo>
                <a:lnTo>
                  <a:pt x="1843500" y="887639"/>
                </a:lnTo>
                <a:lnTo>
                  <a:pt x="1835754" y="874939"/>
                </a:lnTo>
                <a:lnTo>
                  <a:pt x="1829556" y="862239"/>
                </a:lnTo>
                <a:lnTo>
                  <a:pt x="1823444" y="849539"/>
                </a:lnTo>
                <a:lnTo>
                  <a:pt x="1815778" y="849539"/>
                </a:lnTo>
                <a:lnTo>
                  <a:pt x="1816718" y="836839"/>
                </a:lnTo>
                <a:lnTo>
                  <a:pt x="1823951" y="836839"/>
                </a:lnTo>
                <a:lnTo>
                  <a:pt x="1830857" y="849539"/>
                </a:lnTo>
                <a:lnTo>
                  <a:pt x="1836800" y="862239"/>
                </a:lnTo>
                <a:lnTo>
                  <a:pt x="1842697" y="862239"/>
                </a:lnTo>
                <a:lnTo>
                  <a:pt x="1849838" y="874939"/>
                </a:lnTo>
                <a:lnTo>
                  <a:pt x="1850715" y="874939"/>
                </a:lnTo>
                <a:lnTo>
                  <a:pt x="1846106" y="887639"/>
                </a:lnTo>
                <a:close/>
              </a:path>
              <a:path w="3640454" h="4913630">
                <a:moveTo>
                  <a:pt x="2080545" y="874939"/>
                </a:moveTo>
                <a:lnTo>
                  <a:pt x="2074157" y="874939"/>
                </a:lnTo>
                <a:lnTo>
                  <a:pt x="2067216" y="862239"/>
                </a:lnTo>
                <a:lnTo>
                  <a:pt x="2060663" y="862239"/>
                </a:lnTo>
                <a:lnTo>
                  <a:pt x="2054484" y="849539"/>
                </a:lnTo>
                <a:lnTo>
                  <a:pt x="2048667" y="836839"/>
                </a:lnTo>
                <a:lnTo>
                  <a:pt x="2056715" y="836839"/>
                </a:lnTo>
                <a:lnTo>
                  <a:pt x="2062597" y="849539"/>
                </a:lnTo>
                <a:lnTo>
                  <a:pt x="2068423" y="849539"/>
                </a:lnTo>
                <a:lnTo>
                  <a:pt x="2074209" y="862239"/>
                </a:lnTo>
                <a:lnTo>
                  <a:pt x="2080545" y="874939"/>
                </a:lnTo>
                <a:close/>
              </a:path>
              <a:path w="3640454" h="4913630">
                <a:moveTo>
                  <a:pt x="2512253" y="874939"/>
                </a:moveTo>
                <a:lnTo>
                  <a:pt x="2505431" y="874939"/>
                </a:lnTo>
                <a:lnTo>
                  <a:pt x="2492715" y="862239"/>
                </a:lnTo>
                <a:lnTo>
                  <a:pt x="2487114" y="849539"/>
                </a:lnTo>
                <a:lnTo>
                  <a:pt x="2481605" y="836839"/>
                </a:lnTo>
                <a:lnTo>
                  <a:pt x="2488502" y="836839"/>
                </a:lnTo>
                <a:lnTo>
                  <a:pt x="2494193" y="849539"/>
                </a:lnTo>
                <a:lnTo>
                  <a:pt x="2499838" y="849539"/>
                </a:lnTo>
                <a:lnTo>
                  <a:pt x="2505436" y="862239"/>
                </a:lnTo>
                <a:lnTo>
                  <a:pt x="2512253" y="874939"/>
                </a:lnTo>
                <a:close/>
              </a:path>
              <a:path w="3640454" h="4913630">
                <a:moveTo>
                  <a:pt x="1275103" y="862239"/>
                </a:moveTo>
                <a:lnTo>
                  <a:pt x="1263247" y="862239"/>
                </a:lnTo>
                <a:lnTo>
                  <a:pt x="1262898" y="849539"/>
                </a:lnTo>
                <a:lnTo>
                  <a:pt x="1272274" y="849539"/>
                </a:lnTo>
                <a:lnTo>
                  <a:pt x="1275103" y="862239"/>
                </a:lnTo>
                <a:close/>
              </a:path>
              <a:path w="3640454" h="4913630">
                <a:moveTo>
                  <a:pt x="1383715" y="887639"/>
                </a:moveTo>
                <a:lnTo>
                  <a:pt x="1374481" y="887639"/>
                </a:lnTo>
                <a:lnTo>
                  <a:pt x="1369806" y="874939"/>
                </a:lnTo>
                <a:lnTo>
                  <a:pt x="1365337" y="874939"/>
                </a:lnTo>
                <a:lnTo>
                  <a:pt x="1361296" y="862239"/>
                </a:lnTo>
                <a:lnTo>
                  <a:pt x="1357905" y="849539"/>
                </a:lnTo>
                <a:lnTo>
                  <a:pt x="1370566" y="849539"/>
                </a:lnTo>
                <a:lnTo>
                  <a:pt x="1375213" y="862239"/>
                </a:lnTo>
                <a:lnTo>
                  <a:pt x="1383691" y="874939"/>
                </a:lnTo>
                <a:lnTo>
                  <a:pt x="1383715" y="887639"/>
                </a:lnTo>
                <a:close/>
              </a:path>
              <a:path w="3640454" h="4913630">
                <a:moveTo>
                  <a:pt x="2415056" y="887639"/>
                </a:moveTo>
                <a:lnTo>
                  <a:pt x="2409037" y="887639"/>
                </a:lnTo>
                <a:lnTo>
                  <a:pt x="2402559" y="874939"/>
                </a:lnTo>
                <a:lnTo>
                  <a:pt x="2396487" y="874939"/>
                </a:lnTo>
                <a:lnTo>
                  <a:pt x="2390798" y="862239"/>
                </a:lnTo>
                <a:lnTo>
                  <a:pt x="2385469" y="849539"/>
                </a:lnTo>
                <a:lnTo>
                  <a:pt x="2390912" y="849539"/>
                </a:lnTo>
                <a:lnTo>
                  <a:pt x="2397726" y="862239"/>
                </a:lnTo>
                <a:lnTo>
                  <a:pt x="2403992" y="862239"/>
                </a:lnTo>
                <a:lnTo>
                  <a:pt x="2409755" y="874939"/>
                </a:lnTo>
                <a:lnTo>
                  <a:pt x="2415056" y="887639"/>
                </a:lnTo>
                <a:close/>
              </a:path>
              <a:path w="3640454" h="4913630">
                <a:moveTo>
                  <a:pt x="2944173" y="887639"/>
                </a:moveTo>
                <a:lnTo>
                  <a:pt x="2935954" y="874939"/>
                </a:lnTo>
                <a:lnTo>
                  <a:pt x="2929066" y="862239"/>
                </a:lnTo>
                <a:lnTo>
                  <a:pt x="2923299" y="862239"/>
                </a:lnTo>
                <a:lnTo>
                  <a:pt x="2918443" y="849539"/>
                </a:lnTo>
                <a:lnTo>
                  <a:pt x="2927183" y="849539"/>
                </a:lnTo>
                <a:lnTo>
                  <a:pt x="2934366" y="862239"/>
                </a:lnTo>
                <a:lnTo>
                  <a:pt x="2940021" y="874939"/>
                </a:lnTo>
                <a:lnTo>
                  <a:pt x="2944173" y="887639"/>
                </a:lnTo>
                <a:close/>
              </a:path>
              <a:path w="3640454" h="4913630">
                <a:moveTo>
                  <a:pt x="3322872" y="900339"/>
                </a:moveTo>
                <a:lnTo>
                  <a:pt x="3297777" y="849539"/>
                </a:lnTo>
                <a:lnTo>
                  <a:pt x="3306749" y="862239"/>
                </a:lnTo>
                <a:lnTo>
                  <a:pt x="3314735" y="874939"/>
                </a:lnTo>
                <a:lnTo>
                  <a:pt x="3320516" y="887639"/>
                </a:lnTo>
                <a:lnTo>
                  <a:pt x="3322872" y="900339"/>
                </a:lnTo>
                <a:close/>
              </a:path>
              <a:path w="3640454" h="4913630">
                <a:moveTo>
                  <a:pt x="3611426" y="862239"/>
                </a:moveTo>
                <a:lnTo>
                  <a:pt x="3604829" y="849539"/>
                </a:lnTo>
                <a:lnTo>
                  <a:pt x="3614775" y="849539"/>
                </a:lnTo>
                <a:lnTo>
                  <a:pt x="3611426" y="862239"/>
                </a:lnTo>
                <a:close/>
              </a:path>
              <a:path w="3640454" h="4913630">
                <a:moveTo>
                  <a:pt x="1279536" y="874939"/>
                </a:moveTo>
                <a:lnTo>
                  <a:pt x="1268180" y="874939"/>
                </a:lnTo>
                <a:lnTo>
                  <a:pt x="1266246" y="862239"/>
                </a:lnTo>
                <a:lnTo>
                  <a:pt x="1276494" y="862239"/>
                </a:lnTo>
                <a:lnTo>
                  <a:pt x="1279536" y="874939"/>
                </a:lnTo>
                <a:close/>
              </a:path>
              <a:path w="3640454" h="4913630">
                <a:moveTo>
                  <a:pt x="1487380" y="874939"/>
                </a:moveTo>
                <a:lnTo>
                  <a:pt x="1478129" y="874939"/>
                </a:lnTo>
                <a:lnTo>
                  <a:pt x="1472274" y="862239"/>
                </a:lnTo>
                <a:lnTo>
                  <a:pt x="1480670" y="862239"/>
                </a:lnTo>
                <a:lnTo>
                  <a:pt x="1487380" y="874939"/>
                </a:lnTo>
                <a:close/>
              </a:path>
              <a:path w="3640454" h="4913630">
                <a:moveTo>
                  <a:pt x="2316036" y="913039"/>
                </a:moveTo>
                <a:lnTo>
                  <a:pt x="2313148" y="913039"/>
                </a:lnTo>
                <a:lnTo>
                  <a:pt x="2306690" y="900339"/>
                </a:lnTo>
                <a:lnTo>
                  <a:pt x="2300840" y="887639"/>
                </a:lnTo>
                <a:lnTo>
                  <a:pt x="2295060" y="874939"/>
                </a:lnTo>
                <a:lnTo>
                  <a:pt x="2288552" y="862239"/>
                </a:lnTo>
                <a:lnTo>
                  <a:pt x="2296239" y="862239"/>
                </a:lnTo>
                <a:lnTo>
                  <a:pt x="2302654" y="874939"/>
                </a:lnTo>
                <a:lnTo>
                  <a:pt x="2307877" y="887639"/>
                </a:lnTo>
                <a:lnTo>
                  <a:pt x="2313045" y="887639"/>
                </a:lnTo>
                <a:lnTo>
                  <a:pt x="2319345" y="900339"/>
                </a:lnTo>
                <a:lnTo>
                  <a:pt x="2316036" y="913039"/>
                </a:lnTo>
                <a:close/>
              </a:path>
              <a:path w="3640454" h="4913630">
                <a:moveTo>
                  <a:pt x="1503037" y="900339"/>
                </a:moveTo>
                <a:lnTo>
                  <a:pt x="1491097" y="900339"/>
                </a:lnTo>
                <a:lnTo>
                  <a:pt x="1486711" y="887639"/>
                </a:lnTo>
                <a:lnTo>
                  <a:pt x="1482394" y="874939"/>
                </a:lnTo>
                <a:lnTo>
                  <a:pt x="1492446" y="874939"/>
                </a:lnTo>
                <a:lnTo>
                  <a:pt x="1497475" y="887639"/>
                </a:lnTo>
                <a:lnTo>
                  <a:pt x="1503037" y="900339"/>
                </a:lnTo>
                <a:close/>
              </a:path>
              <a:path w="3640454" h="4913630">
                <a:moveTo>
                  <a:pt x="1630721" y="913039"/>
                </a:moveTo>
                <a:lnTo>
                  <a:pt x="1623838" y="913039"/>
                </a:lnTo>
                <a:lnTo>
                  <a:pt x="1617348" y="900339"/>
                </a:lnTo>
                <a:lnTo>
                  <a:pt x="1611808" y="900339"/>
                </a:lnTo>
                <a:lnTo>
                  <a:pt x="1606317" y="887639"/>
                </a:lnTo>
                <a:lnTo>
                  <a:pt x="1599606" y="874939"/>
                </a:lnTo>
                <a:lnTo>
                  <a:pt x="1607070" y="874939"/>
                </a:lnTo>
                <a:lnTo>
                  <a:pt x="1613627" y="887639"/>
                </a:lnTo>
                <a:lnTo>
                  <a:pt x="1619873" y="887639"/>
                </a:lnTo>
                <a:lnTo>
                  <a:pt x="1625629" y="900339"/>
                </a:lnTo>
                <a:lnTo>
                  <a:pt x="1630721" y="913039"/>
                </a:lnTo>
                <a:close/>
              </a:path>
              <a:path w="3640454" h="4913630">
                <a:moveTo>
                  <a:pt x="1989916" y="913039"/>
                </a:moveTo>
                <a:lnTo>
                  <a:pt x="1983215" y="913039"/>
                </a:lnTo>
                <a:lnTo>
                  <a:pt x="1976915" y="900339"/>
                </a:lnTo>
                <a:lnTo>
                  <a:pt x="1970756" y="900339"/>
                </a:lnTo>
                <a:lnTo>
                  <a:pt x="1964694" y="887639"/>
                </a:lnTo>
                <a:lnTo>
                  <a:pt x="1957325" y="874939"/>
                </a:lnTo>
                <a:lnTo>
                  <a:pt x="1964966" y="874939"/>
                </a:lnTo>
                <a:lnTo>
                  <a:pt x="1971993" y="887639"/>
                </a:lnTo>
                <a:lnTo>
                  <a:pt x="1978502" y="887639"/>
                </a:lnTo>
                <a:lnTo>
                  <a:pt x="1984480" y="900339"/>
                </a:lnTo>
                <a:lnTo>
                  <a:pt x="1989916" y="913039"/>
                </a:lnTo>
                <a:close/>
              </a:path>
              <a:path w="3640454" h="4913630">
                <a:moveTo>
                  <a:pt x="2848560" y="913039"/>
                </a:moveTo>
                <a:lnTo>
                  <a:pt x="2839395" y="900339"/>
                </a:lnTo>
                <a:lnTo>
                  <a:pt x="2831737" y="887639"/>
                </a:lnTo>
                <a:lnTo>
                  <a:pt x="2826061" y="874939"/>
                </a:lnTo>
                <a:lnTo>
                  <a:pt x="2831483" y="874939"/>
                </a:lnTo>
                <a:lnTo>
                  <a:pt x="2839781" y="887639"/>
                </a:lnTo>
                <a:lnTo>
                  <a:pt x="2846039" y="900339"/>
                </a:lnTo>
                <a:lnTo>
                  <a:pt x="2848560" y="913039"/>
                </a:lnTo>
                <a:close/>
              </a:path>
              <a:path w="3640454" h="4913630">
                <a:moveTo>
                  <a:pt x="3219431" y="925739"/>
                </a:moveTo>
                <a:lnTo>
                  <a:pt x="3211182" y="913039"/>
                </a:lnTo>
                <a:lnTo>
                  <a:pt x="3203169" y="900339"/>
                </a:lnTo>
                <a:lnTo>
                  <a:pt x="3197005" y="887639"/>
                </a:lnTo>
                <a:lnTo>
                  <a:pt x="3194303" y="874939"/>
                </a:lnTo>
                <a:lnTo>
                  <a:pt x="3202545" y="887639"/>
                </a:lnTo>
                <a:lnTo>
                  <a:pt x="3209111" y="900339"/>
                </a:lnTo>
                <a:lnTo>
                  <a:pt x="3214556" y="913039"/>
                </a:lnTo>
                <a:lnTo>
                  <a:pt x="3219431" y="925739"/>
                </a:lnTo>
                <a:close/>
              </a:path>
              <a:path w="3640454" h="4913630">
                <a:moveTo>
                  <a:pt x="3523910" y="925739"/>
                </a:moveTo>
                <a:lnTo>
                  <a:pt x="3503003" y="874939"/>
                </a:lnTo>
                <a:lnTo>
                  <a:pt x="3511277" y="887639"/>
                </a:lnTo>
                <a:lnTo>
                  <a:pt x="3518314" y="900339"/>
                </a:lnTo>
                <a:lnTo>
                  <a:pt x="3522922" y="913039"/>
                </a:lnTo>
                <a:lnTo>
                  <a:pt x="3523910" y="925739"/>
                </a:lnTo>
                <a:close/>
              </a:path>
              <a:path w="3640454" h="4913630">
                <a:moveTo>
                  <a:pt x="1761937" y="925739"/>
                </a:moveTo>
                <a:lnTo>
                  <a:pt x="1757420" y="925739"/>
                </a:lnTo>
                <a:lnTo>
                  <a:pt x="1745624" y="913039"/>
                </a:lnTo>
                <a:lnTo>
                  <a:pt x="1740099" y="900339"/>
                </a:lnTo>
                <a:lnTo>
                  <a:pt x="1733194" y="900339"/>
                </a:lnTo>
                <a:lnTo>
                  <a:pt x="1736000" y="887639"/>
                </a:lnTo>
                <a:lnTo>
                  <a:pt x="1738292" y="887639"/>
                </a:lnTo>
                <a:lnTo>
                  <a:pt x="1744680" y="900339"/>
                </a:lnTo>
                <a:lnTo>
                  <a:pt x="1753810" y="913039"/>
                </a:lnTo>
                <a:lnTo>
                  <a:pt x="1761937" y="925739"/>
                </a:lnTo>
                <a:close/>
              </a:path>
              <a:path w="3640454" h="4913630">
                <a:moveTo>
                  <a:pt x="2222670" y="925739"/>
                </a:moveTo>
                <a:lnTo>
                  <a:pt x="2216489" y="925739"/>
                </a:lnTo>
                <a:lnTo>
                  <a:pt x="2205246" y="913039"/>
                </a:lnTo>
                <a:lnTo>
                  <a:pt x="2200322" y="900339"/>
                </a:lnTo>
                <a:lnTo>
                  <a:pt x="2194038" y="887639"/>
                </a:lnTo>
                <a:lnTo>
                  <a:pt x="2201916" y="887639"/>
                </a:lnTo>
                <a:lnTo>
                  <a:pt x="2207574" y="900339"/>
                </a:lnTo>
                <a:lnTo>
                  <a:pt x="2212981" y="900339"/>
                </a:lnTo>
                <a:lnTo>
                  <a:pt x="2218044" y="913039"/>
                </a:lnTo>
                <a:lnTo>
                  <a:pt x="2222670" y="925739"/>
                </a:lnTo>
                <a:close/>
              </a:path>
              <a:path w="3640454" h="4913630">
                <a:moveTo>
                  <a:pt x="2748886" y="925739"/>
                </a:moveTo>
                <a:lnTo>
                  <a:pt x="2743857" y="925739"/>
                </a:lnTo>
                <a:lnTo>
                  <a:pt x="2736731" y="913039"/>
                </a:lnTo>
                <a:lnTo>
                  <a:pt x="2730592" y="900339"/>
                </a:lnTo>
                <a:lnTo>
                  <a:pt x="2726616" y="887639"/>
                </a:lnTo>
                <a:lnTo>
                  <a:pt x="2735099" y="900339"/>
                </a:lnTo>
                <a:lnTo>
                  <a:pt x="2743089" y="913039"/>
                </a:lnTo>
                <a:lnTo>
                  <a:pt x="2748886" y="925739"/>
                </a:lnTo>
                <a:close/>
              </a:path>
              <a:path w="3640454" h="4913630">
                <a:moveTo>
                  <a:pt x="2657451" y="951139"/>
                </a:moveTo>
                <a:lnTo>
                  <a:pt x="2647750" y="938439"/>
                </a:lnTo>
                <a:lnTo>
                  <a:pt x="2639302" y="925739"/>
                </a:lnTo>
                <a:lnTo>
                  <a:pt x="2633422" y="913039"/>
                </a:lnTo>
                <a:lnTo>
                  <a:pt x="2631423" y="900339"/>
                </a:lnTo>
                <a:lnTo>
                  <a:pt x="2638965" y="913039"/>
                </a:lnTo>
                <a:lnTo>
                  <a:pt x="2645753" y="925739"/>
                </a:lnTo>
                <a:lnTo>
                  <a:pt x="2651882" y="938439"/>
                </a:lnTo>
                <a:lnTo>
                  <a:pt x="2657451" y="951139"/>
                </a:lnTo>
                <a:close/>
              </a:path>
              <a:path w="3640454" h="4913630">
                <a:moveTo>
                  <a:pt x="3095565" y="938439"/>
                </a:moveTo>
                <a:lnTo>
                  <a:pt x="3091456" y="938439"/>
                </a:lnTo>
                <a:lnTo>
                  <a:pt x="3085247" y="925739"/>
                </a:lnTo>
                <a:lnTo>
                  <a:pt x="3080309" y="913039"/>
                </a:lnTo>
                <a:lnTo>
                  <a:pt x="3077388" y="900339"/>
                </a:lnTo>
                <a:lnTo>
                  <a:pt x="3084446" y="913039"/>
                </a:lnTo>
                <a:lnTo>
                  <a:pt x="3090745" y="925739"/>
                </a:lnTo>
                <a:lnTo>
                  <a:pt x="3095565" y="938439"/>
                </a:lnTo>
                <a:close/>
              </a:path>
              <a:path w="3640454" h="4913630">
                <a:moveTo>
                  <a:pt x="3600455" y="938439"/>
                </a:moveTo>
                <a:lnTo>
                  <a:pt x="3595298" y="938439"/>
                </a:lnTo>
                <a:lnTo>
                  <a:pt x="3590459" y="925739"/>
                </a:lnTo>
                <a:lnTo>
                  <a:pt x="3586436" y="913039"/>
                </a:lnTo>
                <a:lnTo>
                  <a:pt x="3583725" y="900339"/>
                </a:lnTo>
                <a:lnTo>
                  <a:pt x="3588943" y="900339"/>
                </a:lnTo>
                <a:lnTo>
                  <a:pt x="3593637" y="913039"/>
                </a:lnTo>
                <a:lnTo>
                  <a:pt x="3597557" y="925739"/>
                </a:lnTo>
                <a:lnTo>
                  <a:pt x="3600455" y="938439"/>
                </a:lnTo>
                <a:close/>
              </a:path>
              <a:path w="3640454" h="4913630">
                <a:moveTo>
                  <a:pt x="1299094" y="925739"/>
                </a:moveTo>
                <a:lnTo>
                  <a:pt x="1288807" y="925739"/>
                </a:lnTo>
                <a:lnTo>
                  <a:pt x="1287788" y="913039"/>
                </a:lnTo>
                <a:lnTo>
                  <a:pt x="1297624" y="913039"/>
                </a:lnTo>
                <a:lnTo>
                  <a:pt x="1299094" y="925739"/>
                </a:lnTo>
                <a:close/>
              </a:path>
              <a:path w="3640454" h="4913630">
                <a:moveTo>
                  <a:pt x="1897427" y="963839"/>
                </a:moveTo>
                <a:lnTo>
                  <a:pt x="1895548" y="963839"/>
                </a:lnTo>
                <a:lnTo>
                  <a:pt x="1889003" y="951139"/>
                </a:lnTo>
                <a:lnTo>
                  <a:pt x="1883368" y="938439"/>
                </a:lnTo>
                <a:lnTo>
                  <a:pt x="1877784" y="925739"/>
                </a:lnTo>
                <a:lnTo>
                  <a:pt x="1870998" y="925739"/>
                </a:lnTo>
                <a:lnTo>
                  <a:pt x="1871517" y="913039"/>
                </a:lnTo>
                <a:lnTo>
                  <a:pt x="1876585" y="913039"/>
                </a:lnTo>
                <a:lnTo>
                  <a:pt x="1884427" y="925739"/>
                </a:lnTo>
                <a:lnTo>
                  <a:pt x="1890882" y="938439"/>
                </a:lnTo>
                <a:lnTo>
                  <a:pt x="1896727" y="938439"/>
                </a:lnTo>
                <a:lnTo>
                  <a:pt x="1902744" y="951139"/>
                </a:lnTo>
                <a:lnTo>
                  <a:pt x="1900379" y="951139"/>
                </a:lnTo>
                <a:lnTo>
                  <a:pt x="1897427" y="963839"/>
                </a:lnTo>
                <a:close/>
              </a:path>
              <a:path w="3640454" h="4913630">
                <a:moveTo>
                  <a:pt x="2125085" y="963839"/>
                </a:moveTo>
                <a:lnTo>
                  <a:pt x="2122681" y="963839"/>
                </a:lnTo>
                <a:lnTo>
                  <a:pt x="2116100" y="951139"/>
                </a:lnTo>
                <a:lnTo>
                  <a:pt x="2110816" y="938439"/>
                </a:lnTo>
                <a:lnTo>
                  <a:pt x="2105604" y="925739"/>
                </a:lnTo>
                <a:lnTo>
                  <a:pt x="2099318" y="913039"/>
                </a:lnTo>
                <a:lnTo>
                  <a:pt x="2107979" y="913039"/>
                </a:lnTo>
                <a:lnTo>
                  <a:pt x="2113263" y="925739"/>
                </a:lnTo>
                <a:lnTo>
                  <a:pt x="2118490" y="938439"/>
                </a:lnTo>
                <a:lnTo>
                  <a:pt x="2123658" y="938439"/>
                </a:lnTo>
                <a:lnTo>
                  <a:pt x="2129873" y="951139"/>
                </a:lnTo>
                <a:lnTo>
                  <a:pt x="2125085" y="963839"/>
                </a:lnTo>
                <a:close/>
              </a:path>
              <a:path w="3640454" h="4913630">
                <a:moveTo>
                  <a:pt x="2558195" y="963839"/>
                </a:moveTo>
                <a:lnTo>
                  <a:pt x="2550696" y="963839"/>
                </a:lnTo>
                <a:lnTo>
                  <a:pt x="2540541" y="938439"/>
                </a:lnTo>
                <a:lnTo>
                  <a:pt x="2530154" y="925739"/>
                </a:lnTo>
                <a:lnTo>
                  <a:pt x="2529971" y="913039"/>
                </a:lnTo>
                <a:lnTo>
                  <a:pt x="2536146" y="913039"/>
                </a:lnTo>
                <a:lnTo>
                  <a:pt x="2542957" y="925739"/>
                </a:lnTo>
                <a:lnTo>
                  <a:pt x="2548711" y="938439"/>
                </a:lnTo>
                <a:lnTo>
                  <a:pt x="2554003" y="951139"/>
                </a:lnTo>
                <a:lnTo>
                  <a:pt x="2559427" y="951139"/>
                </a:lnTo>
                <a:lnTo>
                  <a:pt x="2558195" y="963839"/>
                </a:lnTo>
                <a:close/>
              </a:path>
              <a:path w="3640454" h="4913630">
                <a:moveTo>
                  <a:pt x="3456113" y="963839"/>
                </a:moveTo>
                <a:lnTo>
                  <a:pt x="3449827" y="951139"/>
                </a:lnTo>
                <a:lnTo>
                  <a:pt x="3444413" y="938439"/>
                </a:lnTo>
                <a:lnTo>
                  <a:pt x="3439570" y="925739"/>
                </a:lnTo>
                <a:lnTo>
                  <a:pt x="3434997" y="913039"/>
                </a:lnTo>
                <a:lnTo>
                  <a:pt x="3442732" y="925739"/>
                </a:lnTo>
                <a:lnTo>
                  <a:pt x="3449379" y="938439"/>
                </a:lnTo>
                <a:lnTo>
                  <a:pt x="3454113" y="951139"/>
                </a:lnTo>
                <a:lnTo>
                  <a:pt x="3456113" y="963839"/>
                </a:lnTo>
                <a:close/>
              </a:path>
              <a:path w="3640454" h="4913630">
                <a:moveTo>
                  <a:pt x="3631650" y="963839"/>
                </a:moveTo>
                <a:lnTo>
                  <a:pt x="3627688" y="951139"/>
                </a:lnTo>
                <a:lnTo>
                  <a:pt x="3624988" y="938439"/>
                </a:lnTo>
                <a:lnTo>
                  <a:pt x="3622999" y="925739"/>
                </a:lnTo>
                <a:lnTo>
                  <a:pt x="3621171" y="913039"/>
                </a:lnTo>
                <a:lnTo>
                  <a:pt x="3626790" y="913039"/>
                </a:lnTo>
                <a:lnTo>
                  <a:pt x="3630485" y="925739"/>
                </a:lnTo>
                <a:lnTo>
                  <a:pt x="3632144" y="938439"/>
                </a:lnTo>
                <a:lnTo>
                  <a:pt x="3631650" y="963839"/>
                </a:lnTo>
                <a:close/>
              </a:path>
              <a:path w="3640454" h="4913630">
                <a:moveTo>
                  <a:pt x="1209390" y="951139"/>
                </a:moveTo>
                <a:lnTo>
                  <a:pt x="1198544" y="951139"/>
                </a:lnTo>
                <a:lnTo>
                  <a:pt x="1199731" y="938439"/>
                </a:lnTo>
                <a:lnTo>
                  <a:pt x="1197160" y="925739"/>
                </a:lnTo>
                <a:lnTo>
                  <a:pt x="1207487" y="925739"/>
                </a:lnTo>
                <a:lnTo>
                  <a:pt x="1208603" y="938439"/>
                </a:lnTo>
                <a:lnTo>
                  <a:pt x="1214068" y="938439"/>
                </a:lnTo>
                <a:lnTo>
                  <a:pt x="1209390" y="951139"/>
                </a:lnTo>
                <a:close/>
              </a:path>
              <a:path w="3640454" h="4913630">
                <a:moveTo>
                  <a:pt x="1306583" y="938439"/>
                </a:moveTo>
                <a:lnTo>
                  <a:pt x="1294772" y="938439"/>
                </a:lnTo>
                <a:lnTo>
                  <a:pt x="1291484" y="925739"/>
                </a:lnTo>
                <a:lnTo>
                  <a:pt x="1303339" y="925739"/>
                </a:lnTo>
                <a:lnTo>
                  <a:pt x="1306583" y="938439"/>
                </a:lnTo>
                <a:close/>
              </a:path>
              <a:path w="3640454" h="4913630">
                <a:moveTo>
                  <a:pt x="1414932" y="938439"/>
                </a:moveTo>
                <a:lnTo>
                  <a:pt x="1401275" y="938439"/>
                </a:lnTo>
                <a:lnTo>
                  <a:pt x="1399440" y="925739"/>
                </a:lnTo>
                <a:lnTo>
                  <a:pt x="1408562" y="925739"/>
                </a:lnTo>
                <a:lnTo>
                  <a:pt x="1414932" y="938439"/>
                </a:lnTo>
                <a:close/>
              </a:path>
              <a:path w="3640454" h="4913630">
                <a:moveTo>
                  <a:pt x="1762994" y="938439"/>
                </a:moveTo>
                <a:lnTo>
                  <a:pt x="1758443" y="925739"/>
                </a:lnTo>
                <a:lnTo>
                  <a:pt x="1765137" y="925739"/>
                </a:lnTo>
                <a:lnTo>
                  <a:pt x="1762994" y="938439"/>
                </a:lnTo>
                <a:close/>
              </a:path>
              <a:path w="3640454" h="4913630">
                <a:moveTo>
                  <a:pt x="2460070" y="976539"/>
                </a:moveTo>
                <a:lnTo>
                  <a:pt x="2454571" y="976539"/>
                </a:lnTo>
                <a:lnTo>
                  <a:pt x="2448944" y="963839"/>
                </a:lnTo>
                <a:lnTo>
                  <a:pt x="2443986" y="951139"/>
                </a:lnTo>
                <a:lnTo>
                  <a:pt x="2432976" y="938439"/>
                </a:lnTo>
                <a:lnTo>
                  <a:pt x="2433491" y="925739"/>
                </a:lnTo>
                <a:lnTo>
                  <a:pt x="2439340" y="925739"/>
                </a:lnTo>
                <a:lnTo>
                  <a:pt x="2446267" y="938439"/>
                </a:lnTo>
                <a:lnTo>
                  <a:pt x="2451943" y="951139"/>
                </a:lnTo>
                <a:lnTo>
                  <a:pt x="2456717" y="963839"/>
                </a:lnTo>
                <a:lnTo>
                  <a:pt x="2460070" y="976539"/>
                </a:lnTo>
                <a:close/>
              </a:path>
              <a:path w="3640454" h="4913630">
                <a:moveTo>
                  <a:pt x="2991694" y="976539"/>
                </a:moveTo>
                <a:lnTo>
                  <a:pt x="2983772" y="963839"/>
                </a:lnTo>
                <a:lnTo>
                  <a:pt x="2976457" y="963839"/>
                </a:lnTo>
                <a:lnTo>
                  <a:pt x="2970797" y="938439"/>
                </a:lnTo>
                <a:lnTo>
                  <a:pt x="2967841" y="925739"/>
                </a:lnTo>
                <a:lnTo>
                  <a:pt x="2974616" y="938439"/>
                </a:lnTo>
                <a:lnTo>
                  <a:pt x="2980755" y="951139"/>
                </a:lnTo>
                <a:lnTo>
                  <a:pt x="2986400" y="963839"/>
                </a:lnTo>
                <a:lnTo>
                  <a:pt x="2991694" y="976539"/>
                </a:lnTo>
                <a:close/>
              </a:path>
              <a:path w="3640454" h="4913630">
                <a:moveTo>
                  <a:pt x="1313819" y="951139"/>
                </a:moveTo>
                <a:lnTo>
                  <a:pt x="1301624" y="951139"/>
                </a:lnTo>
                <a:lnTo>
                  <a:pt x="1298034" y="938439"/>
                </a:lnTo>
                <a:lnTo>
                  <a:pt x="1309781" y="938439"/>
                </a:lnTo>
                <a:lnTo>
                  <a:pt x="1313819" y="951139"/>
                </a:lnTo>
                <a:close/>
              </a:path>
              <a:path w="3640454" h="4913630">
                <a:moveTo>
                  <a:pt x="1429203" y="963839"/>
                </a:moveTo>
                <a:lnTo>
                  <a:pt x="1420411" y="963839"/>
                </a:lnTo>
                <a:lnTo>
                  <a:pt x="1410748" y="951139"/>
                </a:lnTo>
                <a:lnTo>
                  <a:pt x="1405973" y="938439"/>
                </a:lnTo>
                <a:lnTo>
                  <a:pt x="1419425" y="938439"/>
                </a:lnTo>
                <a:lnTo>
                  <a:pt x="1429203" y="963839"/>
                </a:lnTo>
                <a:close/>
              </a:path>
              <a:path w="3640454" h="4913630">
                <a:moveTo>
                  <a:pt x="1555769" y="976539"/>
                </a:moveTo>
                <a:lnTo>
                  <a:pt x="1547065" y="976539"/>
                </a:lnTo>
                <a:lnTo>
                  <a:pt x="1539869" y="963839"/>
                </a:lnTo>
                <a:lnTo>
                  <a:pt x="1534447" y="951139"/>
                </a:lnTo>
                <a:lnTo>
                  <a:pt x="1529098" y="951139"/>
                </a:lnTo>
                <a:lnTo>
                  <a:pt x="1523849" y="938439"/>
                </a:lnTo>
                <a:lnTo>
                  <a:pt x="1536788" y="938439"/>
                </a:lnTo>
                <a:lnTo>
                  <a:pt x="1542279" y="951139"/>
                </a:lnTo>
                <a:lnTo>
                  <a:pt x="1547734" y="963839"/>
                </a:lnTo>
                <a:lnTo>
                  <a:pt x="1554873" y="963839"/>
                </a:lnTo>
                <a:lnTo>
                  <a:pt x="1555769" y="976539"/>
                </a:lnTo>
                <a:close/>
              </a:path>
              <a:path w="3640454" h="4913630">
                <a:moveTo>
                  <a:pt x="1312821" y="963839"/>
                </a:moveTo>
                <a:lnTo>
                  <a:pt x="1307359" y="963839"/>
                </a:lnTo>
                <a:lnTo>
                  <a:pt x="1305897" y="951139"/>
                </a:lnTo>
                <a:lnTo>
                  <a:pt x="1313285" y="951139"/>
                </a:lnTo>
                <a:lnTo>
                  <a:pt x="1312821" y="963839"/>
                </a:lnTo>
                <a:close/>
              </a:path>
              <a:path w="3640454" h="4913630">
                <a:moveTo>
                  <a:pt x="1685851" y="989239"/>
                </a:moveTo>
                <a:lnTo>
                  <a:pt x="1676253" y="989239"/>
                </a:lnTo>
                <a:lnTo>
                  <a:pt x="1670501" y="976539"/>
                </a:lnTo>
                <a:lnTo>
                  <a:pt x="1664841" y="963839"/>
                </a:lnTo>
                <a:lnTo>
                  <a:pt x="1659261" y="963839"/>
                </a:lnTo>
                <a:lnTo>
                  <a:pt x="1653748" y="951139"/>
                </a:lnTo>
                <a:lnTo>
                  <a:pt x="1667212" y="951139"/>
                </a:lnTo>
                <a:lnTo>
                  <a:pt x="1672861" y="963839"/>
                </a:lnTo>
                <a:lnTo>
                  <a:pt x="1678460" y="976539"/>
                </a:lnTo>
                <a:lnTo>
                  <a:pt x="1685265" y="976539"/>
                </a:lnTo>
                <a:lnTo>
                  <a:pt x="1685851" y="989239"/>
                </a:lnTo>
                <a:close/>
              </a:path>
              <a:path w="3640454" h="4913630">
                <a:moveTo>
                  <a:pt x="2021572" y="963839"/>
                </a:moveTo>
                <a:lnTo>
                  <a:pt x="2009878" y="963839"/>
                </a:lnTo>
                <a:lnTo>
                  <a:pt x="2008624" y="951139"/>
                </a:lnTo>
                <a:lnTo>
                  <a:pt x="2016623" y="951139"/>
                </a:lnTo>
                <a:lnTo>
                  <a:pt x="2021572" y="963839"/>
                </a:lnTo>
                <a:close/>
              </a:path>
              <a:path w="3640454" h="4913630">
                <a:moveTo>
                  <a:pt x="2363529" y="989239"/>
                </a:moveTo>
                <a:lnTo>
                  <a:pt x="2356942" y="989239"/>
                </a:lnTo>
                <a:lnTo>
                  <a:pt x="2351344" y="976539"/>
                </a:lnTo>
                <a:lnTo>
                  <a:pt x="2346526" y="976539"/>
                </a:lnTo>
                <a:lnTo>
                  <a:pt x="2341759" y="963839"/>
                </a:lnTo>
                <a:lnTo>
                  <a:pt x="2336296" y="951139"/>
                </a:lnTo>
                <a:lnTo>
                  <a:pt x="2344783" y="951139"/>
                </a:lnTo>
                <a:lnTo>
                  <a:pt x="2349255" y="963839"/>
                </a:lnTo>
                <a:lnTo>
                  <a:pt x="2353679" y="963839"/>
                </a:lnTo>
                <a:lnTo>
                  <a:pt x="2358066" y="976539"/>
                </a:lnTo>
                <a:lnTo>
                  <a:pt x="2363529" y="989239"/>
                </a:lnTo>
                <a:close/>
              </a:path>
              <a:path w="3640454" h="4913630">
                <a:moveTo>
                  <a:pt x="2891442" y="1001939"/>
                </a:moveTo>
                <a:lnTo>
                  <a:pt x="2884200" y="989239"/>
                </a:lnTo>
                <a:lnTo>
                  <a:pt x="2877149" y="976539"/>
                </a:lnTo>
                <a:lnTo>
                  <a:pt x="2871663" y="963839"/>
                </a:lnTo>
                <a:lnTo>
                  <a:pt x="2869114" y="951139"/>
                </a:lnTo>
                <a:lnTo>
                  <a:pt x="2876707" y="963839"/>
                </a:lnTo>
                <a:lnTo>
                  <a:pt x="2883698" y="976539"/>
                </a:lnTo>
                <a:lnTo>
                  <a:pt x="2888979" y="989239"/>
                </a:lnTo>
                <a:lnTo>
                  <a:pt x="2891442" y="1001939"/>
                </a:lnTo>
                <a:close/>
              </a:path>
              <a:path w="3640454" h="4913630">
                <a:moveTo>
                  <a:pt x="3366776" y="989239"/>
                </a:moveTo>
                <a:lnTo>
                  <a:pt x="3359947" y="989239"/>
                </a:lnTo>
                <a:lnTo>
                  <a:pt x="3353797" y="976539"/>
                </a:lnTo>
                <a:lnTo>
                  <a:pt x="3349013" y="963839"/>
                </a:lnTo>
                <a:lnTo>
                  <a:pt x="3346282" y="951139"/>
                </a:lnTo>
                <a:lnTo>
                  <a:pt x="3352960" y="963839"/>
                </a:lnTo>
                <a:lnTo>
                  <a:pt x="3358373" y="963839"/>
                </a:lnTo>
                <a:lnTo>
                  <a:pt x="3362864" y="976539"/>
                </a:lnTo>
                <a:lnTo>
                  <a:pt x="3366776" y="989239"/>
                </a:lnTo>
                <a:close/>
              </a:path>
              <a:path w="3640454" h="4913630">
                <a:moveTo>
                  <a:pt x="1816197" y="1001939"/>
                </a:moveTo>
                <a:lnTo>
                  <a:pt x="1802856" y="1001939"/>
                </a:lnTo>
                <a:lnTo>
                  <a:pt x="1797514" y="989239"/>
                </a:lnTo>
                <a:lnTo>
                  <a:pt x="1792245" y="976539"/>
                </a:lnTo>
                <a:lnTo>
                  <a:pt x="1787080" y="976539"/>
                </a:lnTo>
                <a:lnTo>
                  <a:pt x="1784772" y="963839"/>
                </a:lnTo>
                <a:lnTo>
                  <a:pt x="1795129" y="963839"/>
                </a:lnTo>
                <a:lnTo>
                  <a:pt x="1800488" y="976539"/>
                </a:lnTo>
                <a:lnTo>
                  <a:pt x="1805804" y="989239"/>
                </a:lnTo>
                <a:lnTo>
                  <a:pt x="1811049" y="989239"/>
                </a:lnTo>
                <a:lnTo>
                  <a:pt x="1816197" y="1001939"/>
                </a:lnTo>
                <a:close/>
              </a:path>
              <a:path w="3640454" h="4913630">
                <a:moveTo>
                  <a:pt x="2037245" y="989239"/>
                </a:moveTo>
                <a:lnTo>
                  <a:pt x="2029659" y="989239"/>
                </a:lnTo>
                <a:lnTo>
                  <a:pt x="2023535" y="976539"/>
                </a:lnTo>
                <a:lnTo>
                  <a:pt x="2018898" y="976539"/>
                </a:lnTo>
                <a:lnTo>
                  <a:pt x="2014340" y="963839"/>
                </a:lnTo>
                <a:lnTo>
                  <a:pt x="2026483" y="963839"/>
                </a:lnTo>
                <a:lnTo>
                  <a:pt x="2031347" y="976539"/>
                </a:lnTo>
                <a:lnTo>
                  <a:pt x="2037245" y="989239"/>
                </a:lnTo>
                <a:close/>
              </a:path>
              <a:path w="3640454" h="4913630">
                <a:moveTo>
                  <a:pt x="2267019" y="1014639"/>
                </a:moveTo>
                <a:lnTo>
                  <a:pt x="2259668" y="1014639"/>
                </a:lnTo>
                <a:lnTo>
                  <a:pt x="2254236" y="1001939"/>
                </a:lnTo>
                <a:lnTo>
                  <a:pt x="2249136" y="989239"/>
                </a:lnTo>
                <a:lnTo>
                  <a:pt x="2244454" y="976539"/>
                </a:lnTo>
                <a:lnTo>
                  <a:pt x="2239865" y="976539"/>
                </a:lnTo>
                <a:lnTo>
                  <a:pt x="2241078" y="963839"/>
                </a:lnTo>
                <a:lnTo>
                  <a:pt x="2246836" y="963839"/>
                </a:lnTo>
                <a:lnTo>
                  <a:pt x="2252759" y="976539"/>
                </a:lnTo>
                <a:lnTo>
                  <a:pt x="2257959" y="989239"/>
                </a:lnTo>
                <a:lnTo>
                  <a:pt x="2262644" y="1001939"/>
                </a:lnTo>
                <a:lnTo>
                  <a:pt x="2267019" y="1014639"/>
                </a:lnTo>
                <a:close/>
              </a:path>
              <a:path w="3640454" h="4913630">
                <a:moveTo>
                  <a:pt x="3257745" y="1014639"/>
                </a:moveTo>
                <a:lnTo>
                  <a:pt x="3249810" y="1001939"/>
                </a:lnTo>
                <a:lnTo>
                  <a:pt x="3242953" y="989239"/>
                </a:lnTo>
                <a:lnTo>
                  <a:pt x="3238509" y="976539"/>
                </a:lnTo>
                <a:lnTo>
                  <a:pt x="3237818" y="963839"/>
                </a:lnTo>
                <a:lnTo>
                  <a:pt x="3244122" y="976539"/>
                </a:lnTo>
                <a:lnTo>
                  <a:pt x="3249513" y="989239"/>
                </a:lnTo>
                <a:lnTo>
                  <a:pt x="3254038" y="1001939"/>
                </a:lnTo>
                <a:lnTo>
                  <a:pt x="3257745" y="1014639"/>
                </a:lnTo>
                <a:close/>
              </a:path>
              <a:path w="3640454" h="4913630">
                <a:moveTo>
                  <a:pt x="3558188" y="1014639"/>
                </a:moveTo>
                <a:lnTo>
                  <a:pt x="3552705" y="1001939"/>
                </a:lnTo>
                <a:lnTo>
                  <a:pt x="3548572" y="989239"/>
                </a:lnTo>
                <a:lnTo>
                  <a:pt x="3545151" y="976539"/>
                </a:lnTo>
                <a:lnTo>
                  <a:pt x="3541801" y="963839"/>
                </a:lnTo>
                <a:lnTo>
                  <a:pt x="3548258" y="976539"/>
                </a:lnTo>
                <a:lnTo>
                  <a:pt x="3553603" y="989239"/>
                </a:lnTo>
                <a:lnTo>
                  <a:pt x="3557144" y="1001939"/>
                </a:lnTo>
                <a:lnTo>
                  <a:pt x="3558188" y="1014639"/>
                </a:lnTo>
                <a:close/>
              </a:path>
              <a:path w="3640454" h="4913630">
                <a:moveTo>
                  <a:pt x="2793509" y="1014639"/>
                </a:moveTo>
                <a:lnTo>
                  <a:pt x="2786134" y="1014639"/>
                </a:lnTo>
                <a:lnTo>
                  <a:pt x="2779032" y="1001939"/>
                </a:lnTo>
                <a:lnTo>
                  <a:pt x="2773925" y="989239"/>
                </a:lnTo>
                <a:lnTo>
                  <a:pt x="2772533" y="976539"/>
                </a:lnTo>
                <a:lnTo>
                  <a:pt x="2780323" y="976539"/>
                </a:lnTo>
                <a:lnTo>
                  <a:pt x="2786947" y="989239"/>
                </a:lnTo>
                <a:lnTo>
                  <a:pt x="2791608" y="1001939"/>
                </a:lnTo>
                <a:lnTo>
                  <a:pt x="2793509" y="1014639"/>
                </a:lnTo>
                <a:close/>
              </a:path>
              <a:path w="3640454" h="4913630">
                <a:moveTo>
                  <a:pt x="1234377" y="1001939"/>
                </a:moveTo>
                <a:lnTo>
                  <a:pt x="1221866" y="1001939"/>
                </a:lnTo>
                <a:lnTo>
                  <a:pt x="1220389" y="989239"/>
                </a:lnTo>
                <a:lnTo>
                  <a:pt x="1229600" y="989239"/>
                </a:lnTo>
                <a:lnTo>
                  <a:pt x="1234377" y="1001939"/>
                </a:lnTo>
                <a:close/>
              </a:path>
              <a:path w="3640454" h="4913630">
                <a:moveTo>
                  <a:pt x="1348546" y="1014639"/>
                </a:moveTo>
                <a:lnTo>
                  <a:pt x="1334690" y="1014639"/>
                </a:lnTo>
                <a:lnTo>
                  <a:pt x="1329987" y="1001939"/>
                </a:lnTo>
                <a:lnTo>
                  <a:pt x="1327941" y="1001939"/>
                </a:lnTo>
                <a:lnTo>
                  <a:pt x="1329072" y="989239"/>
                </a:lnTo>
                <a:lnTo>
                  <a:pt x="1338033" y="989239"/>
                </a:lnTo>
                <a:lnTo>
                  <a:pt x="1348546" y="1014639"/>
                </a:lnTo>
                <a:close/>
              </a:path>
              <a:path w="3640454" h="4913630">
                <a:moveTo>
                  <a:pt x="1947205" y="1040039"/>
                </a:moveTo>
                <a:lnTo>
                  <a:pt x="1941344" y="1040039"/>
                </a:lnTo>
                <a:lnTo>
                  <a:pt x="1935322" y="1027339"/>
                </a:lnTo>
                <a:lnTo>
                  <a:pt x="1925817" y="1014639"/>
                </a:lnTo>
                <a:lnTo>
                  <a:pt x="1919864" y="1001939"/>
                </a:lnTo>
                <a:lnTo>
                  <a:pt x="1920382" y="1001939"/>
                </a:lnTo>
                <a:lnTo>
                  <a:pt x="1922594" y="989239"/>
                </a:lnTo>
                <a:lnTo>
                  <a:pt x="1927270" y="989239"/>
                </a:lnTo>
                <a:lnTo>
                  <a:pt x="1933309" y="1001939"/>
                </a:lnTo>
                <a:lnTo>
                  <a:pt x="1938421" y="1014639"/>
                </a:lnTo>
                <a:lnTo>
                  <a:pt x="1943238" y="1027339"/>
                </a:lnTo>
                <a:lnTo>
                  <a:pt x="1948392" y="1027339"/>
                </a:lnTo>
                <a:lnTo>
                  <a:pt x="1947205" y="1040039"/>
                </a:lnTo>
                <a:close/>
              </a:path>
              <a:path w="3640454" h="4913630">
                <a:moveTo>
                  <a:pt x="2151272" y="1001939"/>
                </a:moveTo>
                <a:lnTo>
                  <a:pt x="2145787" y="1001939"/>
                </a:lnTo>
                <a:lnTo>
                  <a:pt x="2147940" y="989239"/>
                </a:lnTo>
                <a:lnTo>
                  <a:pt x="2150149" y="989239"/>
                </a:lnTo>
                <a:lnTo>
                  <a:pt x="2151272" y="1001939"/>
                </a:lnTo>
                <a:close/>
              </a:path>
              <a:path w="3640454" h="4913630">
                <a:moveTo>
                  <a:pt x="2692327" y="1040039"/>
                </a:moveTo>
                <a:lnTo>
                  <a:pt x="2690599" y="1040039"/>
                </a:lnTo>
                <a:lnTo>
                  <a:pt x="2685527" y="1027339"/>
                </a:lnTo>
                <a:lnTo>
                  <a:pt x="2681137" y="1014639"/>
                </a:lnTo>
                <a:lnTo>
                  <a:pt x="2676788" y="1001939"/>
                </a:lnTo>
                <a:lnTo>
                  <a:pt x="2672473" y="989239"/>
                </a:lnTo>
                <a:lnTo>
                  <a:pt x="2678953" y="989239"/>
                </a:lnTo>
                <a:lnTo>
                  <a:pt x="2683904" y="1001939"/>
                </a:lnTo>
                <a:lnTo>
                  <a:pt x="2687918" y="1014639"/>
                </a:lnTo>
                <a:lnTo>
                  <a:pt x="2696932" y="1027339"/>
                </a:lnTo>
                <a:lnTo>
                  <a:pt x="2696490" y="1027339"/>
                </a:lnTo>
                <a:lnTo>
                  <a:pt x="2692327" y="1040039"/>
                </a:lnTo>
                <a:close/>
              </a:path>
              <a:path w="3640454" h="4913630">
                <a:moveTo>
                  <a:pt x="3138088" y="1040039"/>
                </a:moveTo>
                <a:lnTo>
                  <a:pt x="3130903" y="1027339"/>
                </a:lnTo>
                <a:lnTo>
                  <a:pt x="3124589" y="1014639"/>
                </a:lnTo>
                <a:lnTo>
                  <a:pt x="3120369" y="1001939"/>
                </a:lnTo>
                <a:lnTo>
                  <a:pt x="3119470" y="989239"/>
                </a:lnTo>
                <a:lnTo>
                  <a:pt x="3125693" y="1001939"/>
                </a:lnTo>
                <a:lnTo>
                  <a:pt x="3130399" y="1014639"/>
                </a:lnTo>
                <a:lnTo>
                  <a:pt x="3134295" y="1027339"/>
                </a:lnTo>
                <a:lnTo>
                  <a:pt x="3138088" y="1040039"/>
                </a:lnTo>
                <a:close/>
              </a:path>
              <a:path w="3640454" h="4913630">
                <a:moveTo>
                  <a:pt x="1146899" y="1014639"/>
                </a:moveTo>
                <a:lnTo>
                  <a:pt x="1132897" y="1014639"/>
                </a:lnTo>
                <a:lnTo>
                  <a:pt x="1131783" y="1001939"/>
                </a:lnTo>
                <a:lnTo>
                  <a:pt x="1144648" y="1001939"/>
                </a:lnTo>
                <a:lnTo>
                  <a:pt x="1146899" y="1014639"/>
                </a:lnTo>
                <a:close/>
              </a:path>
              <a:path w="3640454" h="4913630">
                <a:moveTo>
                  <a:pt x="1245303" y="1027339"/>
                </a:moveTo>
                <a:lnTo>
                  <a:pt x="1236323" y="1027339"/>
                </a:lnTo>
                <a:lnTo>
                  <a:pt x="1232609" y="1014639"/>
                </a:lnTo>
                <a:lnTo>
                  <a:pt x="1228951" y="1014639"/>
                </a:lnTo>
                <a:lnTo>
                  <a:pt x="1225364" y="1001939"/>
                </a:lnTo>
                <a:lnTo>
                  <a:pt x="1238100" y="1001939"/>
                </a:lnTo>
                <a:lnTo>
                  <a:pt x="1241752" y="1014639"/>
                </a:lnTo>
                <a:lnTo>
                  <a:pt x="1245303" y="1027339"/>
                </a:lnTo>
                <a:close/>
              </a:path>
              <a:path w="3640454" h="4913630">
                <a:moveTo>
                  <a:pt x="1479569" y="1040039"/>
                </a:moveTo>
                <a:lnTo>
                  <a:pt x="1472428" y="1040039"/>
                </a:lnTo>
                <a:lnTo>
                  <a:pt x="1465935" y="1027339"/>
                </a:lnTo>
                <a:lnTo>
                  <a:pt x="1459999" y="1027339"/>
                </a:lnTo>
                <a:lnTo>
                  <a:pt x="1454422" y="1014639"/>
                </a:lnTo>
                <a:lnTo>
                  <a:pt x="1447807" y="1001939"/>
                </a:lnTo>
                <a:lnTo>
                  <a:pt x="1456141" y="1001939"/>
                </a:lnTo>
                <a:lnTo>
                  <a:pt x="1462749" y="1014639"/>
                </a:lnTo>
                <a:lnTo>
                  <a:pt x="1468977" y="1014639"/>
                </a:lnTo>
                <a:lnTo>
                  <a:pt x="1474644" y="1027339"/>
                </a:lnTo>
                <a:lnTo>
                  <a:pt x="1479569" y="1040039"/>
                </a:lnTo>
                <a:close/>
              </a:path>
              <a:path w="3640454" h="4913630">
                <a:moveTo>
                  <a:pt x="1811679" y="1014639"/>
                </a:moveTo>
                <a:lnTo>
                  <a:pt x="1809475" y="1001939"/>
                </a:lnTo>
                <a:lnTo>
                  <a:pt x="1817376" y="1001939"/>
                </a:lnTo>
                <a:lnTo>
                  <a:pt x="1811679" y="1014639"/>
                </a:lnTo>
                <a:close/>
              </a:path>
              <a:path w="3640454" h="4913630">
                <a:moveTo>
                  <a:pt x="2170914" y="1040039"/>
                </a:moveTo>
                <a:lnTo>
                  <a:pt x="2163553" y="1040039"/>
                </a:lnTo>
                <a:lnTo>
                  <a:pt x="2154197" y="1014639"/>
                </a:lnTo>
                <a:lnTo>
                  <a:pt x="2149684" y="1014639"/>
                </a:lnTo>
                <a:lnTo>
                  <a:pt x="2144762" y="1001939"/>
                </a:lnTo>
                <a:lnTo>
                  <a:pt x="2157600" y="1001939"/>
                </a:lnTo>
                <a:lnTo>
                  <a:pt x="2162346" y="1014639"/>
                </a:lnTo>
                <a:lnTo>
                  <a:pt x="2166465" y="1027339"/>
                </a:lnTo>
                <a:lnTo>
                  <a:pt x="2170914" y="1040039"/>
                </a:lnTo>
                <a:close/>
              </a:path>
              <a:path w="3640454" h="4913630">
                <a:moveTo>
                  <a:pt x="2597789" y="1052739"/>
                </a:moveTo>
                <a:lnTo>
                  <a:pt x="2590604" y="1052739"/>
                </a:lnTo>
                <a:lnTo>
                  <a:pt x="2585585" y="1040039"/>
                </a:lnTo>
                <a:lnTo>
                  <a:pt x="2581729" y="1027339"/>
                </a:lnTo>
                <a:lnTo>
                  <a:pt x="2577924" y="1014639"/>
                </a:lnTo>
                <a:lnTo>
                  <a:pt x="2573167" y="1001939"/>
                </a:lnTo>
                <a:lnTo>
                  <a:pt x="2580517" y="1001939"/>
                </a:lnTo>
                <a:lnTo>
                  <a:pt x="2585155" y="1014639"/>
                </a:lnTo>
                <a:lnTo>
                  <a:pt x="2589182" y="1027339"/>
                </a:lnTo>
                <a:lnTo>
                  <a:pt x="2593158" y="1027339"/>
                </a:lnTo>
                <a:lnTo>
                  <a:pt x="2597989" y="1040039"/>
                </a:lnTo>
                <a:lnTo>
                  <a:pt x="2597789" y="1052739"/>
                </a:lnTo>
                <a:close/>
              </a:path>
              <a:path w="3640454" h="4913630">
                <a:moveTo>
                  <a:pt x="3624014" y="1040039"/>
                </a:moveTo>
                <a:lnTo>
                  <a:pt x="3617689" y="1040039"/>
                </a:lnTo>
                <a:lnTo>
                  <a:pt x="3615720" y="1027339"/>
                </a:lnTo>
                <a:lnTo>
                  <a:pt x="3614042" y="1014639"/>
                </a:lnTo>
                <a:lnTo>
                  <a:pt x="3612767" y="1001939"/>
                </a:lnTo>
                <a:lnTo>
                  <a:pt x="3616970" y="1001939"/>
                </a:lnTo>
                <a:lnTo>
                  <a:pt x="3620280" y="1014639"/>
                </a:lnTo>
                <a:lnTo>
                  <a:pt x="3622456" y="1027339"/>
                </a:lnTo>
                <a:lnTo>
                  <a:pt x="3624014" y="1040039"/>
                </a:lnTo>
                <a:close/>
              </a:path>
              <a:path w="3640454" h="4913630">
                <a:moveTo>
                  <a:pt x="1148714" y="1027339"/>
                </a:moveTo>
                <a:lnTo>
                  <a:pt x="1139616" y="1027339"/>
                </a:lnTo>
                <a:lnTo>
                  <a:pt x="1135068" y="1014639"/>
                </a:lnTo>
                <a:lnTo>
                  <a:pt x="1148660" y="1014639"/>
                </a:lnTo>
                <a:lnTo>
                  <a:pt x="1148714" y="1027339"/>
                </a:lnTo>
                <a:close/>
              </a:path>
              <a:path w="3640454" h="4913630">
                <a:moveTo>
                  <a:pt x="1359426" y="1040039"/>
                </a:moveTo>
                <a:lnTo>
                  <a:pt x="1349264" y="1040039"/>
                </a:lnTo>
                <a:lnTo>
                  <a:pt x="1344339" y="1027339"/>
                </a:lnTo>
                <a:lnTo>
                  <a:pt x="1339478" y="1014639"/>
                </a:lnTo>
                <a:lnTo>
                  <a:pt x="1353141" y="1014639"/>
                </a:lnTo>
                <a:lnTo>
                  <a:pt x="1359230" y="1027339"/>
                </a:lnTo>
                <a:lnTo>
                  <a:pt x="1359426" y="1040039"/>
                </a:lnTo>
                <a:close/>
              </a:path>
              <a:path w="3640454" h="4913630">
                <a:moveTo>
                  <a:pt x="1595179" y="1027339"/>
                </a:moveTo>
                <a:lnTo>
                  <a:pt x="1582012" y="1027339"/>
                </a:lnTo>
                <a:lnTo>
                  <a:pt x="1577051" y="1014639"/>
                </a:lnTo>
                <a:lnTo>
                  <a:pt x="1590006" y="1014639"/>
                </a:lnTo>
                <a:lnTo>
                  <a:pt x="1595179" y="1027339"/>
                </a:lnTo>
                <a:close/>
              </a:path>
              <a:path w="3640454" h="4913630">
                <a:moveTo>
                  <a:pt x="2497780" y="1065439"/>
                </a:moveTo>
                <a:lnTo>
                  <a:pt x="2491709" y="1065439"/>
                </a:lnTo>
                <a:lnTo>
                  <a:pt x="2486979" y="1052739"/>
                </a:lnTo>
                <a:lnTo>
                  <a:pt x="2482931" y="1040039"/>
                </a:lnTo>
                <a:lnTo>
                  <a:pt x="2478921" y="1027339"/>
                </a:lnTo>
                <a:lnTo>
                  <a:pt x="2474288" y="1014639"/>
                </a:lnTo>
                <a:lnTo>
                  <a:pt x="2481673" y="1014639"/>
                </a:lnTo>
                <a:lnTo>
                  <a:pt x="2486712" y="1027339"/>
                </a:lnTo>
                <a:lnTo>
                  <a:pt x="2490789" y="1040039"/>
                </a:lnTo>
                <a:lnTo>
                  <a:pt x="2494452" y="1040039"/>
                </a:lnTo>
                <a:lnTo>
                  <a:pt x="2498245" y="1052739"/>
                </a:lnTo>
                <a:lnTo>
                  <a:pt x="2497780" y="1065439"/>
                </a:lnTo>
                <a:close/>
              </a:path>
              <a:path w="3640454" h="4913630">
                <a:moveTo>
                  <a:pt x="3026196" y="1065439"/>
                </a:moveTo>
                <a:lnTo>
                  <a:pt x="3019097" y="1065439"/>
                </a:lnTo>
                <a:lnTo>
                  <a:pt x="3013201" y="1052739"/>
                </a:lnTo>
                <a:lnTo>
                  <a:pt x="3009042" y="1040039"/>
                </a:lnTo>
                <a:lnTo>
                  <a:pt x="3007157" y="1014639"/>
                </a:lnTo>
                <a:lnTo>
                  <a:pt x="3013581" y="1027339"/>
                </a:lnTo>
                <a:lnTo>
                  <a:pt x="3018806" y="1040039"/>
                </a:lnTo>
                <a:lnTo>
                  <a:pt x="3022966" y="1052739"/>
                </a:lnTo>
                <a:lnTo>
                  <a:pt x="3026196" y="1065439"/>
                </a:lnTo>
                <a:close/>
              </a:path>
              <a:path w="3640454" h="4913630">
                <a:moveTo>
                  <a:pt x="3487159" y="1065439"/>
                </a:moveTo>
                <a:lnTo>
                  <a:pt x="3482153" y="1052739"/>
                </a:lnTo>
                <a:lnTo>
                  <a:pt x="3477871" y="1040039"/>
                </a:lnTo>
                <a:lnTo>
                  <a:pt x="3474242" y="1027339"/>
                </a:lnTo>
                <a:lnTo>
                  <a:pt x="3471193" y="1014639"/>
                </a:lnTo>
                <a:lnTo>
                  <a:pt x="3477531" y="1027339"/>
                </a:lnTo>
                <a:lnTo>
                  <a:pt x="3482533" y="1027339"/>
                </a:lnTo>
                <a:lnTo>
                  <a:pt x="3485856" y="1052739"/>
                </a:lnTo>
                <a:lnTo>
                  <a:pt x="3487159" y="1065439"/>
                </a:lnTo>
                <a:close/>
              </a:path>
              <a:path w="3640454" h="4913630">
                <a:moveTo>
                  <a:pt x="1607332" y="1052739"/>
                </a:moveTo>
                <a:lnTo>
                  <a:pt x="1599075" y="1052739"/>
                </a:lnTo>
                <a:lnTo>
                  <a:pt x="1592175" y="1040039"/>
                </a:lnTo>
                <a:lnTo>
                  <a:pt x="1587063" y="1027339"/>
                </a:lnTo>
                <a:lnTo>
                  <a:pt x="1600310" y="1027339"/>
                </a:lnTo>
                <a:lnTo>
                  <a:pt x="1607103" y="1040039"/>
                </a:lnTo>
                <a:lnTo>
                  <a:pt x="1607332" y="1052739"/>
                </a:lnTo>
                <a:close/>
              </a:path>
              <a:path w="3640454" h="4913630">
                <a:moveTo>
                  <a:pt x="1734969" y="1065439"/>
                </a:moveTo>
                <a:lnTo>
                  <a:pt x="1727545" y="1065439"/>
                </a:lnTo>
                <a:lnTo>
                  <a:pt x="1720878" y="1052739"/>
                </a:lnTo>
                <a:lnTo>
                  <a:pt x="1715582" y="1040039"/>
                </a:lnTo>
                <a:lnTo>
                  <a:pt x="1710341" y="1040039"/>
                </a:lnTo>
                <a:lnTo>
                  <a:pt x="1705176" y="1027339"/>
                </a:lnTo>
                <a:lnTo>
                  <a:pt x="1714387" y="1027339"/>
                </a:lnTo>
                <a:lnTo>
                  <a:pt x="1723940" y="1040039"/>
                </a:lnTo>
                <a:lnTo>
                  <a:pt x="1728680" y="1052739"/>
                </a:lnTo>
                <a:lnTo>
                  <a:pt x="1734895" y="1052739"/>
                </a:lnTo>
                <a:lnTo>
                  <a:pt x="1734969" y="1065439"/>
                </a:lnTo>
                <a:close/>
              </a:path>
              <a:path w="3640454" h="4913630">
                <a:moveTo>
                  <a:pt x="2077337" y="1078139"/>
                </a:moveTo>
                <a:lnTo>
                  <a:pt x="2070083" y="1078139"/>
                </a:lnTo>
                <a:lnTo>
                  <a:pt x="2065086" y="1065439"/>
                </a:lnTo>
                <a:lnTo>
                  <a:pt x="2060653" y="1052739"/>
                </a:lnTo>
                <a:lnTo>
                  <a:pt x="2056284" y="1052739"/>
                </a:lnTo>
                <a:lnTo>
                  <a:pt x="2051211" y="1040039"/>
                </a:lnTo>
                <a:lnTo>
                  <a:pt x="2052783" y="1027339"/>
                </a:lnTo>
                <a:lnTo>
                  <a:pt x="2059352" y="1027339"/>
                </a:lnTo>
                <a:lnTo>
                  <a:pt x="2064580" y="1040039"/>
                </a:lnTo>
                <a:lnTo>
                  <a:pt x="2068797" y="1052739"/>
                </a:lnTo>
                <a:lnTo>
                  <a:pt x="2077337" y="1078139"/>
                </a:lnTo>
                <a:close/>
              </a:path>
              <a:path w="3640454" h="4913630">
                <a:moveTo>
                  <a:pt x="2400183" y="1078139"/>
                </a:moveTo>
                <a:lnTo>
                  <a:pt x="2392703" y="1078139"/>
                </a:lnTo>
                <a:lnTo>
                  <a:pt x="2388211" y="1065439"/>
                </a:lnTo>
                <a:lnTo>
                  <a:pt x="2383965" y="1052739"/>
                </a:lnTo>
                <a:lnTo>
                  <a:pt x="2380763" y="1040039"/>
                </a:lnTo>
                <a:lnTo>
                  <a:pt x="2379402" y="1027339"/>
                </a:lnTo>
                <a:lnTo>
                  <a:pt x="2386514" y="1040039"/>
                </a:lnTo>
                <a:lnTo>
                  <a:pt x="2391730" y="1052739"/>
                </a:lnTo>
                <a:lnTo>
                  <a:pt x="2395784" y="1065439"/>
                </a:lnTo>
                <a:lnTo>
                  <a:pt x="2400183" y="1078139"/>
                </a:lnTo>
                <a:close/>
              </a:path>
              <a:path w="3640454" h="4913630">
                <a:moveTo>
                  <a:pt x="1862523" y="1090839"/>
                </a:moveTo>
                <a:lnTo>
                  <a:pt x="1853403" y="1090839"/>
                </a:lnTo>
                <a:lnTo>
                  <a:pt x="1848088" y="1078139"/>
                </a:lnTo>
                <a:lnTo>
                  <a:pt x="1843518" y="1065439"/>
                </a:lnTo>
                <a:lnTo>
                  <a:pt x="1839007" y="1052739"/>
                </a:lnTo>
                <a:lnTo>
                  <a:pt x="1833473" y="1052739"/>
                </a:lnTo>
                <a:lnTo>
                  <a:pt x="1834178" y="1040039"/>
                </a:lnTo>
                <a:lnTo>
                  <a:pt x="1842273" y="1040039"/>
                </a:lnTo>
                <a:lnTo>
                  <a:pt x="1847910" y="1052739"/>
                </a:lnTo>
                <a:lnTo>
                  <a:pt x="1852893" y="1065439"/>
                </a:lnTo>
                <a:lnTo>
                  <a:pt x="1857329" y="1078139"/>
                </a:lnTo>
                <a:lnTo>
                  <a:pt x="1861329" y="1078139"/>
                </a:lnTo>
                <a:lnTo>
                  <a:pt x="1862523" y="1090839"/>
                </a:lnTo>
                <a:close/>
              </a:path>
              <a:path w="3640454" h="4913630">
                <a:moveTo>
                  <a:pt x="2928038" y="1090839"/>
                </a:moveTo>
                <a:lnTo>
                  <a:pt x="2922638" y="1090839"/>
                </a:lnTo>
                <a:lnTo>
                  <a:pt x="2917710" y="1078139"/>
                </a:lnTo>
                <a:lnTo>
                  <a:pt x="2913747" y="1065439"/>
                </a:lnTo>
                <a:lnTo>
                  <a:pt x="2910346" y="1065439"/>
                </a:lnTo>
                <a:lnTo>
                  <a:pt x="2907103" y="1052739"/>
                </a:lnTo>
                <a:lnTo>
                  <a:pt x="2906504" y="1052739"/>
                </a:lnTo>
                <a:lnTo>
                  <a:pt x="2906832" y="1040039"/>
                </a:lnTo>
                <a:lnTo>
                  <a:pt x="2912258" y="1040039"/>
                </a:lnTo>
                <a:lnTo>
                  <a:pt x="2917225" y="1052739"/>
                </a:lnTo>
                <a:lnTo>
                  <a:pt x="2921585" y="1065439"/>
                </a:lnTo>
                <a:lnTo>
                  <a:pt x="2925300" y="1078139"/>
                </a:lnTo>
                <a:lnTo>
                  <a:pt x="2928038" y="1090839"/>
                </a:lnTo>
                <a:close/>
              </a:path>
              <a:path w="3640454" h="4913630">
                <a:moveTo>
                  <a:pt x="3394041" y="1090839"/>
                </a:moveTo>
                <a:lnTo>
                  <a:pt x="3388538" y="1078139"/>
                </a:lnTo>
                <a:lnTo>
                  <a:pt x="3384500" y="1065439"/>
                </a:lnTo>
                <a:lnTo>
                  <a:pt x="3381797" y="1052739"/>
                </a:lnTo>
                <a:lnTo>
                  <a:pt x="3380296" y="1040039"/>
                </a:lnTo>
                <a:lnTo>
                  <a:pt x="3385983" y="1052739"/>
                </a:lnTo>
                <a:lnTo>
                  <a:pt x="3390078" y="1065439"/>
                </a:lnTo>
                <a:lnTo>
                  <a:pt x="3392718" y="1078139"/>
                </a:lnTo>
                <a:lnTo>
                  <a:pt x="3394041" y="1090839"/>
                </a:lnTo>
                <a:close/>
              </a:path>
              <a:path w="3640454" h="4913630">
                <a:moveTo>
                  <a:pt x="2302260" y="1103539"/>
                </a:moveTo>
                <a:lnTo>
                  <a:pt x="2294127" y="1103539"/>
                </a:lnTo>
                <a:lnTo>
                  <a:pt x="2289684" y="1090839"/>
                </a:lnTo>
                <a:lnTo>
                  <a:pt x="2286083" y="1078139"/>
                </a:lnTo>
                <a:lnTo>
                  <a:pt x="2282535" y="1065439"/>
                </a:lnTo>
                <a:lnTo>
                  <a:pt x="2277835" y="1052739"/>
                </a:lnTo>
                <a:lnTo>
                  <a:pt x="2287190" y="1052739"/>
                </a:lnTo>
                <a:lnTo>
                  <a:pt x="2294905" y="1078139"/>
                </a:lnTo>
                <a:lnTo>
                  <a:pt x="2298284" y="1090839"/>
                </a:lnTo>
                <a:lnTo>
                  <a:pt x="2302460" y="1090839"/>
                </a:lnTo>
                <a:lnTo>
                  <a:pt x="2302260" y="1103539"/>
                </a:lnTo>
                <a:close/>
              </a:path>
              <a:path w="3640454" h="4913630">
                <a:moveTo>
                  <a:pt x="1182170" y="1103539"/>
                </a:moveTo>
                <a:lnTo>
                  <a:pt x="1170670" y="1103539"/>
                </a:lnTo>
                <a:lnTo>
                  <a:pt x="1166919" y="1090839"/>
                </a:lnTo>
                <a:lnTo>
                  <a:pt x="1163255" y="1090839"/>
                </a:lnTo>
                <a:lnTo>
                  <a:pt x="1159690" y="1078139"/>
                </a:lnTo>
                <a:lnTo>
                  <a:pt x="1156235" y="1078139"/>
                </a:lnTo>
                <a:lnTo>
                  <a:pt x="1154850" y="1065439"/>
                </a:lnTo>
                <a:lnTo>
                  <a:pt x="1165334" y="1065439"/>
                </a:lnTo>
                <a:lnTo>
                  <a:pt x="1173665" y="1078139"/>
                </a:lnTo>
                <a:lnTo>
                  <a:pt x="1177164" y="1090839"/>
                </a:lnTo>
                <a:lnTo>
                  <a:pt x="1182170" y="1103539"/>
                </a:lnTo>
                <a:close/>
              </a:path>
              <a:path w="3640454" h="4913630">
                <a:moveTo>
                  <a:pt x="1289121" y="1103539"/>
                </a:moveTo>
                <a:lnTo>
                  <a:pt x="1280020" y="1103539"/>
                </a:lnTo>
                <a:lnTo>
                  <a:pt x="1270719" y="1090839"/>
                </a:lnTo>
                <a:lnTo>
                  <a:pt x="1259789" y="1078139"/>
                </a:lnTo>
                <a:lnTo>
                  <a:pt x="1260210" y="1065439"/>
                </a:lnTo>
                <a:lnTo>
                  <a:pt x="1269342" y="1065439"/>
                </a:lnTo>
                <a:lnTo>
                  <a:pt x="1275774" y="1078139"/>
                </a:lnTo>
                <a:lnTo>
                  <a:pt x="1280295" y="1090839"/>
                </a:lnTo>
                <a:lnTo>
                  <a:pt x="1284746" y="1090839"/>
                </a:lnTo>
                <a:lnTo>
                  <a:pt x="1289121" y="1103539"/>
                </a:lnTo>
                <a:close/>
              </a:path>
              <a:path w="3640454" h="4913630">
                <a:moveTo>
                  <a:pt x="1397313" y="1090839"/>
                </a:moveTo>
                <a:lnTo>
                  <a:pt x="1382682" y="1090839"/>
                </a:lnTo>
                <a:lnTo>
                  <a:pt x="1376124" y="1078139"/>
                </a:lnTo>
                <a:lnTo>
                  <a:pt x="1376290" y="1078139"/>
                </a:lnTo>
                <a:lnTo>
                  <a:pt x="1378327" y="1065439"/>
                </a:lnTo>
                <a:lnTo>
                  <a:pt x="1384472" y="1065439"/>
                </a:lnTo>
                <a:lnTo>
                  <a:pt x="1391247" y="1078139"/>
                </a:lnTo>
                <a:lnTo>
                  <a:pt x="1397313" y="1090839"/>
                </a:lnTo>
                <a:close/>
              </a:path>
              <a:path w="3640454" h="4913630">
                <a:moveTo>
                  <a:pt x="2825685" y="1116239"/>
                </a:moveTo>
                <a:lnTo>
                  <a:pt x="2819577" y="1103539"/>
                </a:lnTo>
                <a:lnTo>
                  <a:pt x="2814702" y="1090839"/>
                </a:lnTo>
                <a:lnTo>
                  <a:pt x="2811350" y="1078139"/>
                </a:lnTo>
                <a:lnTo>
                  <a:pt x="2809806" y="1065439"/>
                </a:lnTo>
                <a:lnTo>
                  <a:pt x="2816570" y="1078139"/>
                </a:lnTo>
                <a:lnTo>
                  <a:pt x="2821520" y="1090839"/>
                </a:lnTo>
                <a:lnTo>
                  <a:pt x="2824583" y="1103539"/>
                </a:lnTo>
                <a:lnTo>
                  <a:pt x="2825685" y="1116239"/>
                </a:lnTo>
                <a:close/>
              </a:path>
              <a:path w="3640454" h="4913630">
                <a:moveTo>
                  <a:pt x="3283655" y="1103539"/>
                </a:moveTo>
                <a:lnTo>
                  <a:pt x="3278115" y="1103539"/>
                </a:lnTo>
                <a:lnTo>
                  <a:pt x="3274124" y="1090839"/>
                </a:lnTo>
                <a:lnTo>
                  <a:pt x="3271466" y="1078139"/>
                </a:lnTo>
                <a:lnTo>
                  <a:pt x="3269926" y="1065439"/>
                </a:lnTo>
                <a:lnTo>
                  <a:pt x="3276109" y="1065439"/>
                </a:lnTo>
                <a:lnTo>
                  <a:pt x="3280209" y="1078139"/>
                </a:lnTo>
                <a:lnTo>
                  <a:pt x="3282601" y="1090839"/>
                </a:lnTo>
                <a:lnTo>
                  <a:pt x="3283655" y="1103539"/>
                </a:lnTo>
                <a:close/>
              </a:path>
              <a:path w="3640454" h="4913630">
                <a:moveTo>
                  <a:pt x="3582151" y="1116239"/>
                </a:moveTo>
                <a:lnTo>
                  <a:pt x="3576939" y="1103539"/>
                </a:lnTo>
                <a:lnTo>
                  <a:pt x="3572778" y="1090839"/>
                </a:lnTo>
                <a:lnTo>
                  <a:pt x="3570351" y="1078139"/>
                </a:lnTo>
                <a:lnTo>
                  <a:pt x="3570344" y="1065439"/>
                </a:lnTo>
                <a:lnTo>
                  <a:pt x="3575347" y="1078139"/>
                </a:lnTo>
                <a:lnTo>
                  <a:pt x="3578546" y="1090839"/>
                </a:lnTo>
                <a:lnTo>
                  <a:pt x="3580596" y="1103539"/>
                </a:lnTo>
                <a:lnTo>
                  <a:pt x="3582151" y="1116239"/>
                </a:lnTo>
                <a:close/>
              </a:path>
              <a:path w="3640454" h="4913630">
                <a:moveTo>
                  <a:pt x="1082099" y="1090839"/>
                </a:moveTo>
                <a:lnTo>
                  <a:pt x="1069765" y="1090839"/>
                </a:lnTo>
                <a:lnTo>
                  <a:pt x="1070044" y="1078139"/>
                </a:lnTo>
                <a:lnTo>
                  <a:pt x="1079001" y="1078139"/>
                </a:lnTo>
                <a:lnTo>
                  <a:pt x="1082099" y="1090839"/>
                </a:lnTo>
                <a:close/>
              </a:path>
              <a:path w="3640454" h="4913630">
                <a:moveTo>
                  <a:pt x="1532056" y="1116239"/>
                </a:moveTo>
                <a:lnTo>
                  <a:pt x="1523438" y="1116239"/>
                </a:lnTo>
                <a:lnTo>
                  <a:pt x="1516655" y="1103539"/>
                </a:lnTo>
                <a:lnTo>
                  <a:pt x="1511180" y="1103539"/>
                </a:lnTo>
                <a:lnTo>
                  <a:pt x="1505797" y="1090839"/>
                </a:lnTo>
                <a:lnTo>
                  <a:pt x="1500529" y="1078139"/>
                </a:lnTo>
                <a:lnTo>
                  <a:pt x="1514298" y="1078139"/>
                </a:lnTo>
                <a:lnTo>
                  <a:pt x="1520025" y="1090839"/>
                </a:lnTo>
                <a:lnTo>
                  <a:pt x="1525323" y="1103539"/>
                </a:lnTo>
                <a:lnTo>
                  <a:pt x="1532056" y="1116239"/>
                </a:lnTo>
                <a:close/>
              </a:path>
              <a:path w="3640454" h="4913630">
                <a:moveTo>
                  <a:pt x="1634210" y="1090839"/>
                </a:moveTo>
                <a:lnTo>
                  <a:pt x="1626403" y="1090839"/>
                </a:lnTo>
                <a:lnTo>
                  <a:pt x="1630236" y="1078139"/>
                </a:lnTo>
                <a:lnTo>
                  <a:pt x="1632723" y="1078139"/>
                </a:lnTo>
                <a:lnTo>
                  <a:pt x="1634210" y="1090839"/>
                </a:lnTo>
                <a:close/>
              </a:path>
              <a:path w="3640454" h="4913630">
                <a:moveTo>
                  <a:pt x="1986445" y="1116239"/>
                </a:moveTo>
                <a:lnTo>
                  <a:pt x="1979562" y="1116239"/>
                </a:lnTo>
                <a:lnTo>
                  <a:pt x="1974511" y="1103539"/>
                </a:lnTo>
                <a:lnTo>
                  <a:pt x="1970480" y="1103539"/>
                </a:lnTo>
                <a:lnTo>
                  <a:pt x="1966504" y="1090839"/>
                </a:lnTo>
                <a:lnTo>
                  <a:pt x="1961392" y="1078139"/>
                </a:lnTo>
                <a:lnTo>
                  <a:pt x="1969894" y="1078139"/>
                </a:lnTo>
                <a:lnTo>
                  <a:pt x="1974724" y="1090839"/>
                </a:lnTo>
                <a:lnTo>
                  <a:pt x="1979040" y="1090839"/>
                </a:lnTo>
                <a:lnTo>
                  <a:pt x="1982921" y="1103539"/>
                </a:lnTo>
                <a:lnTo>
                  <a:pt x="1986445" y="1116239"/>
                </a:lnTo>
                <a:close/>
              </a:path>
              <a:path w="3640454" h="4913630">
                <a:moveTo>
                  <a:pt x="2205390" y="1128939"/>
                </a:moveTo>
                <a:lnTo>
                  <a:pt x="2197524" y="1128939"/>
                </a:lnTo>
                <a:lnTo>
                  <a:pt x="2193329" y="1116239"/>
                </a:lnTo>
                <a:lnTo>
                  <a:pt x="2189591" y="1103539"/>
                </a:lnTo>
                <a:lnTo>
                  <a:pt x="2185934" y="1090839"/>
                </a:lnTo>
                <a:lnTo>
                  <a:pt x="2182061" y="1078139"/>
                </a:lnTo>
                <a:lnTo>
                  <a:pt x="2189500" y="1078139"/>
                </a:lnTo>
                <a:lnTo>
                  <a:pt x="2194271" y="1090839"/>
                </a:lnTo>
                <a:lnTo>
                  <a:pt x="2198371" y="1103539"/>
                </a:lnTo>
                <a:lnTo>
                  <a:pt x="2202007" y="1116239"/>
                </a:lnTo>
                <a:lnTo>
                  <a:pt x="2205390" y="1128939"/>
                </a:lnTo>
                <a:close/>
              </a:path>
              <a:path w="3640454" h="4913630">
                <a:moveTo>
                  <a:pt x="2724939" y="1128939"/>
                </a:moveTo>
                <a:lnTo>
                  <a:pt x="2719211" y="1116239"/>
                </a:lnTo>
                <a:lnTo>
                  <a:pt x="2714674" y="1103539"/>
                </a:lnTo>
                <a:lnTo>
                  <a:pt x="2710898" y="1090839"/>
                </a:lnTo>
                <a:lnTo>
                  <a:pt x="2707454" y="1078139"/>
                </a:lnTo>
                <a:lnTo>
                  <a:pt x="2715291" y="1090839"/>
                </a:lnTo>
                <a:lnTo>
                  <a:pt x="2721502" y="1103539"/>
                </a:lnTo>
                <a:lnTo>
                  <a:pt x="2725060" y="1116239"/>
                </a:lnTo>
                <a:lnTo>
                  <a:pt x="2724939" y="1128939"/>
                </a:lnTo>
                <a:close/>
              </a:path>
              <a:path w="3640454" h="4913630">
                <a:moveTo>
                  <a:pt x="3165299" y="1128939"/>
                </a:moveTo>
                <a:lnTo>
                  <a:pt x="3158972" y="1128939"/>
                </a:lnTo>
                <a:lnTo>
                  <a:pt x="3153968" y="1103539"/>
                </a:lnTo>
                <a:lnTo>
                  <a:pt x="3151090" y="1090839"/>
                </a:lnTo>
                <a:lnTo>
                  <a:pt x="3151140" y="1078139"/>
                </a:lnTo>
                <a:lnTo>
                  <a:pt x="3156310" y="1090839"/>
                </a:lnTo>
                <a:lnTo>
                  <a:pt x="3160410" y="1103539"/>
                </a:lnTo>
                <a:lnTo>
                  <a:pt x="3163414" y="1116239"/>
                </a:lnTo>
                <a:lnTo>
                  <a:pt x="3165299" y="1128939"/>
                </a:lnTo>
                <a:close/>
              </a:path>
              <a:path w="3640454" h="4913630">
                <a:moveTo>
                  <a:pt x="1085607" y="1103539"/>
                </a:moveTo>
                <a:lnTo>
                  <a:pt x="1075710" y="1103539"/>
                </a:lnTo>
                <a:lnTo>
                  <a:pt x="1072568" y="1090839"/>
                </a:lnTo>
                <a:lnTo>
                  <a:pt x="1084967" y="1090839"/>
                </a:lnTo>
                <a:lnTo>
                  <a:pt x="1085607" y="1103539"/>
                </a:lnTo>
                <a:close/>
              </a:path>
              <a:path w="3640454" h="4913630">
                <a:moveTo>
                  <a:pt x="1403396" y="1116239"/>
                </a:moveTo>
                <a:lnTo>
                  <a:pt x="1400640" y="1116239"/>
                </a:lnTo>
                <a:lnTo>
                  <a:pt x="1393663" y="1103539"/>
                </a:lnTo>
                <a:lnTo>
                  <a:pt x="1388140" y="1090839"/>
                </a:lnTo>
                <a:lnTo>
                  <a:pt x="1402828" y="1090839"/>
                </a:lnTo>
                <a:lnTo>
                  <a:pt x="1407955" y="1103539"/>
                </a:lnTo>
                <a:lnTo>
                  <a:pt x="1406529" y="1103539"/>
                </a:lnTo>
                <a:lnTo>
                  <a:pt x="1403396" y="1116239"/>
                </a:lnTo>
                <a:close/>
              </a:path>
              <a:path w="3640454" h="4913630">
                <a:moveTo>
                  <a:pt x="1654077" y="1128939"/>
                </a:moveTo>
                <a:lnTo>
                  <a:pt x="1648275" y="1128939"/>
                </a:lnTo>
                <a:lnTo>
                  <a:pt x="1641890" y="1116239"/>
                </a:lnTo>
                <a:lnTo>
                  <a:pt x="1636167" y="1103539"/>
                </a:lnTo>
                <a:lnTo>
                  <a:pt x="1631043" y="1103539"/>
                </a:lnTo>
                <a:lnTo>
                  <a:pt x="1626457" y="1090839"/>
                </a:lnTo>
                <a:lnTo>
                  <a:pt x="1639830" y="1090839"/>
                </a:lnTo>
                <a:lnTo>
                  <a:pt x="1645022" y="1103539"/>
                </a:lnTo>
                <a:lnTo>
                  <a:pt x="1649895" y="1116239"/>
                </a:lnTo>
                <a:lnTo>
                  <a:pt x="1654494" y="1116239"/>
                </a:lnTo>
                <a:lnTo>
                  <a:pt x="1654077" y="1128939"/>
                </a:lnTo>
                <a:close/>
              </a:path>
              <a:path w="3640454" h="4913630">
                <a:moveTo>
                  <a:pt x="2628282" y="1141639"/>
                </a:moveTo>
                <a:lnTo>
                  <a:pt x="2621440" y="1141639"/>
                </a:lnTo>
                <a:lnTo>
                  <a:pt x="2617604" y="1128939"/>
                </a:lnTo>
                <a:lnTo>
                  <a:pt x="2614115" y="1116239"/>
                </a:lnTo>
                <a:lnTo>
                  <a:pt x="2611047" y="1103539"/>
                </a:lnTo>
                <a:lnTo>
                  <a:pt x="2608472" y="1090839"/>
                </a:lnTo>
                <a:lnTo>
                  <a:pt x="2615691" y="1090839"/>
                </a:lnTo>
                <a:lnTo>
                  <a:pt x="2619363" y="1103539"/>
                </a:lnTo>
                <a:lnTo>
                  <a:pt x="2622310" y="1116239"/>
                </a:lnTo>
                <a:lnTo>
                  <a:pt x="2625209" y="1128939"/>
                </a:lnTo>
                <a:lnTo>
                  <a:pt x="2628738" y="1128939"/>
                </a:lnTo>
                <a:lnTo>
                  <a:pt x="2628282" y="1141639"/>
                </a:lnTo>
                <a:close/>
              </a:path>
              <a:path w="3640454" h="4913630">
                <a:moveTo>
                  <a:pt x="3632747" y="1167039"/>
                </a:moveTo>
                <a:lnTo>
                  <a:pt x="3627422" y="1167039"/>
                </a:lnTo>
                <a:lnTo>
                  <a:pt x="3629448" y="1154339"/>
                </a:lnTo>
                <a:lnTo>
                  <a:pt x="3629552" y="1128939"/>
                </a:lnTo>
                <a:lnTo>
                  <a:pt x="3627158" y="1128939"/>
                </a:lnTo>
                <a:lnTo>
                  <a:pt x="3626679" y="1116239"/>
                </a:lnTo>
                <a:lnTo>
                  <a:pt x="3627546" y="1103539"/>
                </a:lnTo>
                <a:lnTo>
                  <a:pt x="3629190" y="1090839"/>
                </a:lnTo>
                <a:lnTo>
                  <a:pt x="3636318" y="1116239"/>
                </a:lnTo>
                <a:lnTo>
                  <a:pt x="3636907" y="1128939"/>
                </a:lnTo>
                <a:lnTo>
                  <a:pt x="3636085" y="1141639"/>
                </a:lnTo>
                <a:lnTo>
                  <a:pt x="3634488" y="1154339"/>
                </a:lnTo>
                <a:lnTo>
                  <a:pt x="3632747" y="1167039"/>
                </a:lnTo>
                <a:close/>
              </a:path>
              <a:path w="3640454" h="4913630">
                <a:moveTo>
                  <a:pt x="1285668" y="1116239"/>
                </a:moveTo>
                <a:lnTo>
                  <a:pt x="1283181" y="1116239"/>
                </a:lnTo>
                <a:lnTo>
                  <a:pt x="1281241" y="1103539"/>
                </a:lnTo>
                <a:lnTo>
                  <a:pt x="1289407" y="1103539"/>
                </a:lnTo>
                <a:lnTo>
                  <a:pt x="1285668" y="1116239"/>
                </a:lnTo>
                <a:close/>
              </a:path>
              <a:path w="3640454" h="4913630">
                <a:moveTo>
                  <a:pt x="1779272" y="1141639"/>
                </a:moveTo>
                <a:lnTo>
                  <a:pt x="1771631" y="1141639"/>
                </a:lnTo>
                <a:lnTo>
                  <a:pt x="1765665" y="1128939"/>
                </a:lnTo>
                <a:lnTo>
                  <a:pt x="1760922" y="1128939"/>
                </a:lnTo>
                <a:lnTo>
                  <a:pt x="1756251" y="1116239"/>
                </a:lnTo>
                <a:lnTo>
                  <a:pt x="1750688" y="1103539"/>
                </a:lnTo>
                <a:lnTo>
                  <a:pt x="1758380" y="1103539"/>
                </a:lnTo>
                <a:lnTo>
                  <a:pt x="1764582" y="1116239"/>
                </a:lnTo>
                <a:lnTo>
                  <a:pt x="1769528" y="1116239"/>
                </a:lnTo>
                <a:lnTo>
                  <a:pt x="1779272" y="1141639"/>
                </a:lnTo>
                <a:close/>
              </a:path>
              <a:path w="3640454" h="4913630">
                <a:moveTo>
                  <a:pt x="2528309" y="1154339"/>
                </a:moveTo>
                <a:lnTo>
                  <a:pt x="2521020" y="1154339"/>
                </a:lnTo>
                <a:lnTo>
                  <a:pt x="2517645" y="1141639"/>
                </a:lnTo>
                <a:lnTo>
                  <a:pt x="2515313" y="1128939"/>
                </a:lnTo>
                <a:lnTo>
                  <a:pt x="2511423" y="1116239"/>
                </a:lnTo>
                <a:lnTo>
                  <a:pt x="2509780" y="1116239"/>
                </a:lnTo>
                <a:lnTo>
                  <a:pt x="2508236" y="1103539"/>
                </a:lnTo>
                <a:lnTo>
                  <a:pt x="2515690" y="1103539"/>
                </a:lnTo>
                <a:lnTo>
                  <a:pt x="2519363" y="1116239"/>
                </a:lnTo>
                <a:lnTo>
                  <a:pt x="2522481" y="1128939"/>
                </a:lnTo>
                <a:lnTo>
                  <a:pt x="2525244" y="1141639"/>
                </a:lnTo>
                <a:lnTo>
                  <a:pt x="2528309" y="1154339"/>
                </a:lnTo>
                <a:close/>
              </a:path>
              <a:path w="3640454" h="4913630">
                <a:moveTo>
                  <a:pt x="3504983" y="1167039"/>
                </a:moveTo>
                <a:lnTo>
                  <a:pt x="3496210" y="1116239"/>
                </a:lnTo>
                <a:lnTo>
                  <a:pt x="3500341" y="1103539"/>
                </a:lnTo>
                <a:lnTo>
                  <a:pt x="3504300" y="1116239"/>
                </a:lnTo>
                <a:lnTo>
                  <a:pt x="3506981" y="1128939"/>
                </a:lnTo>
                <a:lnTo>
                  <a:pt x="3508718" y="1141639"/>
                </a:lnTo>
                <a:lnTo>
                  <a:pt x="3509848" y="1154339"/>
                </a:lnTo>
                <a:lnTo>
                  <a:pt x="3504983" y="1167039"/>
                </a:lnTo>
                <a:close/>
              </a:path>
              <a:path w="3640454" h="4913630">
                <a:moveTo>
                  <a:pt x="2109730" y="1167039"/>
                </a:moveTo>
                <a:lnTo>
                  <a:pt x="2102896" y="1167039"/>
                </a:lnTo>
                <a:lnTo>
                  <a:pt x="2098824" y="1154339"/>
                </a:lnTo>
                <a:lnTo>
                  <a:pt x="2095377" y="1141639"/>
                </a:lnTo>
                <a:lnTo>
                  <a:pt x="2091991" y="1128939"/>
                </a:lnTo>
                <a:lnTo>
                  <a:pt x="2088029" y="1116239"/>
                </a:lnTo>
                <a:lnTo>
                  <a:pt x="2096039" y="1116239"/>
                </a:lnTo>
                <a:lnTo>
                  <a:pt x="2100238" y="1128939"/>
                </a:lnTo>
                <a:lnTo>
                  <a:pt x="2103991" y="1141639"/>
                </a:lnTo>
                <a:lnTo>
                  <a:pt x="2107102" y="1154339"/>
                </a:lnTo>
                <a:lnTo>
                  <a:pt x="2109373" y="1154339"/>
                </a:lnTo>
                <a:lnTo>
                  <a:pt x="2109730" y="1167039"/>
                </a:lnTo>
                <a:close/>
              </a:path>
              <a:path w="3640454" h="4913630">
                <a:moveTo>
                  <a:pt x="2416303" y="1128939"/>
                </a:moveTo>
                <a:lnTo>
                  <a:pt x="2409891" y="1128939"/>
                </a:lnTo>
                <a:lnTo>
                  <a:pt x="2411784" y="1116239"/>
                </a:lnTo>
                <a:lnTo>
                  <a:pt x="2414635" y="1116239"/>
                </a:lnTo>
                <a:lnTo>
                  <a:pt x="2416303" y="1128939"/>
                </a:lnTo>
                <a:close/>
              </a:path>
              <a:path w="3640454" h="4913630">
                <a:moveTo>
                  <a:pt x="3049807" y="1167039"/>
                </a:moveTo>
                <a:lnTo>
                  <a:pt x="3044524" y="1154339"/>
                </a:lnTo>
                <a:lnTo>
                  <a:pt x="3040695" y="1141639"/>
                </a:lnTo>
                <a:lnTo>
                  <a:pt x="3038253" y="1128939"/>
                </a:lnTo>
                <a:lnTo>
                  <a:pt x="3037132" y="1116239"/>
                </a:lnTo>
                <a:lnTo>
                  <a:pt x="3043087" y="1128939"/>
                </a:lnTo>
                <a:lnTo>
                  <a:pt x="3046731" y="1141639"/>
                </a:lnTo>
                <a:lnTo>
                  <a:pt x="3048744" y="1154339"/>
                </a:lnTo>
                <a:lnTo>
                  <a:pt x="3049807" y="1167039"/>
                </a:lnTo>
                <a:close/>
              </a:path>
              <a:path w="3640454" h="4913630">
                <a:moveTo>
                  <a:pt x="1899340" y="1167039"/>
                </a:moveTo>
                <a:lnTo>
                  <a:pt x="1891743" y="1167039"/>
                </a:lnTo>
                <a:lnTo>
                  <a:pt x="1886914" y="1154339"/>
                </a:lnTo>
                <a:lnTo>
                  <a:pt x="1882976" y="1154339"/>
                </a:lnTo>
                <a:lnTo>
                  <a:pt x="1879135" y="1141639"/>
                </a:lnTo>
                <a:lnTo>
                  <a:pt x="1875416" y="1128939"/>
                </a:lnTo>
                <a:lnTo>
                  <a:pt x="1882661" y="1128939"/>
                </a:lnTo>
                <a:lnTo>
                  <a:pt x="1887877" y="1141639"/>
                </a:lnTo>
                <a:lnTo>
                  <a:pt x="1892279" y="1141639"/>
                </a:lnTo>
                <a:lnTo>
                  <a:pt x="1896042" y="1154339"/>
                </a:lnTo>
                <a:lnTo>
                  <a:pt x="1899340" y="1167039"/>
                </a:lnTo>
                <a:close/>
              </a:path>
              <a:path w="3640454" h="4913630">
                <a:moveTo>
                  <a:pt x="2428519" y="1167039"/>
                </a:moveTo>
                <a:lnTo>
                  <a:pt x="2421318" y="1167039"/>
                </a:lnTo>
                <a:lnTo>
                  <a:pt x="2417673" y="1154339"/>
                </a:lnTo>
                <a:lnTo>
                  <a:pt x="2414758" y="1141639"/>
                </a:lnTo>
                <a:lnTo>
                  <a:pt x="2411908" y="1141639"/>
                </a:lnTo>
                <a:lnTo>
                  <a:pt x="2408662" y="1128939"/>
                </a:lnTo>
                <a:lnTo>
                  <a:pt x="2419847" y="1128939"/>
                </a:lnTo>
                <a:lnTo>
                  <a:pt x="2422711" y="1141639"/>
                </a:lnTo>
                <a:lnTo>
                  <a:pt x="2425497" y="1154339"/>
                </a:lnTo>
                <a:lnTo>
                  <a:pt x="2428519" y="1167039"/>
                </a:lnTo>
                <a:close/>
              </a:path>
              <a:path w="3640454" h="4913630">
                <a:moveTo>
                  <a:pt x="1117286" y="1179739"/>
                </a:moveTo>
                <a:lnTo>
                  <a:pt x="1103165" y="1179739"/>
                </a:lnTo>
                <a:lnTo>
                  <a:pt x="1099020" y="1167039"/>
                </a:lnTo>
                <a:lnTo>
                  <a:pt x="1095284" y="1154339"/>
                </a:lnTo>
                <a:lnTo>
                  <a:pt x="1092077" y="1154339"/>
                </a:lnTo>
                <a:lnTo>
                  <a:pt x="1091369" y="1141639"/>
                </a:lnTo>
                <a:lnTo>
                  <a:pt x="1101373" y="1141639"/>
                </a:lnTo>
                <a:lnTo>
                  <a:pt x="1106192" y="1154339"/>
                </a:lnTo>
                <a:lnTo>
                  <a:pt x="1110107" y="1167039"/>
                </a:lnTo>
                <a:lnTo>
                  <a:pt x="1113633" y="1167039"/>
                </a:lnTo>
                <a:lnTo>
                  <a:pt x="1117286" y="1179739"/>
                </a:lnTo>
                <a:close/>
              </a:path>
              <a:path w="3640454" h="4913630">
                <a:moveTo>
                  <a:pt x="1224379" y="1179739"/>
                </a:moveTo>
                <a:lnTo>
                  <a:pt x="1208664" y="1179739"/>
                </a:lnTo>
                <a:lnTo>
                  <a:pt x="1202977" y="1167039"/>
                </a:lnTo>
                <a:lnTo>
                  <a:pt x="1198158" y="1154339"/>
                </a:lnTo>
                <a:lnTo>
                  <a:pt x="1194531" y="1154339"/>
                </a:lnTo>
                <a:lnTo>
                  <a:pt x="1193481" y="1141639"/>
                </a:lnTo>
                <a:lnTo>
                  <a:pt x="1201182" y="1141639"/>
                </a:lnTo>
                <a:lnTo>
                  <a:pt x="1208329" y="1154339"/>
                </a:lnTo>
                <a:lnTo>
                  <a:pt x="1214013" y="1167039"/>
                </a:lnTo>
                <a:lnTo>
                  <a:pt x="1219081" y="1167039"/>
                </a:lnTo>
                <a:lnTo>
                  <a:pt x="1224379" y="1179739"/>
                </a:lnTo>
                <a:close/>
              </a:path>
              <a:path w="3640454" h="4913630">
                <a:moveTo>
                  <a:pt x="1338612" y="1179739"/>
                </a:moveTo>
                <a:lnTo>
                  <a:pt x="1323230" y="1179739"/>
                </a:lnTo>
                <a:lnTo>
                  <a:pt x="1318324" y="1167039"/>
                </a:lnTo>
                <a:lnTo>
                  <a:pt x="1313465" y="1154339"/>
                </a:lnTo>
                <a:lnTo>
                  <a:pt x="1307445" y="1154339"/>
                </a:lnTo>
                <a:lnTo>
                  <a:pt x="1307676" y="1141639"/>
                </a:lnTo>
                <a:lnTo>
                  <a:pt x="1313560" y="1141639"/>
                </a:lnTo>
                <a:lnTo>
                  <a:pt x="1320975" y="1154339"/>
                </a:lnTo>
                <a:lnTo>
                  <a:pt x="1327243" y="1167039"/>
                </a:lnTo>
                <a:lnTo>
                  <a:pt x="1338612" y="1179739"/>
                </a:lnTo>
                <a:close/>
              </a:path>
              <a:path w="3640454" h="4913630">
                <a:moveTo>
                  <a:pt x="1452325" y="1192439"/>
                </a:moveTo>
                <a:lnTo>
                  <a:pt x="1449345" y="1192439"/>
                </a:lnTo>
                <a:lnTo>
                  <a:pt x="1442357" y="1179739"/>
                </a:lnTo>
                <a:lnTo>
                  <a:pt x="1437454" y="1167039"/>
                </a:lnTo>
                <a:lnTo>
                  <a:pt x="1432622" y="1154339"/>
                </a:lnTo>
                <a:lnTo>
                  <a:pt x="1425424" y="1154339"/>
                </a:lnTo>
                <a:lnTo>
                  <a:pt x="1426188" y="1141639"/>
                </a:lnTo>
                <a:lnTo>
                  <a:pt x="1435651" y="1141639"/>
                </a:lnTo>
                <a:lnTo>
                  <a:pt x="1440954" y="1154339"/>
                </a:lnTo>
                <a:lnTo>
                  <a:pt x="1446210" y="1167039"/>
                </a:lnTo>
                <a:lnTo>
                  <a:pt x="1451427" y="1167039"/>
                </a:lnTo>
                <a:lnTo>
                  <a:pt x="1458313" y="1179739"/>
                </a:lnTo>
                <a:lnTo>
                  <a:pt x="1458562" y="1179739"/>
                </a:lnTo>
                <a:lnTo>
                  <a:pt x="1452325" y="1192439"/>
                </a:lnTo>
                <a:close/>
              </a:path>
              <a:path w="3640454" h="4913630">
                <a:moveTo>
                  <a:pt x="2329388" y="1192439"/>
                </a:moveTo>
                <a:lnTo>
                  <a:pt x="2321577" y="1192439"/>
                </a:lnTo>
                <a:lnTo>
                  <a:pt x="2318240" y="1179739"/>
                </a:lnTo>
                <a:lnTo>
                  <a:pt x="2315394" y="1167039"/>
                </a:lnTo>
                <a:lnTo>
                  <a:pt x="2312616" y="1154339"/>
                </a:lnTo>
                <a:lnTo>
                  <a:pt x="2309542" y="1141639"/>
                </a:lnTo>
                <a:lnTo>
                  <a:pt x="2317731" y="1141639"/>
                </a:lnTo>
                <a:lnTo>
                  <a:pt x="2321077" y="1154339"/>
                </a:lnTo>
                <a:lnTo>
                  <a:pt x="2323750" y="1167039"/>
                </a:lnTo>
                <a:lnTo>
                  <a:pt x="2326349" y="1179739"/>
                </a:lnTo>
                <a:lnTo>
                  <a:pt x="2329388" y="1192439"/>
                </a:lnTo>
                <a:close/>
              </a:path>
              <a:path w="3640454" h="4913630">
                <a:moveTo>
                  <a:pt x="2948977" y="1192439"/>
                </a:moveTo>
                <a:lnTo>
                  <a:pt x="2944025" y="1179739"/>
                </a:lnTo>
                <a:lnTo>
                  <a:pt x="2940699" y="1167039"/>
                </a:lnTo>
                <a:lnTo>
                  <a:pt x="2938649" y="1154339"/>
                </a:lnTo>
                <a:lnTo>
                  <a:pt x="2937523" y="1141639"/>
                </a:lnTo>
                <a:lnTo>
                  <a:pt x="2943285" y="1141639"/>
                </a:lnTo>
                <a:lnTo>
                  <a:pt x="2946422" y="1154339"/>
                </a:lnTo>
                <a:lnTo>
                  <a:pt x="2948344" y="1167039"/>
                </a:lnTo>
                <a:lnTo>
                  <a:pt x="2950460" y="1167039"/>
                </a:lnTo>
                <a:lnTo>
                  <a:pt x="2952099" y="1179739"/>
                </a:lnTo>
                <a:lnTo>
                  <a:pt x="2953853" y="1179739"/>
                </a:lnTo>
                <a:lnTo>
                  <a:pt x="2948977" y="1192439"/>
                </a:lnTo>
                <a:close/>
              </a:path>
              <a:path w="3640454" h="4913630">
                <a:moveTo>
                  <a:pt x="3412361" y="1192439"/>
                </a:moveTo>
                <a:lnTo>
                  <a:pt x="3408192" y="1179739"/>
                </a:lnTo>
                <a:lnTo>
                  <a:pt x="3405946" y="1167039"/>
                </a:lnTo>
                <a:lnTo>
                  <a:pt x="3404884" y="1154339"/>
                </a:lnTo>
                <a:lnTo>
                  <a:pt x="3404268" y="1141639"/>
                </a:lnTo>
                <a:lnTo>
                  <a:pt x="3408785" y="1154339"/>
                </a:lnTo>
                <a:lnTo>
                  <a:pt x="3411648" y="1167039"/>
                </a:lnTo>
                <a:lnTo>
                  <a:pt x="3412844" y="1179739"/>
                </a:lnTo>
                <a:lnTo>
                  <a:pt x="3412361" y="1192439"/>
                </a:lnTo>
                <a:close/>
              </a:path>
              <a:path w="3640454" h="4913630">
                <a:moveTo>
                  <a:pt x="1025291" y="1179739"/>
                </a:moveTo>
                <a:lnTo>
                  <a:pt x="1011274" y="1179739"/>
                </a:lnTo>
                <a:lnTo>
                  <a:pt x="1009673" y="1167039"/>
                </a:lnTo>
                <a:lnTo>
                  <a:pt x="1008494" y="1154339"/>
                </a:lnTo>
                <a:lnTo>
                  <a:pt x="1019291" y="1154339"/>
                </a:lnTo>
                <a:lnTo>
                  <a:pt x="1021673" y="1167039"/>
                </a:lnTo>
                <a:lnTo>
                  <a:pt x="1022714" y="1167039"/>
                </a:lnTo>
                <a:lnTo>
                  <a:pt x="1025291" y="1179739"/>
                </a:lnTo>
                <a:close/>
              </a:path>
              <a:path w="3640454" h="4913630">
                <a:moveTo>
                  <a:pt x="1579922" y="1192439"/>
                </a:moveTo>
                <a:lnTo>
                  <a:pt x="1569829" y="1192439"/>
                </a:lnTo>
                <a:lnTo>
                  <a:pt x="1554762" y="1167039"/>
                </a:lnTo>
                <a:lnTo>
                  <a:pt x="1548342" y="1154339"/>
                </a:lnTo>
                <a:lnTo>
                  <a:pt x="1558756" y="1154339"/>
                </a:lnTo>
                <a:lnTo>
                  <a:pt x="1568428" y="1167039"/>
                </a:lnTo>
                <a:lnTo>
                  <a:pt x="1573191" y="1179739"/>
                </a:lnTo>
                <a:lnTo>
                  <a:pt x="1577851" y="1179739"/>
                </a:lnTo>
                <a:lnTo>
                  <a:pt x="1579922" y="1192439"/>
                </a:lnTo>
                <a:close/>
              </a:path>
              <a:path w="3640454" h="4913630">
                <a:moveTo>
                  <a:pt x="2848120" y="1205139"/>
                </a:moveTo>
                <a:lnTo>
                  <a:pt x="2843580" y="1192439"/>
                </a:lnTo>
                <a:lnTo>
                  <a:pt x="2840056" y="1179739"/>
                </a:lnTo>
                <a:lnTo>
                  <a:pt x="2837209" y="1167039"/>
                </a:lnTo>
                <a:lnTo>
                  <a:pt x="2834700" y="1154339"/>
                </a:lnTo>
                <a:lnTo>
                  <a:pt x="2841816" y="1167039"/>
                </a:lnTo>
                <a:lnTo>
                  <a:pt x="2846868" y="1179739"/>
                </a:lnTo>
                <a:lnTo>
                  <a:pt x="2849191" y="1192439"/>
                </a:lnTo>
                <a:lnTo>
                  <a:pt x="2848120" y="1205139"/>
                </a:lnTo>
                <a:close/>
              </a:path>
              <a:path w="3640454" h="4913630">
                <a:moveTo>
                  <a:pt x="3301740" y="1205139"/>
                </a:moveTo>
                <a:lnTo>
                  <a:pt x="3297434" y="1192439"/>
                </a:lnTo>
                <a:lnTo>
                  <a:pt x="3294254" y="1179739"/>
                </a:lnTo>
                <a:lnTo>
                  <a:pt x="3292704" y="1167039"/>
                </a:lnTo>
                <a:lnTo>
                  <a:pt x="3293289" y="1154339"/>
                </a:lnTo>
                <a:lnTo>
                  <a:pt x="3297760" y="1167039"/>
                </a:lnTo>
                <a:lnTo>
                  <a:pt x="3300727" y="1179739"/>
                </a:lnTo>
                <a:lnTo>
                  <a:pt x="3302088" y="1192439"/>
                </a:lnTo>
                <a:lnTo>
                  <a:pt x="3301740" y="1205139"/>
                </a:lnTo>
                <a:close/>
              </a:path>
              <a:path w="3640454" h="4913630">
                <a:moveTo>
                  <a:pt x="1696798" y="1205139"/>
                </a:moveTo>
                <a:lnTo>
                  <a:pt x="1689036" y="1205139"/>
                </a:lnTo>
                <a:lnTo>
                  <a:pt x="1683972" y="1192439"/>
                </a:lnTo>
                <a:lnTo>
                  <a:pt x="1679921" y="1192439"/>
                </a:lnTo>
                <a:lnTo>
                  <a:pt x="1675934" y="1179739"/>
                </a:lnTo>
                <a:lnTo>
                  <a:pt x="1671106" y="1167039"/>
                </a:lnTo>
                <a:lnTo>
                  <a:pt x="1684152" y="1167039"/>
                </a:lnTo>
                <a:lnTo>
                  <a:pt x="1688858" y="1179739"/>
                </a:lnTo>
                <a:lnTo>
                  <a:pt x="1693061" y="1192439"/>
                </a:lnTo>
                <a:lnTo>
                  <a:pt x="1696798" y="1205139"/>
                </a:lnTo>
                <a:close/>
              </a:path>
              <a:path w="3640454" h="4913630">
                <a:moveTo>
                  <a:pt x="2008766" y="1179739"/>
                </a:moveTo>
                <a:lnTo>
                  <a:pt x="2000480" y="1179739"/>
                </a:lnTo>
                <a:lnTo>
                  <a:pt x="1996610" y="1167039"/>
                </a:lnTo>
                <a:lnTo>
                  <a:pt x="2004779" y="1167039"/>
                </a:lnTo>
                <a:lnTo>
                  <a:pt x="2008766" y="1179739"/>
                </a:lnTo>
                <a:close/>
              </a:path>
              <a:path w="3640454" h="4913630">
                <a:moveTo>
                  <a:pt x="2229432" y="1217839"/>
                </a:moveTo>
                <a:lnTo>
                  <a:pt x="2222469" y="1217839"/>
                </a:lnTo>
                <a:lnTo>
                  <a:pt x="2219451" y="1205139"/>
                </a:lnTo>
                <a:lnTo>
                  <a:pt x="2217048" y="1192439"/>
                </a:lnTo>
                <a:lnTo>
                  <a:pt x="2214706" y="1179739"/>
                </a:lnTo>
                <a:lnTo>
                  <a:pt x="2211828" y="1179739"/>
                </a:lnTo>
                <a:lnTo>
                  <a:pt x="2211881" y="1167039"/>
                </a:lnTo>
                <a:lnTo>
                  <a:pt x="2220233" y="1167039"/>
                </a:lnTo>
                <a:lnTo>
                  <a:pt x="2223280" y="1179739"/>
                </a:lnTo>
                <a:lnTo>
                  <a:pt x="2225650" y="1192439"/>
                </a:lnTo>
                <a:lnTo>
                  <a:pt x="2230162" y="1205139"/>
                </a:lnTo>
                <a:lnTo>
                  <a:pt x="2229432" y="1217839"/>
                </a:lnTo>
                <a:close/>
              </a:path>
              <a:path w="3640454" h="4913630">
                <a:moveTo>
                  <a:pt x="2750524" y="1217839"/>
                </a:moveTo>
                <a:lnTo>
                  <a:pt x="2744626" y="1217839"/>
                </a:lnTo>
                <a:lnTo>
                  <a:pt x="2741655" y="1205139"/>
                </a:lnTo>
                <a:lnTo>
                  <a:pt x="2739281" y="1192439"/>
                </a:lnTo>
                <a:lnTo>
                  <a:pt x="2737832" y="1179739"/>
                </a:lnTo>
                <a:lnTo>
                  <a:pt x="2737635" y="1167039"/>
                </a:lnTo>
                <a:lnTo>
                  <a:pt x="2743195" y="1179739"/>
                </a:lnTo>
                <a:lnTo>
                  <a:pt x="2746502" y="1192439"/>
                </a:lnTo>
                <a:lnTo>
                  <a:pt x="2748599" y="1205139"/>
                </a:lnTo>
                <a:lnTo>
                  <a:pt x="2750524" y="1217839"/>
                </a:lnTo>
                <a:close/>
              </a:path>
              <a:path w="3640454" h="4913630">
                <a:moveTo>
                  <a:pt x="3590884" y="1217839"/>
                </a:moveTo>
                <a:lnTo>
                  <a:pt x="3586815" y="1205139"/>
                </a:lnTo>
                <a:lnTo>
                  <a:pt x="3584353" y="1192439"/>
                </a:lnTo>
                <a:lnTo>
                  <a:pt x="3583590" y="1179739"/>
                </a:lnTo>
                <a:lnTo>
                  <a:pt x="3584618" y="1167039"/>
                </a:lnTo>
                <a:lnTo>
                  <a:pt x="3588085" y="1167039"/>
                </a:lnTo>
                <a:lnTo>
                  <a:pt x="3590884" y="1217839"/>
                </a:lnTo>
                <a:close/>
              </a:path>
              <a:path w="3640454" h="4913630">
                <a:moveTo>
                  <a:pt x="1112158" y="1192439"/>
                </a:moveTo>
                <a:lnTo>
                  <a:pt x="1109076" y="1192439"/>
                </a:lnTo>
                <a:lnTo>
                  <a:pt x="1107600" y="1179739"/>
                </a:lnTo>
                <a:lnTo>
                  <a:pt x="1116816" y="1179739"/>
                </a:lnTo>
                <a:lnTo>
                  <a:pt x="1112158" y="1192439"/>
                </a:lnTo>
                <a:close/>
              </a:path>
              <a:path w="3640454" h="4913630">
                <a:moveTo>
                  <a:pt x="1219141" y="1192439"/>
                </a:moveTo>
                <a:lnTo>
                  <a:pt x="1216333" y="1192439"/>
                </a:lnTo>
                <a:lnTo>
                  <a:pt x="1214893" y="1179739"/>
                </a:lnTo>
                <a:lnTo>
                  <a:pt x="1222325" y="1179739"/>
                </a:lnTo>
                <a:lnTo>
                  <a:pt x="1219141" y="1192439"/>
                </a:lnTo>
                <a:close/>
              </a:path>
              <a:path w="3640454" h="4913630">
                <a:moveTo>
                  <a:pt x="1332495" y="1192439"/>
                </a:moveTo>
                <a:lnTo>
                  <a:pt x="1329841" y="1179739"/>
                </a:lnTo>
                <a:lnTo>
                  <a:pt x="1336684" y="1179739"/>
                </a:lnTo>
                <a:lnTo>
                  <a:pt x="1332495" y="1192439"/>
                </a:lnTo>
                <a:close/>
              </a:path>
              <a:path w="3640454" h="4913630">
                <a:moveTo>
                  <a:pt x="1814332" y="1230539"/>
                </a:moveTo>
                <a:lnTo>
                  <a:pt x="1805419" y="1230539"/>
                </a:lnTo>
                <a:lnTo>
                  <a:pt x="1801632" y="1217839"/>
                </a:lnTo>
                <a:lnTo>
                  <a:pt x="1797902" y="1205139"/>
                </a:lnTo>
                <a:lnTo>
                  <a:pt x="1794235" y="1192439"/>
                </a:lnTo>
                <a:lnTo>
                  <a:pt x="1789434" y="1179739"/>
                </a:lnTo>
                <a:lnTo>
                  <a:pt x="1798705" y="1179739"/>
                </a:lnTo>
                <a:lnTo>
                  <a:pt x="1803350" y="1192439"/>
                </a:lnTo>
                <a:lnTo>
                  <a:pt x="1807058" y="1205139"/>
                </a:lnTo>
                <a:lnTo>
                  <a:pt x="1815373" y="1217839"/>
                </a:lnTo>
                <a:lnTo>
                  <a:pt x="1814332" y="1230539"/>
                </a:lnTo>
                <a:close/>
              </a:path>
              <a:path w="3640454" h="4913630">
                <a:moveTo>
                  <a:pt x="2019072" y="1205139"/>
                </a:moveTo>
                <a:lnTo>
                  <a:pt x="2011094" y="1205139"/>
                </a:lnTo>
                <a:lnTo>
                  <a:pt x="2006960" y="1192439"/>
                </a:lnTo>
                <a:lnTo>
                  <a:pt x="2003686" y="1179739"/>
                </a:lnTo>
                <a:lnTo>
                  <a:pt x="2011957" y="1179739"/>
                </a:lnTo>
                <a:lnTo>
                  <a:pt x="2019072" y="1205139"/>
                </a:lnTo>
                <a:close/>
              </a:path>
              <a:path w="3640454" h="4913630">
                <a:moveTo>
                  <a:pt x="2649227" y="1230539"/>
                </a:moveTo>
                <a:lnTo>
                  <a:pt x="2642043" y="1230539"/>
                </a:lnTo>
                <a:lnTo>
                  <a:pt x="2639403" y="1217839"/>
                </a:lnTo>
                <a:lnTo>
                  <a:pt x="2637403" y="1205139"/>
                </a:lnTo>
                <a:lnTo>
                  <a:pt x="2632972" y="1179739"/>
                </a:lnTo>
                <a:lnTo>
                  <a:pt x="2641279" y="1179739"/>
                </a:lnTo>
                <a:lnTo>
                  <a:pt x="2643881" y="1192439"/>
                </a:lnTo>
                <a:lnTo>
                  <a:pt x="2645793" y="1205139"/>
                </a:lnTo>
                <a:lnTo>
                  <a:pt x="2649276" y="1217839"/>
                </a:lnTo>
                <a:lnTo>
                  <a:pt x="2649227" y="1230539"/>
                </a:lnTo>
                <a:close/>
              </a:path>
              <a:path w="3640454" h="4913630">
                <a:moveTo>
                  <a:pt x="3182657" y="1230539"/>
                </a:moveTo>
                <a:lnTo>
                  <a:pt x="3177414" y="1230539"/>
                </a:lnTo>
                <a:lnTo>
                  <a:pt x="3174300" y="1217839"/>
                </a:lnTo>
                <a:lnTo>
                  <a:pt x="3172320" y="1205139"/>
                </a:lnTo>
                <a:lnTo>
                  <a:pt x="3170799" y="1192439"/>
                </a:lnTo>
                <a:lnTo>
                  <a:pt x="3169063" y="1179739"/>
                </a:lnTo>
                <a:lnTo>
                  <a:pt x="3175894" y="1179739"/>
                </a:lnTo>
                <a:lnTo>
                  <a:pt x="3177917" y="1192439"/>
                </a:lnTo>
                <a:lnTo>
                  <a:pt x="3179381" y="1205139"/>
                </a:lnTo>
                <a:lnTo>
                  <a:pt x="3180804" y="1217839"/>
                </a:lnTo>
                <a:lnTo>
                  <a:pt x="3182657" y="1230539"/>
                </a:lnTo>
                <a:close/>
              </a:path>
              <a:path w="3640454" h="4913630">
                <a:moveTo>
                  <a:pt x="2539892" y="1205139"/>
                </a:moveTo>
                <a:lnTo>
                  <a:pt x="2532430" y="1205139"/>
                </a:lnTo>
                <a:lnTo>
                  <a:pt x="2533571" y="1192439"/>
                </a:lnTo>
                <a:lnTo>
                  <a:pt x="2539113" y="1192439"/>
                </a:lnTo>
                <a:lnTo>
                  <a:pt x="2539892" y="1205139"/>
                </a:lnTo>
                <a:close/>
              </a:path>
              <a:path w="3640454" h="4913630">
                <a:moveTo>
                  <a:pt x="3626118" y="1243239"/>
                </a:moveTo>
                <a:lnTo>
                  <a:pt x="3625371" y="1230539"/>
                </a:lnTo>
                <a:lnTo>
                  <a:pt x="3626164" y="1217839"/>
                </a:lnTo>
                <a:lnTo>
                  <a:pt x="3627953" y="1205139"/>
                </a:lnTo>
                <a:lnTo>
                  <a:pt x="3630191" y="1192439"/>
                </a:lnTo>
                <a:lnTo>
                  <a:pt x="3631476" y="1205139"/>
                </a:lnTo>
                <a:lnTo>
                  <a:pt x="3630793" y="1217839"/>
                </a:lnTo>
                <a:lnTo>
                  <a:pt x="3628790" y="1230539"/>
                </a:lnTo>
                <a:lnTo>
                  <a:pt x="3626118" y="1243239"/>
                </a:lnTo>
                <a:close/>
              </a:path>
              <a:path w="3640454" h="4913630">
                <a:moveTo>
                  <a:pt x="1920949" y="1230539"/>
                </a:moveTo>
                <a:lnTo>
                  <a:pt x="1911548" y="1230539"/>
                </a:lnTo>
                <a:lnTo>
                  <a:pt x="1909498" y="1217839"/>
                </a:lnTo>
                <a:lnTo>
                  <a:pt x="1912599" y="1217839"/>
                </a:lnTo>
                <a:lnTo>
                  <a:pt x="1915338" y="1205139"/>
                </a:lnTo>
                <a:lnTo>
                  <a:pt x="1917144" y="1217839"/>
                </a:lnTo>
                <a:lnTo>
                  <a:pt x="1920949" y="1230539"/>
                </a:lnTo>
                <a:close/>
              </a:path>
              <a:path w="3640454" h="4913630">
                <a:moveTo>
                  <a:pt x="2133729" y="1255939"/>
                </a:moveTo>
                <a:lnTo>
                  <a:pt x="2126276" y="1255939"/>
                </a:lnTo>
                <a:lnTo>
                  <a:pt x="2123220" y="1243239"/>
                </a:lnTo>
                <a:lnTo>
                  <a:pt x="2120890" y="1230539"/>
                </a:lnTo>
                <a:lnTo>
                  <a:pt x="2118618" y="1217839"/>
                </a:lnTo>
                <a:lnTo>
                  <a:pt x="2115777" y="1205139"/>
                </a:lnTo>
                <a:lnTo>
                  <a:pt x="2124825" y="1205139"/>
                </a:lnTo>
                <a:lnTo>
                  <a:pt x="2127802" y="1217839"/>
                </a:lnTo>
                <a:lnTo>
                  <a:pt x="2129974" y="1230539"/>
                </a:lnTo>
                <a:lnTo>
                  <a:pt x="2133952" y="1243239"/>
                </a:lnTo>
                <a:lnTo>
                  <a:pt x="2133729" y="1255939"/>
                </a:lnTo>
                <a:close/>
              </a:path>
              <a:path w="3640454" h="4913630">
                <a:moveTo>
                  <a:pt x="2547373" y="1243239"/>
                </a:moveTo>
                <a:lnTo>
                  <a:pt x="2540581" y="1243239"/>
                </a:lnTo>
                <a:lnTo>
                  <a:pt x="2538309" y="1230539"/>
                </a:lnTo>
                <a:lnTo>
                  <a:pt x="2536346" y="1217839"/>
                </a:lnTo>
                <a:lnTo>
                  <a:pt x="2534461" y="1205139"/>
                </a:lnTo>
                <a:lnTo>
                  <a:pt x="2542459" y="1205139"/>
                </a:lnTo>
                <a:lnTo>
                  <a:pt x="2544357" y="1217839"/>
                </a:lnTo>
                <a:lnTo>
                  <a:pt x="2545775" y="1230539"/>
                </a:lnTo>
                <a:lnTo>
                  <a:pt x="2546902" y="1230539"/>
                </a:lnTo>
                <a:lnTo>
                  <a:pt x="2547373" y="1243239"/>
                </a:lnTo>
                <a:close/>
              </a:path>
              <a:path w="3640454" h="4913630">
                <a:moveTo>
                  <a:pt x="3064465" y="1255939"/>
                </a:moveTo>
                <a:lnTo>
                  <a:pt x="3060310" y="1243239"/>
                </a:lnTo>
                <a:lnTo>
                  <a:pt x="3058454" y="1230539"/>
                </a:lnTo>
                <a:lnTo>
                  <a:pt x="3057713" y="1217839"/>
                </a:lnTo>
                <a:lnTo>
                  <a:pt x="3056902" y="1205139"/>
                </a:lnTo>
                <a:lnTo>
                  <a:pt x="3062420" y="1217839"/>
                </a:lnTo>
                <a:lnTo>
                  <a:pt x="3064794" y="1230539"/>
                </a:lnTo>
                <a:lnTo>
                  <a:pt x="3065112" y="1243239"/>
                </a:lnTo>
                <a:lnTo>
                  <a:pt x="3064465" y="1255939"/>
                </a:lnTo>
                <a:close/>
              </a:path>
              <a:path w="3640454" h="4913630">
                <a:moveTo>
                  <a:pt x="3514194" y="1255939"/>
                </a:moveTo>
                <a:lnTo>
                  <a:pt x="3512529" y="1243239"/>
                </a:lnTo>
                <a:lnTo>
                  <a:pt x="3510824" y="1230539"/>
                </a:lnTo>
                <a:lnTo>
                  <a:pt x="3510096" y="1217839"/>
                </a:lnTo>
                <a:lnTo>
                  <a:pt x="3511359" y="1205139"/>
                </a:lnTo>
                <a:lnTo>
                  <a:pt x="3514835" y="1217839"/>
                </a:lnTo>
                <a:lnTo>
                  <a:pt x="3516527" y="1230539"/>
                </a:lnTo>
                <a:lnTo>
                  <a:pt x="3516344" y="1243239"/>
                </a:lnTo>
                <a:lnTo>
                  <a:pt x="3514194" y="1255939"/>
                </a:lnTo>
                <a:close/>
              </a:path>
              <a:path w="3640454" h="4913630">
                <a:moveTo>
                  <a:pt x="1046970" y="1243239"/>
                </a:moveTo>
                <a:lnTo>
                  <a:pt x="1036009" y="1243239"/>
                </a:lnTo>
                <a:lnTo>
                  <a:pt x="1033063" y="1230539"/>
                </a:lnTo>
                <a:lnTo>
                  <a:pt x="1030184" y="1230539"/>
                </a:lnTo>
                <a:lnTo>
                  <a:pt x="1028441" y="1217839"/>
                </a:lnTo>
                <a:lnTo>
                  <a:pt x="1039954" y="1217839"/>
                </a:lnTo>
                <a:lnTo>
                  <a:pt x="1044044" y="1230539"/>
                </a:lnTo>
                <a:lnTo>
                  <a:pt x="1046970" y="1243239"/>
                </a:lnTo>
                <a:close/>
              </a:path>
              <a:path w="3640454" h="4913630">
                <a:moveTo>
                  <a:pt x="1156589" y="1268639"/>
                </a:moveTo>
                <a:lnTo>
                  <a:pt x="1150448" y="1268639"/>
                </a:lnTo>
                <a:lnTo>
                  <a:pt x="1143934" y="1255939"/>
                </a:lnTo>
                <a:lnTo>
                  <a:pt x="1138458" y="1243239"/>
                </a:lnTo>
                <a:lnTo>
                  <a:pt x="1133823" y="1230539"/>
                </a:lnTo>
                <a:lnTo>
                  <a:pt x="1129511" y="1230539"/>
                </a:lnTo>
                <a:lnTo>
                  <a:pt x="1131223" y="1217839"/>
                </a:lnTo>
                <a:lnTo>
                  <a:pt x="1138733" y="1217839"/>
                </a:lnTo>
                <a:lnTo>
                  <a:pt x="1144559" y="1230539"/>
                </a:lnTo>
                <a:lnTo>
                  <a:pt x="1149732" y="1243239"/>
                </a:lnTo>
                <a:lnTo>
                  <a:pt x="1154541" y="1243239"/>
                </a:lnTo>
                <a:lnTo>
                  <a:pt x="1159278" y="1255939"/>
                </a:lnTo>
                <a:lnTo>
                  <a:pt x="1157724" y="1255939"/>
                </a:lnTo>
                <a:lnTo>
                  <a:pt x="1156589" y="1268639"/>
                </a:lnTo>
                <a:close/>
              </a:path>
              <a:path w="3640454" h="4913630">
                <a:moveTo>
                  <a:pt x="1269903" y="1255939"/>
                </a:moveTo>
                <a:lnTo>
                  <a:pt x="1255648" y="1255939"/>
                </a:lnTo>
                <a:lnTo>
                  <a:pt x="1249229" y="1243239"/>
                </a:lnTo>
                <a:lnTo>
                  <a:pt x="1243863" y="1230539"/>
                </a:lnTo>
                <a:lnTo>
                  <a:pt x="1239675" y="1217839"/>
                </a:lnTo>
                <a:lnTo>
                  <a:pt x="1246932" y="1217839"/>
                </a:lnTo>
                <a:lnTo>
                  <a:pt x="1252118" y="1230539"/>
                </a:lnTo>
                <a:lnTo>
                  <a:pt x="1259868" y="1243239"/>
                </a:lnTo>
                <a:lnTo>
                  <a:pt x="1266893" y="1243239"/>
                </a:lnTo>
                <a:lnTo>
                  <a:pt x="1269903" y="1255939"/>
                </a:lnTo>
                <a:close/>
              </a:path>
              <a:path w="3640454" h="4913630">
                <a:moveTo>
                  <a:pt x="1386148" y="1255939"/>
                </a:moveTo>
                <a:lnTo>
                  <a:pt x="1371932" y="1255939"/>
                </a:lnTo>
                <a:lnTo>
                  <a:pt x="1366194" y="1243239"/>
                </a:lnTo>
                <a:lnTo>
                  <a:pt x="1361013" y="1230539"/>
                </a:lnTo>
                <a:lnTo>
                  <a:pt x="1356310" y="1217839"/>
                </a:lnTo>
                <a:lnTo>
                  <a:pt x="1364010" y="1217839"/>
                </a:lnTo>
                <a:lnTo>
                  <a:pt x="1370277" y="1230539"/>
                </a:lnTo>
                <a:lnTo>
                  <a:pt x="1376089" y="1230539"/>
                </a:lnTo>
                <a:lnTo>
                  <a:pt x="1381396" y="1243239"/>
                </a:lnTo>
                <a:lnTo>
                  <a:pt x="1386148" y="1255939"/>
                </a:lnTo>
                <a:close/>
              </a:path>
              <a:path w="3640454" h="4913630">
                <a:moveTo>
                  <a:pt x="1497440" y="1268639"/>
                </a:moveTo>
                <a:lnTo>
                  <a:pt x="1494728" y="1255939"/>
                </a:lnTo>
                <a:lnTo>
                  <a:pt x="1484354" y="1243239"/>
                </a:lnTo>
                <a:lnTo>
                  <a:pt x="1480148" y="1230539"/>
                </a:lnTo>
                <a:lnTo>
                  <a:pt x="1473927" y="1230539"/>
                </a:lnTo>
                <a:lnTo>
                  <a:pt x="1473778" y="1217839"/>
                </a:lnTo>
                <a:lnTo>
                  <a:pt x="1484835" y="1217839"/>
                </a:lnTo>
                <a:lnTo>
                  <a:pt x="1489318" y="1230539"/>
                </a:lnTo>
                <a:lnTo>
                  <a:pt x="1493753" y="1243239"/>
                </a:lnTo>
                <a:lnTo>
                  <a:pt x="1498142" y="1243239"/>
                </a:lnTo>
                <a:lnTo>
                  <a:pt x="1503978" y="1255939"/>
                </a:lnTo>
                <a:lnTo>
                  <a:pt x="1497440" y="1268639"/>
                </a:lnTo>
                <a:close/>
              </a:path>
              <a:path w="3640454" h="4913630">
                <a:moveTo>
                  <a:pt x="2443267" y="1255939"/>
                </a:moveTo>
                <a:lnTo>
                  <a:pt x="2438642" y="1255939"/>
                </a:lnTo>
                <a:lnTo>
                  <a:pt x="2435596" y="1243239"/>
                </a:lnTo>
                <a:lnTo>
                  <a:pt x="2434406" y="1230539"/>
                </a:lnTo>
                <a:lnTo>
                  <a:pt x="2435349" y="1217839"/>
                </a:lnTo>
                <a:lnTo>
                  <a:pt x="2440474" y="1230539"/>
                </a:lnTo>
                <a:lnTo>
                  <a:pt x="2443342" y="1230539"/>
                </a:lnTo>
                <a:lnTo>
                  <a:pt x="2444193" y="1243239"/>
                </a:lnTo>
                <a:lnTo>
                  <a:pt x="2443267" y="1255939"/>
                </a:lnTo>
                <a:close/>
              </a:path>
              <a:path w="3640454" h="4913630">
                <a:moveTo>
                  <a:pt x="3603201" y="1268639"/>
                </a:moveTo>
                <a:lnTo>
                  <a:pt x="3605331" y="1255939"/>
                </a:lnTo>
                <a:lnTo>
                  <a:pt x="3608543" y="1243239"/>
                </a:lnTo>
                <a:lnTo>
                  <a:pt x="3612804" y="1230539"/>
                </a:lnTo>
                <a:lnTo>
                  <a:pt x="3618081" y="1217839"/>
                </a:lnTo>
                <a:lnTo>
                  <a:pt x="3616505" y="1230539"/>
                </a:lnTo>
                <a:lnTo>
                  <a:pt x="3613198" y="1243239"/>
                </a:lnTo>
                <a:lnTo>
                  <a:pt x="3608613" y="1255939"/>
                </a:lnTo>
                <a:lnTo>
                  <a:pt x="3603201" y="1268639"/>
                </a:lnTo>
                <a:close/>
              </a:path>
              <a:path w="3640454" h="4913630">
                <a:moveTo>
                  <a:pt x="971107" y="1243239"/>
                </a:moveTo>
                <a:lnTo>
                  <a:pt x="956877" y="1243239"/>
                </a:lnTo>
                <a:lnTo>
                  <a:pt x="957206" y="1230539"/>
                </a:lnTo>
                <a:lnTo>
                  <a:pt x="965571" y="1230539"/>
                </a:lnTo>
                <a:lnTo>
                  <a:pt x="971107" y="1243239"/>
                </a:lnTo>
                <a:close/>
              </a:path>
              <a:path w="3640454" h="4913630">
                <a:moveTo>
                  <a:pt x="1619661" y="1268639"/>
                </a:moveTo>
                <a:lnTo>
                  <a:pt x="1610441" y="1268639"/>
                </a:lnTo>
                <a:lnTo>
                  <a:pt x="1605398" y="1255939"/>
                </a:lnTo>
                <a:lnTo>
                  <a:pt x="1600923" y="1255939"/>
                </a:lnTo>
                <a:lnTo>
                  <a:pt x="1596881" y="1243239"/>
                </a:lnTo>
                <a:lnTo>
                  <a:pt x="1593135" y="1230539"/>
                </a:lnTo>
                <a:lnTo>
                  <a:pt x="1600789" y="1230539"/>
                </a:lnTo>
                <a:lnTo>
                  <a:pt x="1606496" y="1243239"/>
                </a:lnTo>
                <a:lnTo>
                  <a:pt x="1611349" y="1243239"/>
                </a:lnTo>
                <a:lnTo>
                  <a:pt x="1615640" y="1255939"/>
                </a:lnTo>
                <a:lnTo>
                  <a:pt x="1619661" y="1268639"/>
                </a:lnTo>
                <a:close/>
              </a:path>
              <a:path w="3640454" h="4913630">
                <a:moveTo>
                  <a:pt x="1930525" y="1255939"/>
                </a:moveTo>
                <a:lnTo>
                  <a:pt x="1922621" y="1255939"/>
                </a:lnTo>
                <a:lnTo>
                  <a:pt x="1917836" y="1243239"/>
                </a:lnTo>
                <a:lnTo>
                  <a:pt x="1914236" y="1230539"/>
                </a:lnTo>
                <a:lnTo>
                  <a:pt x="1923988" y="1230539"/>
                </a:lnTo>
                <a:lnTo>
                  <a:pt x="1926960" y="1243239"/>
                </a:lnTo>
                <a:lnTo>
                  <a:pt x="1930525" y="1255939"/>
                </a:lnTo>
                <a:close/>
              </a:path>
              <a:path w="3640454" h="4913630">
                <a:moveTo>
                  <a:pt x="2346188" y="1281339"/>
                </a:moveTo>
                <a:lnTo>
                  <a:pt x="2337959" y="1281339"/>
                </a:lnTo>
                <a:lnTo>
                  <a:pt x="2335918" y="1268639"/>
                </a:lnTo>
                <a:lnTo>
                  <a:pt x="2334418" y="1255939"/>
                </a:lnTo>
                <a:lnTo>
                  <a:pt x="2332983" y="1243239"/>
                </a:lnTo>
                <a:lnTo>
                  <a:pt x="2331269" y="1230539"/>
                </a:lnTo>
                <a:lnTo>
                  <a:pt x="2339615" y="1230539"/>
                </a:lnTo>
                <a:lnTo>
                  <a:pt x="2341903" y="1243239"/>
                </a:lnTo>
                <a:lnTo>
                  <a:pt x="2343580" y="1255939"/>
                </a:lnTo>
                <a:lnTo>
                  <a:pt x="2346716" y="1268639"/>
                </a:lnTo>
                <a:lnTo>
                  <a:pt x="2346188" y="1281339"/>
                </a:lnTo>
                <a:close/>
              </a:path>
              <a:path w="3640454" h="4913630">
                <a:moveTo>
                  <a:pt x="2961766" y="1281339"/>
                </a:moveTo>
                <a:lnTo>
                  <a:pt x="2959539" y="1268639"/>
                </a:lnTo>
                <a:lnTo>
                  <a:pt x="2957191" y="1255939"/>
                </a:lnTo>
                <a:lnTo>
                  <a:pt x="2955636" y="1243239"/>
                </a:lnTo>
                <a:lnTo>
                  <a:pt x="2955786" y="1230539"/>
                </a:lnTo>
                <a:lnTo>
                  <a:pt x="2961434" y="1243239"/>
                </a:lnTo>
                <a:lnTo>
                  <a:pt x="2964571" y="1255939"/>
                </a:lnTo>
                <a:lnTo>
                  <a:pt x="2964812" y="1268639"/>
                </a:lnTo>
                <a:lnTo>
                  <a:pt x="2961766" y="1281339"/>
                </a:lnTo>
                <a:close/>
              </a:path>
              <a:path w="3640454" h="4913630">
                <a:moveTo>
                  <a:pt x="972614" y="1255939"/>
                </a:moveTo>
                <a:lnTo>
                  <a:pt x="960829" y="1255939"/>
                </a:lnTo>
                <a:lnTo>
                  <a:pt x="958304" y="1243239"/>
                </a:lnTo>
                <a:lnTo>
                  <a:pt x="971691" y="1243239"/>
                </a:lnTo>
                <a:lnTo>
                  <a:pt x="972614" y="1255939"/>
                </a:lnTo>
                <a:close/>
              </a:path>
              <a:path w="3640454" h="4913630">
                <a:moveTo>
                  <a:pt x="1052597" y="1255939"/>
                </a:moveTo>
                <a:lnTo>
                  <a:pt x="1042023" y="1255939"/>
                </a:lnTo>
                <a:lnTo>
                  <a:pt x="1039003" y="1243239"/>
                </a:lnTo>
                <a:lnTo>
                  <a:pt x="1049831" y="1243239"/>
                </a:lnTo>
                <a:lnTo>
                  <a:pt x="1052597" y="1255939"/>
                </a:lnTo>
                <a:close/>
              </a:path>
              <a:path w="3640454" h="4913630">
                <a:moveTo>
                  <a:pt x="1732014" y="1281339"/>
                </a:moveTo>
                <a:lnTo>
                  <a:pt x="1719695" y="1281339"/>
                </a:lnTo>
                <a:lnTo>
                  <a:pt x="1715741" y="1268639"/>
                </a:lnTo>
                <a:lnTo>
                  <a:pt x="1712301" y="1255939"/>
                </a:lnTo>
                <a:lnTo>
                  <a:pt x="1709603" y="1243239"/>
                </a:lnTo>
                <a:lnTo>
                  <a:pt x="1716878" y="1243239"/>
                </a:lnTo>
                <a:lnTo>
                  <a:pt x="1721573" y="1255939"/>
                </a:lnTo>
                <a:lnTo>
                  <a:pt x="1725522" y="1268639"/>
                </a:lnTo>
                <a:lnTo>
                  <a:pt x="1728933" y="1268639"/>
                </a:lnTo>
                <a:lnTo>
                  <a:pt x="1732014" y="1281339"/>
                </a:lnTo>
                <a:close/>
              </a:path>
              <a:path w="3640454" h="4913630">
                <a:moveTo>
                  <a:pt x="2032306" y="1255939"/>
                </a:moveTo>
                <a:lnTo>
                  <a:pt x="2024237" y="1255939"/>
                </a:lnTo>
                <a:lnTo>
                  <a:pt x="2030364" y="1243239"/>
                </a:lnTo>
                <a:lnTo>
                  <a:pt x="2032306" y="1255939"/>
                </a:lnTo>
                <a:close/>
              </a:path>
              <a:path w="3640454" h="4913630">
                <a:moveTo>
                  <a:pt x="3416844" y="1281339"/>
                </a:moveTo>
                <a:lnTo>
                  <a:pt x="3414174" y="1243239"/>
                </a:lnTo>
                <a:lnTo>
                  <a:pt x="3419974" y="1243239"/>
                </a:lnTo>
                <a:lnTo>
                  <a:pt x="3420077" y="1255939"/>
                </a:lnTo>
                <a:lnTo>
                  <a:pt x="3419108" y="1268639"/>
                </a:lnTo>
                <a:lnTo>
                  <a:pt x="3416844" y="1281339"/>
                </a:lnTo>
                <a:close/>
              </a:path>
              <a:path w="3640454" h="4913630">
                <a:moveTo>
                  <a:pt x="1265917" y="1268639"/>
                </a:moveTo>
                <a:lnTo>
                  <a:pt x="1262995" y="1255939"/>
                </a:lnTo>
                <a:lnTo>
                  <a:pt x="1269132" y="1255939"/>
                </a:lnTo>
                <a:lnTo>
                  <a:pt x="1265917" y="1268639"/>
                </a:lnTo>
                <a:close/>
              </a:path>
              <a:path w="3640454" h="4913630">
                <a:moveTo>
                  <a:pt x="2035336" y="1268639"/>
                </a:moveTo>
                <a:lnTo>
                  <a:pt x="2026139" y="1268639"/>
                </a:lnTo>
                <a:lnTo>
                  <a:pt x="2023334" y="1255939"/>
                </a:lnTo>
                <a:lnTo>
                  <a:pt x="2032727" y="1255939"/>
                </a:lnTo>
                <a:lnTo>
                  <a:pt x="2035336" y="1268639"/>
                </a:lnTo>
                <a:close/>
              </a:path>
              <a:path w="3640454" h="4913630">
                <a:moveTo>
                  <a:pt x="2240257" y="1268639"/>
                </a:moveTo>
                <a:lnTo>
                  <a:pt x="2233139" y="1268639"/>
                </a:lnTo>
                <a:lnTo>
                  <a:pt x="2232998" y="1255939"/>
                </a:lnTo>
                <a:lnTo>
                  <a:pt x="2238918" y="1255939"/>
                </a:lnTo>
                <a:lnTo>
                  <a:pt x="2240257" y="1268639"/>
                </a:lnTo>
                <a:close/>
              </a:path>
              <a:path w="3640454" h="4913630">
                <a:moveTo>
                  <a:pt x="2858319" y="1306739"/>
                </a:moveTo>
                <a:lnTo>
                  <a:pt x="2857265" y="1294039"/>
                </a:lnTo>
                <a:lnTo>
                  <a:pt x="2855955" y="1281339"/>
                </a:lnTo>
                <a:lnTo>
                  <a:pt x="2855008" y="1268639"/>
                </a:lnTo>
                <a:lnTo>
                  <a:pt x="2854122" y="1268639"/>
                </a:lnTo>
                <a:lnTo>
                  <a:pt x="2853134" y="1255939"/>
                </a:lnTo>
                <a:lnTo>
                  <a:pt x="2862059" y="1255939"/>
                </a:lnTo>
                <a:lnTo>
                  <a:pt x="2862702" y="1268639"/>
                </a:lnTo>
                <a:lnTo>
                  <a:pt x="2863105" y="1281339"/>
                </a:lnTo>
                <a:lnTo>
                  <a:pt x="2863839" y="1281339"/>
                </a:lnTo>
                <a:lnTo>
                  <a:pt x="2865475" y="1294039"/>
                </a:lnTo>
                <a:lnTo>
                  <a:pt x="2865798" y="1294039"/>
                </a:lnTo>
                <a:lnTo>
                  <a:pt x="2858319" y="1306739"/>
                </a:lnTo>
                <a:close/>
              </a:path>
              <a:path w="3640454" h="4913630">
                <a:moveTo>
                  <a:pt x="3307778" y="1306739"/>
                </a:moveTo>
                <a:lnTo>
                  <a:pt x="3303414" y="1306739"/>
                </a:lnTo>
                <a:lnTo>
                  <a:pt x="3303414" y="1255939"/>
                </a:lnTo>
                <a:lnTo>
                  <a:pt x="3307299" y="1268639"/>
                </a:lnTo>
                <a:lnTo>
                  <a:pt x="3308738" y="1281339"/>
                </a:lnTo>
                <a:lnTo>
                  <a:pt x="3308606" y="1294039"/>
                </a:lnTo>
                <a:lnTo>
                  <a:pt x="3307778" y="1306739"/>
                </a:lnTo>
                <a:close/>
              </a:path>
              <a:path w="3640454" h="4913630">
                <a:moveTo>
                  <a:pt x="1838028" y="1319439"/>
                </a:moveTo>
                <a:lnTo>
                  <a:pt x="1835567" y="1319439"/>
                </a:lnTo>
                <a:lnTo>
                  <a:pt x="1834899" y="1306739"/>
                </a:lnTo>
                <a:lnTo>
                  <a:pt x="1828212" y="1294039"/>
                </a:lnTo>
                <a:lnTo>
                  <a:pt x="1825355" y="1281339"/>
                </a:lnTo>
                <a:lnTo>
                  <a:pt x="1823437" y="1268639"/>
                </a:lnTo>
                <a:lnTo>
                  <a:pt x="1831479" y="1268639"/>
                </a:lnTo>
                <a:lnTo>
                  <a:pt x="1835121" y="1281339"/>
                </a:lnTo>
                <a:lnTo>
                  <a:pt x="1838026" y="1294039"/>
                </a:lnTo>
                <a:lnTo>
                  <a:pt x="1840864" y="1294039"/>
                </a:lnTo>
                <a:lnTo>
                  <a:pt x="1844281" y="1306739"/>
                </a:lnTo>
                <a:lnTo>
                  <a:pt x="1843089" y="1306739"/>
                </a:lnTo>
                <a:lnTo>
                  <a:pt x="1838028" y="1319439"/>
                </a:lnTo>
                <a:close/>
              </a:path>
              <a:path w="3640454" h="4913630">
                <a:moveTo>
                  <a:pt x="2039778" y="1294039"/>
                </a:moveTo>
                <a:lnTo>
                  <a:pt x="2033339" y="1294039"/>
                </a:lnTo>
                <a:lnTo>
                  <a:pt x="2030536" y="1281339"/>
                </a:lnTo>
                <a:lnTo>
                  <a:pt x="2028313" y="1268639"/>
                </a:lnTo>
                <a:lnTo>
                  <a:pt x="2038316" y="1268639"/>
                </a:lnTo>
                <a:lnTo>
                  <a:pt x="2040265" y="1281339"/>
                </a:lnTo>
                <a:lnTo>
                  <a:pt x="2039778" y="1294039"/>
                </a:lnTo>
                <a:close/>
              </a:path>
              <a:path w="3640454" h="4913630">
                <a:moveTo>
                  <a:pt x="2246641" y="1306739"/>
                </a:moveTo>
                <a:lnTo>
                  <a:pt x="2238139" y="1306739"/>
                </a:lnTo>
                <a:lnTo>
                  <a:pt x="2236393" y="1294039"/>
                </a:lnTo>
                <a:lnTo>
                  <a:pt x="2235147" y="1281339"/>
                </a:lnTo>
                <a:lnTo>
                  <a:pt x="2232696" y="1268639"/>
                </a:lnTo>
                <a:lnTo>
                  <a:pt x="2242881" y="1268639"/>
                </a:lnTo>
                <a:lnTo>
                  <a:pt x="2244579" y="1281339"/>
                </a:lnTo>
                <a:lnTo>
                  <a:pt x="2245834" y="1294039"/>
                </a:lnTo>
                <a:lnTo>
                  <a:pt x="2246641" y="1306739"/>
                </a:lnTo>
                <a:close/>
              </a:path>
              <a:path w="3640454" h="4913630">
                <a:moveTo>
                  <a:pt x="2758328" y="1319439"/>
                </a:moveTo>
                <a:lnTo>
                  <a:pt x="2754729" y="1306739"/>
                </a:lnTo>
                <a:lnTo>
                  <a:pt x="2752945" y="1294039"/>
                </a:lnTo>
                <a:lnTo>
                  <a:pt x="2752360" y="1281339"/>
                </a:lnTo>
                <a:lnTo>
                  <a:pt x="2752357" y="1268639"/>
                </a:lnTo>
                <a:lnTo>
                  <a:pt x="2757967" y="1268639"/>
                </a:lnTo>
                <a:lnTo>
                  <a:pt x="2760961" y="1294039"/>
                </a:lnTo>
                <a:lnTo>
                  <a:pt x="2761146" y="1306739"/>
                </a:lnTo>
                <a:lnTo>
                  <a:pt x="2758328" y="1319439"/>
                </a:lnTo>
                <a:close/>
              </a:path>
              <a:path w="3640454" h="4913630">
                <a:moveTo>
                  <a:pt x="3561263" y="1370239"/>
                </a:moveTo>
                <a:lnTo>
                  <a:pt x="3555880" y="1370239"/>
                </a:lnTo>
                <a:lnTo>
                  <a:pt x="3561738" y="1357539"/>
                </a:lnTo>
                <a:lnTo>
                  <a:pt x="3568298" y="1344839"/>
                </a:lnTo>
                <a:lnTo>
                  <a:pt x="3574127" y="1332139"/>
                </a:lnTo>
                <a:lnTo>
                  <a:pt x="3577794" y="1319439"/>
                </a:lnTo>
                <a:lnTo>
                  <a:pt x="3579579" y="1306739"/>
                </a:lnTo>
                <a:lnTo>
                  <a:pt x="3581008" y="1294039"/>
                </a:lnTo>
                <a:lnTo>
                  <a:pt x="3582283" y="1281339"/>
                </a:lnTo>
                <a:lnTo>
                  <a:pt x="3583610" y="1268639"/>
                </a:lnTo>
                <a:lnTo>
                  <a:pt x="3588710" y="1268639"/>
                </a:lnTo>
                <a:lnTo>
                  <a:pt x="3587259" y="1294039"/>
                </a:lnTo>
                <a:lnTo>
                  <a:pt x="3582754" y="1319439"/>
                </a:lnTo>
                <a:lnTo>
                  <a:pt x="3574619" y="1344839"/>
                </a:lnTo>
                <a:lnTo>
                  <a:pt x="3562282" y="1357539"/>
                </a:lnTo>
                <a:lnTo>
                  <a:pt x="3561263" y="1370239"/>
                </a:lnTo>
                <a:close/>
              </a:path>
              <a:path w="3640454" h="4913630">
                <a:moveTo>
                  <a:pt x="1731714" y="1294039"/>
                </a:moveTo>
                <a:lnTo>
                  <a:pt x="1724913" y="1294039"/>
                </a:lnTo>
                <a:lnTo>
                  <a:pt x="1723933" y="1281339"/>
                </a:lnTo>
                <a:lnTo>
                  <a:pt x="1732747" y="1281339"/>
                </a:lnTo>
                <a:lnTo>
                  <a:pt x="1731714" y="1294039"/>
                </a:lnTo>
                <a:close/>
              </a:path>
              <a:path w="3640454" h="4913630">
                <a:moveTo>
                  <a:pt x="2656734" y="1332139"/>
                </a:moveTo>
                <a:lnTo>
                  <a:pt x="2652797" y="1319439"/>
                </a:lnTo>
                <a:lnTo>
                  <a:pt x="2650429" y="1306739"/>
                </a:lnTo>
                <a:lnTo>
                  <a:pt x="2650114" y="1294039"/>
                </a:lnTo>
                <a:lnTo>
                  <a:pt x="2652333" y="1281339"/>
                </a:lnTo>
                <a:lnTo>
                  <a:pt x="2657050" y="1294039"/>
                </a:lnTo>
                <a:lnTo>
                  <a:pt x="2658915" y="1306739"/>
                </a:lnTo>
                <a:lnTo>
                  <a:pt x="2658589" y="1319439"/>
                </a:lnTo>
                <a:lnTo>
                  <a:pt x="2656734" y="1332139"/>
                </a:lnTo>
                <a:close/>
              </a:path>
              <a:path w="3640454" h="4913630">
                <a:moveTo>
                  <a:pt x="3180256" y="1332139"/>
                </a:moveTo>
                <a:lnTo>
                  <a:pt x="3180256" y="1281339"/>
                </a:lnTo>
                <a:lnTo>
                  <a:pt x="3184526" y="1281339"/>
                </a:lnTo>
                <a:lnTo>
                  <a:pt x="3186077" y="1294039"/>
                </a:lnTo>
                <a:lnTo>
                  <a:pt x="3184718" y="1319439"/>
                </a:lnTo>
                <a:lnTo>
                  <a:pt x="3180256" y="1332139"/>
                </a:lnTo>
                <a:close/>
              </a:path>
              <a:path w="3640454" h="4913630">
                <a:moveTo>
                  <a:pt x="1000282" y="1332139"/>
                </a:moveTo>
                <a:lnTo>
                  <a:pt x="989874" y="1332139"/>
                </a:lnTo>
                <a:lnTo>
                  <a:pt x="985748" y="1319439"/>
                </a:lnTo>
                <a:lnTo>
                  <a:pt x="982290" y="1319439"/>
                </a:lnTo>
                <a:lnTo>
                  <a:pt x="979344" y="1306739"/>
                </a:lnTo>
                <a:lnTo>
                  <a:pt x="976750" y="1294039"/>
                </a:lnTo>
                <a:lnTo>
                  <a:pt x="987398" y="1294039"/>
                </a:lnTo>
                <a:lnTo>
                  <a:pt x="990764" y="1306739"/>
                </a:lnTo>
                <a:lnTo>
                  <a:pt x="994034" y="1306739"/>
                </a:lnTo>
                <a:lnTo>
                  <a:pt x="997207" y="1319439"/>
                </a:lnTo>
                <a:lnTo>
                  <a:pt x="1000282" y="1332139"/>
                </a:lnTo>
                <a:close/>
              </a:path>
              <a:path w="3640454" h="4913630">
                <a:moveTo>
                  <a:pt x="1090685" y="1332139"/>
                </a:moveTo>
                <a:lnTo>
                  <a:pt x="1081332" y="1332139"/>
                </a:lnTo>
                <a:lnTo>
                  <a:pt x="1075903" y="1319439"/>
                </a:lnTo>
                <a:lnTo>
                  <a:pt x="1071177" y="1319439"/>
                </a:lnTo>
                <a:lnTo>
                  <a:pt x="1067126" y="1306739"/>
                </a:lnTo>
                <a:lnTo>
                  <a:pt x="1063722" y="1294039"/>
                </a:lnTo>
                <a:lnTo>
                  <a:pt x="1071507" y="1294039"/>
                </a:lnTo>
                <a:lnTo>
                  <a:pt x="1077505" y="1306739"/>
                </a:lnTo>
                <a:lnTo>
                  <a:pt x="1082254" y="1306739"/>
                </a:lnTo>
                <a:lnTo>
                  <a:pt x="1086424" y="1319439"/>
                </a:lnTo>
                <a:lnTo>
                  <a:pt x="1090685" y="1332139"/>
                </a:lnTo>
                <a:close/>
              </a:path>
              <a:path w="3640454" h="4913630">
                <a:moveTo>
                  <a:pt x="1201030" y="1332139"/>
                </a:moveTo>
                <a:lnTo>
                  <a:pt x="1189010" y="1332139"/>
                </a:lnTo>
                <a:lnTo>
                  <a:pt x="1183461" y="1319439"/>
                </a:lnTo>
                <a:lnTo>
                  <a:pt x="1178498" y="1306739"/>
                </a:lnTo>
                <a:lnTo>
                  <a:pt x="1173521" y="1306739"/>
                </a:lnTo>
                <a:lnTo>
                  <a:pt x="1174705" y="1294039"/>
                </a:lnTo>
                <a:lnTo>
                  <a:pt x="1181900" y="1294039"/>
                </a:lnTo>
                <a:lnTo>
                  <a:pt x="1186825" y="1306739"/>
                </a:lnTo>
                <a:lnTo>
                  <a:pt x="1194254" y="1319439"/>
                </a:lnTo>
                <a:lnTo>
                  <a:pt x="1201030" y="1332139"/>
                </a:lnTo>
                <a:close/>
              </a:path>
              <a:path w="3640454" h="4913630">
                <a:moveTo>
                  <a:pt x="1301992" y="1306739"/>
                </a:moveTo>
                <a:lnTo>
                  <a:pt x="1287614" y="1306739"/>
                </a:lnTo>
                <a:lnTo>
                  <a:pt x="1286065" y="1294039"/>
                </a:lnTo>
                <a:lnTo>
                  <a:pt x="1296003" y="1294039"/>
                </a:lnTo>
                <a:lnTo>
                  <a:pt x="1301992" y="1306739"/>
                </a:lnTo>
                <a:close/>
              </a:path>
              <a:path w="3640454" h="4913630">
                <a:moveTo>
                  <a:pt x="1431537" y="1332139"/>
                </a:moveTo>
                <a:lnTo>
                  <a:pt x="1417192" y="1332139"/>
                </a:lnTo>
                <a:lnTo>
                  <a:pt x="1412360" y="1319439"/>
                </a:lnTo>
                <a:lnTo>
                  <a:pt x="1407600" y="1306739"/>
                </a:lnTo>
                <a:lnTo>
                  <a:pt x="1401668" y="1294039"/>
                </a:lnTo>
                <a:lnTo>
                  <a:pt x="1409899" y="1294039"/>
                </a:lnTo>
                <a:lnTo>
                  <a:pt x="1416568" y="1306739"/>
                </a:lnTo>
                <a:lnTo>
                  <a:pt x="1421838" y="1306739"/>
                </a:lnTo>
                <a:lnTo>
                  <a:pt x="1426548" y="1319439"/>
                </a:lnTo>
                <a:lnTo>
                  <a:pt x="1431537" y="1332139"/>
                </a:lnTo>
                <a:close/>
              </a:path>
              <a:path w="3640454" h="4913630">
                <a:moveTo>
                  <a:pt x="1541923" y="1344839"/>
                </a:moveTo>
                <a:lnTo>
                  <a:pt x="1533898" y="1344839"/>
                </a:lnTo>
                <a:lnTo>
                  <a:pt x="1528951" y="1332139"/>
                </a:lnTo>
                <a:lnTo>
                  <a:pt x="1525024" y="1319439"/>
                </a:lnTo>
                <a:lnTo>
                  <a:pt x="1521192" y="1319439"/>
                </a:lnTo>
                <a:lnTo>
                  <a:pt x="1517476" y="1306739"/>
                </a:lnTo>
                <a:lnTo>
                  <a:pt x="1516427" y="1306739"/>
                </a:lnTo>
                <a:lnTo>
                  <a:pt x="1517061" y="1294039"/>
                </a:lnTo>
                <a:lnTo>
                  <a:pt x="1524953" y="1294039"/>
                </a:lnTo>
                <a:lnTo>
                  <a:pt x="1530240" y="1306739"/>
                </a:lnTo>
                <a:lnTo>
                  <a:pt x="1534794" y="1319439"/>
                </a:lnTo>
                <a:lnTo>
                  <a:pt x="1538700" y="1332139"/>
                </a:lnTo>
                <a:lnTo>
                  <a:pt x="1542043" y="1332139"/>
                </a:lnTo>
                <a:lnTo>
                  <a:pt x="1541923" y="1344839"/>
                </a:lnTo>
                <a:close/>
              </a:path>
              <a:path w="3640454" h="4913630">
                <a:moveTo>
                  <a:pt x="1951600" y="1344839"/>
                </a:moveTo>
                <a:lnTo>
                  <a:pt x="1942479" y="1344839"/>
                </a:lnTo>
                <a:lnTo>
                  <a:pt x="1939812" y="1332139"/>
                </a:lnTo>
                <a:lnTo>
                  <a:pt x="1937843" y="1319439"/>
                </a:lnTo>
                <a:lnTo>
                  <a:pt x="1935942" y="1319439"/>
                </a:lnTo>
                <a:lnTo>
                  <a:pt x="1933505" y="1306739"/>
                </a:lnTo>
                <a:lnTo>
                  <a:pt x="1934604" y="1294039"/>
                </a:lnTo>
                <a:lnTo>
                  <a:pt x="1941347" y="1294039"/>
                </a:lnTo>
                <a:lnTo>
                  <a:pt x="1943006" y="1306739"/>
                </a:lnTo>
                <a:lnTo>
                  <a:pt x="1945788" y="1306739"/>
                </a:lnTo>
                <a:lnTo>
                  <a:pt x="1947821" y="1319439"/>
                </a:lnTo>
                <a:lnTo>
                  <a:pt x="1951600" y="1344839"/>
                </a:lnTo>
                <a:close/>
              </a:path>
              <a:path w="3640454" h="4913630">
                <a:moveTo>
                  <a:pt x="2144127" y="1306739"/>
                </a:moveTo>
                <a:lnTo>
                  <a:pt x="2136389" y="1306739"/>
                </a:lnTo>
                <a:lnTo>
                  <a:pt x="2137298" y="1294039"/>
                </a:lnTo>
                <a:lnTo>
                  <a:pt x="2143580" y="1294039"/>
                </a:lnTo>
                <a:lnTo>
                  <a:pt x="2144127" y="1306739"/>
                </a:lnTo>
                <a:close/>
              </a:path>
              <a:path w="3640454" h="4913630">
                <a:moveTo>
                  <a:pt x="2555423" y="1344839"/>
                </a:moveTo>
                <a:lnTo>
                  <a:pt x="2550376" y="1344839"/>
                </a:lnTo>
                <a:lnTo>
                  <a:pt x="2547495" y="1306739"/>
                </a:lnTo>
                <a:lnTo>
                  <a:pt x="2546415" y="1294039"/>
                </a:lnTo>
                <a:lnTo>
                  <a:pt x="2555589" y="1294039"/>
                </a:lnTo>
                <a:lnTo>
                  <a:pt x="2556161" y="1306739"/>
                </a:lnTo>
                <a:lnTo>
                  <a:pt x="2556804" y="1319439"/>
                </a:lnTo>
                <a:lnTo>
                  <a:pt x="2556798" y="1332139"/>
                </a:lnTo>
                <a:lnTo>
                  <a:pt x="2555423" y="1344839"/>
                </a:lnTo>
                <a:close/>
              </a:path>
              <a:path w="3640454" h="4913630">
                <a:moveTo>
                  <a:pt x="3604149" y="1344839"/>
                </a:moveTo>
                <a:lnTo>
                  <a:pt x="3605468" y="1332139"/>
                </a:lnTo>
                <a:lnTo>
                  <a:pt x="3608164" y="1319439"/>
                </a:lnTo>
                <a:lnTo>
                  <a:pt x="3611954" y="1306739"/>
                </a:lnTo>
                <a:lnTo>
                  <a:pt x="3616555" y="1294039"/>
                </a:lnTo>
                <a:lnTo>
                  <a:pt x="3615365" y="1306739"/>
                </a:lnTo>
                <a:lnTo>
                  <a:pt x="3612830" y="1319439"/>
                </a:lnTo>
                <a:lnTo>
                  <a:pt x="3609056" y="1332139"/>
                </a:lnTo>
                <a:lnTo>
                  <a:pt x="3604149" y="1344839"/>
                </a:lnTo>
                <a:close/>
              </a:path>
              <a:path w="3640454" h="4913630">
                <a:moveTo>
                  <a:pt x="923253" y="1319439"/>
                </a:moveTo>
                <a:lnTo>
                  <a:pt x="908716" y="1319439"/>
                </a:lnTo>
                <a:lnTo>
                  <a:pt x="907373" y="1306739"/>
                </a:lnTo>
                <a:lnTo>
                  <a:pt x="920827" y="1306739"/>
                </a:lnTo>
                <a:lnTo>
                  <a:pt x="923253" y="1319439"/>
                </a:lnTo>
                <a:close/>
              </a:path>
              <a:path w="3640454" h="4913630">
                <a:moveTo>
                  <a:pt x="1317468" y="1332139"/>
                </a:moveTo>
                <a:lnTo>
                  <a:pt x="1308089" y="1332139"/>
                </a:lnTo>
                <a:lnTo>
                  <a:pt x="1302274" y="1319439"/>
                </a:lnTo>
                <a:lnTo>
                  <a:pt x="1297315" y="1319439"/>
                </a:lnTo>
                <a:lnTo>
                  <a:pt x="1292422" y="1306739"/>
                </a:lnTo>
                <a:lnTo>
                  <a:pt x="1307513" y="1306739"/>
                </a:lnTo>
                <a:lnTo>
                  <a:pt x="1312590" y="1319439"/>
                </a:lnTo>
                <a:lnTo>
                  <a:pt x="1317468" y="1332139"/>
                </a:lnTo>
                <a:close/>
              </a:path>
              <a:path w="3640454" h="4913630">
                <a:moveTo>
                  <a:pt x="1652402" y="1357539"/>
                </a:moveTo>
                <a:lnTo>
                  <a:pt x="1643961" y="1357539"/>
                </a:lnTo>
                <a:lnTo>
                  <a:pt x="1639463" y="1344839"/>
                </a:lnTo>
                <a:lnTo>
                  <a:pt x="1636166" y="1332139"/>
                </a:lnTo>
                <a:lnTo>
                  <a:pt x="1632936" y="1332139"/>
                </a:lnTo>
                <a:lnTo>
                  <a:pt x="1628934" y="1319439"/>
                </a:lnTo>
                <a:lnTo>
                  <a:pt x="1630076" y="1306739"/>
                </a:lnTo>
                <a:lnTo>
                  <a:pt x="1638125" y="1306739"/>
                </a:lnTo>
                <a:lnTo>
                  <a:pt x="1639259" y="1319439"/>
                </a:lnTo>
                <a:lnTo>
                  <a:pt x="1642736" y="1319439"/>
                </a:lnTo>
                <a:lnTo>
                  <a:pt x="1646006" y="1332139"/>
                </a:lnTo>
                <a:lnTo>
                  <a:pt x="1651628" y="1344839"/>
                </a:lnTo>
                <a:lnTo>
                  <a:pt x="1652402" y="1357539"/>
                </a:lnTo>
                <a:close/>
              </a:path>
              <a:path w="3640454" h="4913630">
                <a:moveTo>
                  <a:pt x="2150233" y="1344839"/>
                </a:moveTo>
                <a:lnTo>
                  <a:pt x="2140881" y="1344839"/>
                </a:lnTo>
                <a:lnTo>
                  <a:pt x="2139389" y="1332139"/>
                </a:lnTo>
                <a:lnTo>
                  <a:pt x="2136156" y="1306739"/>
                </a:lnTo>
                <a:lnTo>
                  <a:pt x="2145804" y="1306739"/>
                </a:lnTo>
                <a:lnTo>
                  <a:pt x="2147191" y="1319439"/>
                </a:lnTo>
                <a:lnTo>
                  <a:pt x="2148532" y="1332139"/>
                </a:lnTo>
                <a:lnTo>
                  <a:pt x="2150233" y="1344839"/>
                </a:lnTo>
                <a:close/>
              </a:path>
              <a:path w="3640454" h="4913630">
                <a:moveTo>
                  <a:pt x="2454305" y="1357539"/>
                </a:moveTo>
                <a:lnTo>
                  <a:pt x="2446884" y="1357539"/>
                </a:lnTo>
                <a:lnTo>
                  <a:pt x="2446780" y="1332139"/>
                </a:lnTo>
                <a:lnTo>
                  <a:pt x="2446248" y="1332139"/>
                </a:lnTo>
                <a:lnTo>
                  <a:pt x="2445693" y="1319439"/>
                </a:lnTo>
                <a:lnTo>
                  <a:pt x="2444967" y="1319439"/>
                </a:lnTo>
                <a:lnTo>
                  <a:pt x="2444684" y="1306739"/>
                </a:lnTo>
                <a:lnTo>
                  <a:pt x="2452210" y="1306739"/>
                </a:lnTo>
                <a:lnTo>
                  <a:pt x="2452965" y="1319439"/>
                </a:lnTo>
                <a:lnTo>
                  <a:pt x="2453495" y="1332139"/>
                </a:lnTo>
                <a:lnTo>
                  <a:pt x="2453936" y="1344839"/>
                </a:lnTo>
                <a:lnTo>
                  <a:pt x="2454305" y="1357539"/>
                </a:lnTo>
                <a:close/>
              </a:path>
              <a:path w="3640454" h="4913630">
                <a:moveTo>
                  <a:pt x="3068326" y="1357539"/>
                </a:moveTo>
                <a:lnTo>
                  <a:pt x="3064593" y="1357539"/>
                </a:lnTo>
                <a:lnTo>
                  <a:pt x="3063392" y="1344839"/>
                </a:lnTo>
                <a:lnTo>
                  <a:pt x="3062952" y="1332139"/>
                </a:lnTo>
                <a:lnTo>
                  <a:pt x="3063374" y="1319439"/>
                </a:lnTo>
                <a:lnTo>
                  <a:pt x="3064759" y="1306739"/>
                </a:lnTo>
                <a:lnTo>
                  <a:pt x="3068326" y="1306739"/>
                </a:lnTo>
                <a:lnTo>
                  <a:pt x="3068326" y="1357539"/>
                </a:lnTo>
                <a:close/>
              </a:path>
              <a:path w="3640454" h="4913630">
                <a:moveTo>
                  <a:pt x="3512716" y="1344839"/>
                </a:moveTo>
                <a:lnTo>
                  <a:pt x="3506598" y="1344839"/>
                </a:lnTo>
                <a:lnTo>
                  <a:pt x="3508884" y="1332139"/>
                </a:lnTo>
                <a:lnTo>
                  <a:pt x="3508682" y="1319439"/>
                </a:lnTo>
                <a:lnTo>
                  <a:pt x="3511209" y="1306739"/>
                </a:lnTo>
                <a:lnTo>
                  <a:pt x="3514090" y="1319439"/>
                </a:lnTo>
                <a:lnTo>
                  <a:pt x="3513105" y="1332139"/>
                </a:lnTo>
                <a:lnTo>
                  <a:pt x="3512531" y="1332139"/>
                </a:lnTo>
                <a:lnTo>
                  <a:pt x="3512716" y="1344839"/>
                </a:lnTo>
                <a:close/>
              </a:path>
              <a:path w="3640454" h="4913630">
                <a:moveTo>
                  <a:pt x="925483" y="1332139"/>
                </a:moveTo>
                <a:lnTo>
                  <a:pt x="912472" y="1332139"/>
                </a:lnTo>
                <a:lnTo>
                  <a:pt x="911423" y="1319439"/>
                </a:lnTo>
                <a:lnTo>
                  <a:pt x="924415" y="1319439"/>
                </a:lnTo>
                <a:lnTo>
                  <a:pt x="925483" y="1332139"/>
                </a:lnTo>
                <a:close/>
              </a:path>
              <a:path w="3640454" h="4913630">
                <a:moveTo>
                  <a:pt x="1199592" y="1344839"/>
                </a:moveTo>
                <a:lnTo>
                  <a:pt x="1196859" y="1344839"/>
                </a:lnTo>
                <a:lnTo>
                  <a:pt x="1195279" y="1332139"/>
                </a:lnTo>
                <a:lnTo>
                  <a:pt x="1202806" y="1332139"/>
                </a:lnTo>
                <a:lnTo>
                  <a:pt x="1199592" y="1344839"/>
                </a:lnTo>
                <a:close/>
              </a:path>
              <a:path w="3640454" h="4913630">
                <a:moveTo>
                  <a:pt x="1759376" y="1370239"/>
                </a:moveTo>
                <a:lnTo>
                  <a:pt x="1748304" y="1370239"/>
                </a:lnTo>
                <a:lnTo>
                  <a:pt x="1744986" y="1357539"/>
                </a:lnTo>
                <a:lnTo>
                  <a:pt x="1742350" y="1344839"/>
                </a:lnTo>
                <a:lnTo>
                  <a:pt x="1740742" y="1332139"/>
                </a:lnTo>
                <a:lnTo>
                  <a:pt x="1747705" y="1332139"/>
                </a:lnTo>
                <a:lnTo>
                  <a:pt x="1751781" y="1344839"/>
                </a:lnTo>
                <a:lnTo>
                  <a:pt x="1755220" y="1357539"/>
                </a:lnTo>
                <a:lnTo>
                  <a:pt x="1757820" y="1357539"/>
                </a:lnTo>
                <a:lnTo>
                  <a:pt x="1759376" y="1370239"/>
                </a:lnTo>
                <a:close/>
              </a:path>
              <a:path w="3640454" h="4913630">
                <a:moveTo>
                  <a:pt x="2353586" y="1370239"/>
                </a:moveTo>
                <a:lnTo>
                  <a:pt x="2344088" y="1370239"/>
                </a:lnTo>
                <a:lnTo>
                  <a:pt x="2343750" y="1357539"/>
                </a:lnTo>
                <a:lnTo>
                  <a:pt x="2343523" y="1344839"/>
                </a:lnTo>
                <a:lnTo>
                  <a:pt x="2343330" y="1344839"/>
                </a:lnTo>
                <a:lnTo>
                  <a:pt x="2343175" y="1332139"/>
                </a:lnTo>
                <a:lnTo>
                  <a:pt x="2354076" y="1332139"/>
                </a:lnTo>
                <a:lnTo>
                  <a:pt x="2353008" y="1344839"/>
                </a:lnTo>
                <a:lnTo>
                  <a:pt x="2353486" y="1357539"/>
                </a:lnTo>
                <a:lnTo>
                  <a:pt x="2353586" y="1370239"/>
                </a:lnTo>
                <a:close/>
              </a:path>
              <a:path w="3640454" h="4913630">
                <a:moveTo>
                  <a:pt x="2962859" y="1382939"/>
                </a:moveTo>
                <a:lnTo>
                  <a:pt x="2961855" y="1370239"/>
                </a:lnTo>
                <a:lnTo>
                  <a:pt x="2961813" y="1357539"/>
                </a:lnTo>
                <a:lnTo>
                  <a:pt x="2962132" y="1344839"/>
                </a:lnTo>
                <a:lnTo>
                  <a:pt x="2962128" y="1332139"/>
                </a:lnTo>
                <a:lnTo>
                  <a:pt x="2964251" y="1332139"/>
                </a:lnTo>
                <a:lnTo>
                  <a:pt x="2968277" y="1344839"/>
                </a:lnTo>
                <a:lnTo>
                  <a:pt x="2969516" y="1357539"/>
                </a:lnTo>
                <a:lnTo>
                  <a:pt x="2967775" y="1370239"/>
                </a:lnTo>
                <a:lnTo>
                  <a:pt x="2962859" y="1382939"/>
                </a:lnTo>
                <a:close/>
              </a:path>
              <a:path w="3640454" h="4913630">
                <a:moveTo>
                  <a:pt x="3409396" y="1382939"/>
                </a:moveTo>
                <a:lnTo>
                  <a:pt x="3409300" y="1370239"/>
                </a:lnTo>
                <a:lnTo>
                  <a:pt x="3410033" y="1357539"/>
                </a:lnTo>
                <a:lnTo>
                  <a:pt x="3411976" y="1344839"/>
                </a:lnTo>
                <a:lnTo>
                  <a:pt x="3415510" y="1332139"/>
                </a:lnTo>
                <a:lnTo>
                  <a:pt x="3416508" y="1344839"/>
                </a:lnTo>
                <a:lnTo>
                  <a:pt x="3415693" y="1357539"/>
                </a:lnTo>
                <a:lnTo>
                  <a:pt x="3413257" y="1370239"/>
                </a:lnTo>
                <a:lnTo>
                  <a:pt x="3409396" y="1382939"/>
                </a:lnTo>
                <a:close/>
              </a:path>
              <a:path w="3640454" h="4913630">
                <a:moveTo>
                  <a:pt x="2054908" y="1382939"/>
                </a:moveTo>
                <a:lnTo>
                  <a:pt x="2047001" y="1382939"/>
                </a:lnTo>
                <a:lnTo>
                  <a:pt x="2044203" y="1370239"/>
                </a:lnTo>
                <a:lnTo>
                  <a:pt x="2043025" y="1357539"/>
                </a:lnTo>
                <a:lnTo>
                  <a:pt x="2041889" y="1344839"/>
                </a:lnTo>
                <a:lnTo>
                  <a:pt x="2050724" y="1344839"/>
                </a:lnTo>
                <a:lnTo>
                  <a:pt x="2051790" y="1357539"/>
                </a:lnTo>
                <a:lnTo>
                  <a:pt x="2053172" y="1357539"/>
                </a:lnTo>
                <a:lnTo>
                  <a:pt x="2054324" y="1370239"/>
                </a:lnTo>
                <a:lnTo>
                  <a:pt x="2054697" y="1370239"/>
                </a:lnTo>
                <a:lnTo>
                  <a:pt x="2054908" y="1382939"/>
                </a:lnTo>
                <a:close/>
              </a:path>
              <a:path w="3640454" h="4913630">
                <a:moveTo>
                  <a:pt x="2860438" y="1395639"/>
                </a:moveTo>
                <a:lnTo>
                  <a:pt x="2859455" y="1382939"/>
                </a:lnTo>
                <a:lnTo>
                  <a:pt x="2859007" y="1370239"/>
                </a:lnTo>
                <a:lnTo>
                  <a:pt x="2859219" y="1357539"/>
                </a:lnTo>
                <a:lnTo>
                  <a:pt x="2860215" y="1344839"/>
                </a:lnTo>
                <a:lnTo>
                  <a:pt x="2864656" y="1357539"/>
                </a:lnTo>
                <a:lnTo>
                  <a:pt x="2866200" y="1370239"/>
                </a:lnTo>
                <a:lnTo>
                  <a:pt x="2864808" y="1382939"/>
                </a:lnTo>
                <a:lnTo>
                  <a:pt x="2860438" y="1395639"/>
                </a:lnTo>
                <a:close/>
              </a:path>
              <a:path w="3640454" h="4913630">
                <a:moveTo>
                  <a:pt x="3510005" y="1357539"/>
                </a:moveTo>
                <a:lnTo>
                  <a:pt x="3506288" y="1357539"/>
                </a:lnTo>
                <a:lnTo>
                  <a:pt x="3505723" y="1344839"/>
                </a:lnTo>
                <a:lnTo>
                  <a:pt x="3511671" y="1344839"/>
                </a:lnTo>
                <a:lnTo>
                  <a:pt x="3510005" y="1357539"/>
                </a:lnTo>
                <a:close/>
              </a:path>
              <a:path w="3640454" h="4913630">
                <a:moveTo>
                  <a:pt x="1864464" y="1395639"/>
                </a:moveTo>
                <a:lnTo>
                  <a:pt x="1852884" y="1395639"/>
                </a:lnTo>
                <a:lnTo>
                  <a:pt x="1851057" y="1382939"/>
                </a:lnTo>
                <a:lnTo>
                  <a:pt x="1849278" y="1370239"/>
                </a:lnTo>
                <a:lnTo>
                  <a:pt x="1847153" y="1357539"/>
                </a:lnTo>
                <a:lnTo>
                  <a:pt x="1856545" y="1357539"/>
                </a:lnTo>
                <a:lnTo>
                  <a:pt x="1858668" y="1370239"/>
                </a:lnTo>
                <a:lnTo>
                  <a:pt x="1860673" y="1382939"/>
                </a:lnTo>
                <a:lnTo>
                  <a:pt x="1864464" y="1395639"/>
                </a:lnTo>
                <a:close/>
              </a:path>
              <a:path w="3640454" h="4913630">
                <a:moveTo>
                  <a:pt x="2252413" y="1408339"/>
                </a:moveTo>
                <a:lnTo>
                  <a:pt x="2246157" y="1408339"/>
                </a:lnTo>
                <a:lnTo>
                  <a:pt x="2244182" y="1395639"/>
                </a:lnTo>
                <a:lnTo>
                  <a:pt x="2243821" y="1395639"/>
                </a:lnTo>
                <a:lnTo>
                  <a:pt x="2243581" y="1382939"/>
                </a:lnTo>
                <a:lnTo>
                  <a:pt x="2243413" y="1370239"/>
                </a:lnTo>
                <a:lnTo>
                  <a:pt x="2243295" y="1357539"/>
                </a:lnTo>
                <a:lnTo>
                  <a:pt x="2252538" y="1357539"/>
                </a:lnTo>
                <a:lnTo>
                  <a:pt x="2253162" y="1370239"/>
                </a:lnTo>
                <a:lnTo>
                  <a:pt x="2253502" y="1382939"/>
                </a:lnTo>
                <a:lnTo>
                  <a:pt x="2253363" y="1382939"/>
                </a:lnTo>
                <a:lnTo>
                  <a:pt x="2253364" y="1395639"/>
                </a:lnTo>
                <a:lnTo>
                  <a:pt x="2252413" y="1408339"/>
                </a:lnTo>
                <a:close/>
              </a:path>
              <a:path w="3640454" h="4913630">
                <a:moveTo>
                  <a:pt x="2761887" y="1408339"/>
                </a:moveTo>
                <a:lnTo>
                  <a:pt x="2754284" y="1408339"/>
                </a:lnTo>
                <a:lnTo>
                  <a:pt x="2755400" y="1395639"/>
                </a:lnTo>
                <a:lnTo>
                  <a:pt x="2755685" y="1382939"/>
                </a:lnTo>
                <a:lnTo>
                  <a:pt x="2756146" y="1370239"/>
                </a:lnTo>
                <a:lnTo>
                  <a:pt x="2756370" y="1370239"/>
                </a:lnTo>
                <a:lnTo>
                  <a:pt x="2755981" y="1357539"/>
                </a:lnTo>
                <a:lnTo>
                  <a:pt x="2762726" y="1357539"/>
                </a:lnTo>
                <a:lnTo>
                  <a:pt x="2763195" y="1370239"/>
                </a:lnTo>
                <a:lnTo>
                  <a:pt x="2763199" y="1382939"/>
                </a:lnTo>
                <a:lnTo>
                  <a:pt x="2762757" y="1395639"/>
                </a:lnTo>
                <a:lnTo>
                  <a:pt x="2761887" y="1408339"/>
                </a:lnTo>
                <a:close/>
              </a:path>
              <a:path w="3640454" h="4913630">
                <a:moveTo>
                  <a:pt x="3292634" y="1408339"/>
                </a:moveTo>
                <a:lnTo>
                  <a:pt x="3293560" y="1395639"/>
                </a:lnTo>
                <a:lnTo>
                  <a:pt x="3295343" y="1382939"/>
                </a:lnTo>
                <a:lnTo>
                  <a:pt x="3297526" y="1370239"/>
                </a:lnTo>
                <a:lnTo>
                  <a:pt x="3299656" y="1357539"/>
                </a:lnTo>
                <a:lnTo>
                  <a:pt x="3302882" y="1357539"/>
                </a:lnTo>
                <a:lnTo>
                  <a:pt x="3302588" y="1382939"/>
                </a:lnTo>
                <a:lnTo>
                  <a:pt x="3299073" y="1395639"/>
                </a:lnTo>
                <a:lnTo>
                  <a:pt x="3292634" y="1408339"/>
                </a:lnTo>
                <a:close/>
              </a:path>
              <a:path w="3640454" h="4913630">
                <a:moveTo>
                  <a:pt x="952526" y="1408339"/>
                </a:moveTo>
                <a:lnTo>
                  <a:pt x="942428" y="1408339"/>
                </a:lnTo>
                <a:lnTo>
                  <a:pt x="937339" y="1395639"/>
                </a:lnTo>
                <a:lnTo>
                  <a:pt x="933808" y="1395639"/>
                </a:lnTo>
                <a:lnTo>
                  <a:pt x="930896" y="1382939"/>
                </a:lnTo>
                <a:lnTo>
                  <a:pt x="928941" y="1370239"/>
                </a:lnTo>
                <a:lnTo>
                  <a:pt x="938275" y="1370239"/>
                </a:lnTo>
                <a:lnTo>
                  <a:pt x="942630" y="1382939"/>
                </a:lnTo>
                <a:lnTo>
                  <a:pt x="946150" y="1382939"/>
                </a:lnTo>
                <a:lnTo>
                  <a:pt x="949296" y="1395639"/>
                </a:lnTo>
                <a:lnTo>
                  <a:pt x="952526" y="1408339"/>
                </a:lnTo>
                <a:close/>
              </a:path>
              <a:path w="3640454" h="4913630">
                <a:moveTo>
                  <a:pt x="1031305" y="1395639"/>
                </a:moveTo>
                <a:lnTo>
                  <a:pt x="1016749" y="1395639"/>
                </a:lnTo>
                <a:lnTo>
                  <a:pt x="1012901" y="1382939"/>
                </a:lnTo>
                <a:lnTo>
                  <a:pt x="1009246" y="1370239"/>
                </a:lnTo>
                <a:lnTo>
                  <a:pt x="1018913" y="1370239"/>
                </a:lnTo>
                <a:lnTo>
                  <a:pt x="1023819" y="1382939"/>
                </a:lnTo>
                <a:lnTo>
                  <a:pt x="1027597" y="1382939"/>
                </a:lnTo>
                <a:lnTo>
                  <a:pt x="1031305" y="1395639"/>
                </a:lnTo>
                <a:close/>
              </a:path>
              <a:path w="3640454" h="4913630">
                <a:moveTo>
                  <a:pt x="1121841" y="1382939"/>
                </a:moveTo>
                <a:lnTo>
                  <a:pt x="1106932" y="1382939"/>
                </a:lnTo>
                <a:lnTo>
                  <a:pt x="1102899" y="1370239"/>
                </a:lnTo>
                <a:lnTo>
                  <a:pt x="1117519" y="1370239"/>
                </a:lnTo>
                <a:lnTo>
                  <a:pt x="1121841" y="1382939"/>
                </a:lnTo>
                <a:close/>
              </a:path>
              <a:path w="3640454" h="4913630">
                <a:moveTo>
                  <a:pt x="1231650" y="1382939"/>
                </a:moveTo>
                <a:lnTo>
                  <a:pt x="1220302" y="1382939"/>
                </a:lnTo>
                <a:lnTo>
                  <a:pt x="1219703" y="1370239"/>
                </a:lnTo>
                <a:lnTo>
                  <a:pt x="1229716" y="1370239"/>
                </a:lnTo>
                <a:lnTo>
                  <a:pt x="1231650" y="1382939"/>
                </a:lnTo>
                <a:close/>
              </a:path>
              <a:path w="3640454" h="4913630">
                <a:moveTo>
                  <a:pt x="1360368" y="1408339"/>
                </a:moveTo>
                <a:lnTo>
                  <a:pt x="1346340" y="1408339"/>
                </a:lnTo>
                <a:lnTo>
                  <a:pt x="1340860" y="1395639"/>
                </a:lnTo>
                <a:lnTo>
                  <a:pt x="1336159" y="1382939"/>
                </a:lnTo>
                <a:lnTo>
                  <a:pt x="1331735" y="1370239"/>
                </a:lnTo>
                <a:lnTo>
                  <a:pt x="1344672" y="1370239"/>
                </a:lnTo>
                <a:lnTo>
                  <a:pt x="1351789" y="1382939"/>
                </a:lnTo>
                <a:lnTo>
                  <a:pt x="1358029" y="1395639"/>
                </a:lnTo>
                <a:lnTo>
                  <a:pt x="1360368" y="1408339"/>
                </a:lnTo>
                <a:close/>
              </a:path>
              <a:path w="3640454" h="4913630">
                <a:moveTo>
                  <a:pt x="1468092" y="1421039"/>
                </a:moveTo>
                <a:lnTo>
                  <a:pt x="1460694" y="1421039"/>
                </a:lnTo>
                <a:lnTo>
                  <a:pt x="1455696" y="1408339"/>
                </a:lnTo>
                <a:lnTo>
                  <a:pt x="1451676" y="1395639"/>
                </a:lnTo>
                <a:lnTo>
                  <a:pt x="1447743" y="1382939"/>
                </a:lnTo>
                <a:lnTo>
                  <a:pt x="1442998" y="1382939"/>
                </a:lnTo>
                <a:lnTo>
                  <a:pt x="1444407" y="1370239"/>
                </a:lnTo>
                <a:lnTo>
                  <a:pt x="1452736" y="1370239"/>
                </a:lnTo>
                <a:lnTo>
                  <a:pt x="1456980" y="1382939"/>
                </a:lnTo>
                <a:lnTo>
                  <a:pt x="1461068" y="1395639"/>
                </a:lnTo>
                <a:lnTo>
                  <a:pt x="1468547" y="1408339"/>
                </a:lnTo>
                <a:lnTo>
                  <a:pt x="1468975" y="1408339"/>
                </a:lnTo>
                <a:lnTo>
                  <a:pt x="1468092" y="1421039"/>
                </a:lnTo>
                <a:close/>
              </a:path>
              <a:path w="3640454" h="4913630">
                <a:moveTo>
                  <a:pt x="2658216" y="1421039"/>
                </a:moveTo>
                <a:lnTo>
                  <a:pt x="2649720" y="1421039"/>
                </a:lnTo>
                <a:lnTo>
                  <a:pt x="2650793" y="1408339"/>
                </a:lnTo>
                <a:lnTo>
                  <a:pt x="2651730" y="1395639"/>
                </a:lnTo>
                <a:lnTo>
                  <a:pt x="2653653" y="1370239"/>
                </a:lnTo>
                <a:lnTo>
                  <a:pt x="2659509" y="1370239"/>
                </a:lnTo>
                <a:lnTo>
                  <a:pt x="2660120" y="1382939"/>
                </a:lnTo>
                <a:lnTo>
                  <a:pt x="2660038" y="1395639"/>
                </a:lnTo>
                <a:lnTo>
                  <a:pt x="2659369" y="1408339"/>
                </a:lnTo>
                <a:lnTo>
                  <a:pt x="2658216" y="1421039"/>
                </a:lnTo>
                <a:close/>
              </a:path>
              <a:path w="3640454" h="4913630">
                <a:moveTo>
                  <a:pt x="3172179" y="1421039"/>
                </a:moveTo>
                <a:lnTo>
                  <a:pt x="3170360" y="1421039"/>
                </a:lnTo>
                <a:lnTo>
                  <a:pt x="3170730" y="1408339"/>
                </a:lnTo>
                <a:lnTo>
                  <a:pt x="3173317" y="1395639"/>
                </a:lnTo>
                <a:lnTo>
                  <a:pt x="3178145" y="1370239"/>
                </a:lnTo>
                <a:lnTo>
                  <a:pt x="3180090" y="1382939"/>
                </a:lnTo>
                <a:lnTo>
                  <a:pt x="3179502" y="1395639"/>
                </a:lnTo>
                <a:lnTo>
                  <a:pt x="3176744" y="1408339"/>
                </a:lnTo>
                <a:lnTo>
                  <a:pt x="3172179" y="1421039"/>
                </a:lnTo>
                <a:close/>
              </a:path>
              <a:path w="3640454" h="4913630">
                <a:moveTo>
                  <a:pt x="3557954" y="1421039"/>
                </a:moveTo>
                <a:lnTo>
                  <a:pt x="3559985" y="1408339"/>
                </a:lnTo>
                <a:lnTo>
                  <a:pt x="3562609" y="1395639"/>
                </a:lnTo>
                <a:lnTo>
                  <a:pt x="3566309" y="1382939"/>
                </a:lnTo>
                <a:lnTo>
                  <a:pt x="3571567" y="1370239"/>
                </a:lnTo>
                <a:lnTo>
                  <a:pt x="3570753" y="1382939"/>
                </a:lnTo>
                <a:lnTo>
                  <a:pt x="3568174" y="1395639"/>
                </a:lnTo>
                <a:lnTo>
                  <a:pt x="3563888" y="1408339"/>
                </a:lnTo>
                <a:lnTo>
                  <a:pt x="3557954" y="1421039"/>
                </a:lnTo>
                <a:close/>
              </a:path>
              <a:path w="3640454" h="4913630">
                <a:moveTo>
                  <a:pt x="1127104" y="1408339"/>
                </a:moveTo>
                <a:lnTo>
                  <a:pt x="1121963" y="1408339"/>
                </a:lnTo>
                <a:lnTo>
                  <a:pt x="1116231" y="1395639"/>
                </a:lnTo>
                <a:lnTo>
                  <a:pt x="1111299" y="1382939"/>
                </a:lnTo>
                <a:lnTo>
                  <a:pt x="1126110" y="1382939"/>
                </a:lnTo>
                <a:lnTo>
                  <a:pt x="1131449" y="1395639"/>
                </a:lnTo>
                <a:lnTo>
                  <a:pt x="1131724" y="1395639"/>
                </a:lnTo>
                <a:lnTo>
                  <a:pt x="1127104" y="1408339"/>
                </a:lnTo>
                <a:close/>
              </a:path>
              <a:path w="3640454" h="4913630">
                <a:moveTo>
                  <a:pt x="1239936" y="1395639"/>
                </a:moveTo>
                <a:lnTo>
                  <a:pt x="1226259" y="1395639"/>
                </a:lnTo>
                <a:lnTo>
                  <a:pt x="1221993" y="1382939"/>
                </a:lnTo>
                <a:lnTo>
                  <a:pt x="1235805" y="1382939"/>
                </a:lnTo>
                <a:lnTo>
                  <a:pt x="1239936" y="1395639"/>
                </a:lnTo>
                <a:close/>
              </a:path>
              <a:path w="3640454" h="4913630">
                <a:moveTo>
                  <a:pt x="1575153" y="1421039"/>
                </a:moveTo>
                <a:lnTo>
                  <a:pt x="1562523" y="1421039"/>
                </a:lnTo>
                <a:lnTo>
                  <a:pt x="1559019" y="1408339"/>
                </a:lnTo>
                <a:lnTo>
                  <a:pt x="1555598" y="1395639"/>
                </a:lnTo>
                <a:lnTo>
                  <a:pt x="1551508" y="1382939"/>
                </a:lnTo>
                <a:lnTo>
                  <a:pt x="1560492" y="1382939"/>
                </a:lnTo>
                <a:lnTo>
                  <a:pt x="1565061" y="1395639"/>
                </a:lnTo>
                <a:lnTo>
                  <a:pt x="1568659" y="1395639"/>
                </a:lnTo>
                <a:lnTo>
                  <a:pt x="1575153" y="1421039"/>
                </a:lnTo>
                <a:close/>
              </a:path>
              <a:path w="3640454" h="4913630">
                <a:moveTo>
                  <a:pt x="1964453" y="1433739"/>
                </a:moveTo>
                <a:lnTo>
                  <a:pt x="1954793" y="1433739"/>
                </a:lnTo>
                <a:lnTo>
                  <a:pt x="1952621" y="1408339"/>
                </a:lnTo>
                <a:lnTo>
                  <a:pt x="1951739" y="1408339"/>
                </a:lnTo>
                <a:lnTo>
                  <a:pt x="1950915" y="1395639"/>
                </a:lnTo>
                <a:lnTo>
                  <a:pt x="1950600" y="1395639"/>
                </a:lnTo>
                <a:lnTo>
                  <a:pt x="1951528" y="1382939"/>
                </a:lnTo>
                <a:lnTo>
                  <a:pt x="1958866" y="1382939"/>
                </a:lnTo>
                <a:lnTo>
                  <a:pt x="1960432" y="1395639"/>
                </a:lnTo>
                <a:lnTo>
                  <a:pt x="1961655" y="1408339"/>
                </a:lnTo>
                <a:lnTo>
                  <a:pt x="1964453" y="1433739"/>
                </a:lnTo>
                <a:close/>
              </a:path>
              <a:path w="3640454" h="4913630">
                <a:moveTo>
                  <a:pt x="2153282" y="1395639"/>
                </a:moveTo>
                <a:lnTo>
                  <a:pt x="2144422" y="1395639"/>
                </a:lnTo>
                <a:lnTo>
                  <a:pt x="2146651" y="1382939"/>
                </a:lnTo>
                <a:lnTo>
                  <a:pt x="2151230" y="1382939"/>
                </a:lnTo>
                <a:lnTo>
                  <a:pt x="2153282" y="1395639"/>
                </a:lnTo>
                <a:close/>
              </a:path>
              <a:path w="3640454" h="4913630">
                <a:moveTo>
                  <a:pt x="2551739" y="1433739"/>
                </a:moveTo>
                <a:lnTo>
                  <a:pt x="2548148" y="1421039"/>
                </a:lnTo>
                <a:lnTo>
                  <a:pt x="2547426" y="1408339"/>
                </a:lnTo>
                <a:lnTo>
                  <a:pt x="2549604" y="1395639"/>
                </a:lnTo>
                <a:lnTo>
                  <a:pt x="2554711" y="1382939"/>
                </a:lnTo>
                <a:lnTo>
                  <a:pt x="2555714" y="1395639"/>
                </a:lnTo>
                <a:lnTo>
                  <a:pt x="2556220" y="1408339"/>
                </a:lnTo>
                <a:lnTo>
                  <a:pt x="2555229" y="1421039"/>
                </a:lnTo>
                <a:lnTo>
                  <a:pt x="2551739" y="1433739"/>
                </a:lnTo>
                <a:close/>
              </a:path>
              <a:path w="3640454" h="4913630">
                <a:moveTo>
                  <a:pt x="878011" y="1421039"/>
                </a:moveTo>
                <a:lnTo>
                  <a:pt x="861710" y="1421039"/>
                </a:lnTo>
                <a:lnTo>
                  <a:pt x="857364" y="1395639"/>
                </a:lnTo>
                <a:lnTo>
                  <a:pt x="870390" y="1395639"/>
                </a:lnTo>
                <a:lnTo>
                  <a:pt x="872573" y="1408339"/>
                </a:lnTo>
                <a:lnTo>
                  <a:pt x="878011" y="1421039"/>
                </a:lnTo>
                <a:close/>
              </a:path>
              <a:path w="3640454" h="4913630">
                <a:moveTo>
                  <a:pt x="1036227" y="1408339"/>
                </a:moveTo>
                <a:lnTo>
                  <a:pt x="1024756" y="1408339"/>
                </a:lnTo>
                <a:lnTo>
                  <a:pt x="1020724" y="1395639"/>
                </a:lnTo>
                <a:lnTo>
                  <a:pt x="1036549" y="1395639"/>
                </a:lnTo>
                <a:lnTo>
                  <a:pt x="1036227" y="1408339"/>
                </a:lnTo>
                <a:close/>
              </a:path>
              <a:path w="3640454" h="4913630">
                <a:moveTo>
                  <a:pt x="1248014" y="1408339"/>
                </a:moveTo>
                <a:lnTo>
                  <a:pt x="1235056" y="1408339"/>
                </a:lnTo>
                <a:lnTo>
                  <a:pt x="1230624" y="1395639"/>
                </a:lnTo>
                <a:lnTo>
                  <a:pt x="1244016" y="1395639"/>
                </a:lnTo>
                <a:lnTo>
                  <a:pt x="1248014" y="1408339"/>
                </a:lnTo>
                <a:close/>
              </a:path>
              <a:path w="3640454" h="4913630">
                <a:moveTo>
                  <a:pt x="1678822" y="1446439"/>
                </a:moveTo>
                <a:lnTo>
                  <a:pt x="1669905" y="1446439"/>
                </a:lnTo>
                <a:lnTo>
                  <a:pt x="1666433" y="1433739"/>
                </a:lnTo>
                <a:lnTo>
                  <a:pt x="1663912" y="1421039"/>
                </a:lnTo>
                <a:lnTo>
                  <a:pt x="1661442" y="1408339"/>
                </a:lnTo>
                <a:lnTo>
                  <a:pt x="1659045" y="1408339"/>
                </a:lnTo>
                <a:lnTo>
                  <a:pt x="1658076" y="1395639"/>
                </a:lnTo>
                <a:lnTo>
                  <a:pt x="1668171" y="1395639"/>
                </a:lnTo>
                <a:lnTo>
                  <a:pt x="1671613" y="1408339"/>
                </a:lnTo>
                <a:lnTo>
                  <a:pt x="1674126" y="1421039"/>
                </a:lnTo>
                <a:lnTo>
                  <a:pt x="1678863" y="1433739"/>
                </a:lnTo>
                <a:lnTo>
                  <a:pt x="1678991" y="1433739"/>
                </a:lnTo>
                <a:lnTo>
                  <a:pt x="1678822" y="1446439"/>
                </a:lnTo>
                <a:close/>
              </a:path>
              <a:path w="3640454" h="4913630">
                <a:moveTo>
                  <a:pt x="1864109" y="1408339"/>
                </a:moveTo>
                <a:lnTo>
                  <a:pt x="1857165" y="1408339"/>
                </a:lnTo>
                <a:lnTo>
                  <a:pt x="1855366" y="1395639"/>
                </a:lnTo>
                <a:lnTo>
                  <a:pt x="1864288" y="1395639"/>
                </a:lnTo>
                <a:lnTo>
                  <a:pt x="1864109" y="1408339"/>
                </a:lnTo>
                <a:close/>
              </a:path>
              <a:path w="3640454" h="4913630">
                <a:moveTo>
                  <a:pt x="2153959" y="1433739"/>
                </a:moveTo>
                <a:lnTo>
                  <a:pt x="2145027" y="1433739"/>
                </a:lnTo>
                <a:lnTo>
                  <a:pt x="2144678" y="1421039"/>
                </a:lnTo>
                <a:lnTo>
                  <a:pt x="2144516" y="1408339"/>
                </a:lnTo>
                <a:lnTo>
                  <a:pt x="2144419" y="1395639"/>
                </a:lnTo>
                <a:lnTo>
                  <a:pt x="2153948" y="1395639"/>
                </a:lnTo>
                <a:lnTo>
                  <a:pt x="2154167" y="1408339"/>
                </a:lnTo>
                <a:lnTo>
                  <a:pt x="2154495" y="1421039"/>
                </a:lnTo>
                <a:lnTo>
                  <a:pt x="2154251" y="1421039"/>
                </a:lnTo>
                <a:lnTo>
                  <a:pt x="2153959" y="1433739"/>
                </a:lnTo>
                <a:close/>
              </a:path>
              <a:path w="3640454" h="4913630">
                <a:moveTo>
                  <a:pt x="2447388" y="1446439"/>
                </a:moveTo>
                <a:lnTo>
                  <a:pt x="2444110" y="1446439"/>
                </a:lnTo>
                <a:lnTo>
                  <a:pt x="2443419" y="1433739"/>
                </a:lnTo>
                <a:lnTo>
                  <a:pt x="2445364" y="1421039"/>
                </a:lnTo>
                <a:lnTo>
                  <a:pt x="2449992" y="1395639"/>
                </a:lnTo>
                <a:lnTo>
                  <a:pt x="2452794" y="1408339"/>
                </a:lnTo>
                <a:lnTo>
                  <a:pt x="2453211" y="1421039"/>
                </a:lnTo>
                <a:lnTo>
                  <a:pt x="2451366" y="1433739"/>
                </a:lnTo>
                <a:lnTo>
                  <a:pt x="2447388" y="1446439"/>
                </a:lnTo>
                <a:close/>
              </a:path>
              <a:path w="3640454" h="4913630">
                <a:moveTo>
                  <a:pt x="3565240" y="1446439"/>
                </a:moveTo>
                <a:lnTo>
                  <a:pt x="3569133" y="1433739"/>
                </a:lnTo>
                <a:lnTo>
                  <a:pt x="3574935" y="1408339"/>
                </a:lnTo>
                <a:lnTo>
                  <a:pt x="3581790" y="1408339"/>
                </a:lnTo>
                <a:lnTo>
                  <a:pt x="3588844" y="1395639"/>
                </a:lnTo>
                <a:lnTo>
                  <a:pt x="3584114" y="1408339"/>
                </a:lnTo>
                <a:lnTo>
                  <a:pt x="3578888" y="1421039"/>
                </a:lnTo>
                <a:lnTo>
                  <a:pt x="3572739" y="1433739"/>
                </a:lnTo>
                <a:lnTo>
                  <a:pt x="3565240" y="1446439"/>
                </a:lnTo>
                <a:close/>
              </a:path>
              <a:path w="3640454" h="4913630">
                <a:moveTo>
                  <a:pt x="1355904" y="1421039"/>
                </a:moveTo>
                <a:lnTo>
                  <a:pt x="1353098" y="1408339"/>
                </a:lnTo>
                <a:lnTo>
                  <a:pt x="1359675" y="1408339"/>
                </a:lnTo>
                <a:lnTo>
                  <a:pt x="1355904" y="1421039"/>
                </a:lnTo>
                <a:close/>
              </a:path>
              <a:path w="3640454" h="4913630">
                <a:moveTo>
                  <a:pt x="3056040" y="1459139"/>
                </a:moveTo>
                <a:lnTo>
                  <a:pt x="3053978" y="1446439"/>
                </a:lnTo>
                <a:lnTo>
                  <a:pt x="3054371" y="1433739"/>
                </a:lnTo>
                <a:lnTo>
                  <a:pt x="3057326" y="1421039"/>
                </a:lnTo>
                <a:lnTo>
                  <a:pt x="3062948" y="1408339"/>
                </a:lnTo>
                <a:lnTo>
                  <a:pt x="3063251" y="1421039"/>
                </a:lnTo>
                <a:lnTo>
                  <a:pt x="3062300" y="1433739"/>
                </a:lnTo>
                <a:lnTo>
                  <a:pt x="3059946" y="1446439"/>
                </a:lnTo>
                <a:lnTo>
                  <a:pt x="3056040" y="1459139"/>
                </a:lnTo>
                <a:close/>
              </a:path>
              <a:path w="3640454" h="4913630">
                <a:moveTo>
                  <a:pt x="3483902" y="1459139"/>
                </a:moveTo>
                <a:lnTo>
                  <a:pt x="3483688" y="1446439"/>
                </a:lnTo>
                <a:lnTo>
                  <a:pt x="3486663" y="1433739"/>
                </a:lnTo>
                <a:lnTo>
                  <a:pt x="3491862" y="1421039"/>
                </a:lnTo>
                <a:lnTo>
                  <a:pt x="3498320" y="1408339"/>
                </a:lnTo>
                <a:lnTo>
                  <a:pt x="3496248" y="1421039"/>
                </a:lnTo>
                <a:lnTo>
                  <a:pt x="3493258" y="1433739"/>
                </a:lnTo>
                <a:lnTo>
                  <a:pt x="3489194" y="1446439"/>
                </a:lnTo>
                <a:lnTo>
                  <a:pt x="3483902" y="1459139"/>
                </a:lnTo>
                <a:close/>
              </a:path>
              <a:path w="3640454" h="4913630">
                <a:moveTo>
                  <a:pt x="3502858" y="1459139"/>
                </a:moveTo>
                <a:lnTo>
                  <a:pt x="3508283" y="1446439"/>
                </a:lnTo>
                <a:lnTo>
                  <a:pt x="3514960" y="1433739"/>
                </a:lnTo>
                <a:lnTo>
                  <a:pt x="3522753" y="1421039"/>
                </a:lnTo>
                <a:lnTo>
                  <a:pt x="3531530" y="1408339"/>
                </a:lnTo>
                <a:lnTo>
                  <a:pt x="3525876" y="1421039"/>
                </a:lnTo>
                <a:lnTo>
                  <a:pt x="3519202" y="1433739"/>
                </a:lnTo>
                <a:lnTo>
                  <a:pt x="3511524" y="1446439"/>
                </a:lnTo>
                <a:lnTo>
                  <a:pt x="3502858" y="1459139"/>
                </a:lnTo>
                <a:close/>
              </a:path>
              <a:path w="3640454" h="4913630">
                <a:moveTo>
                  <a:pt x="1569395" y="1433739"/>
                </a:moveTo>
                <a:lnTo>
                  <a:pt x="1566906" y="1421039"/>
                </a:lnTo>
                <a:lnTo>
                  <a:pt x="1574096" y="1421039"/>
                </a:lnTo>
                <a:lnTo>
                  <a:pt x="1569395" y="1433739"/>
                </a:lnTo>
                <a:close/>
              </a:path>
              <a:path w="3640454" h="4913630">
                <a:moveTo>
                  <a:pt x="1779063" y="1459139"/>
                </a:moveTo>
                <a:lnTo>
                  <a:pt x="1769760" y="1459139"/>
                </a:lnTo>
                <a:lnTo>
                  <a:pt x="1767409" y="1446439"/>
                </a:lnTo>
                <a:lnTo>
                  <a:pt x="1765789" y="1446439"/>
                </a:lnTo>
                <a:lnTo>
                  <a:pt x="1761914" y="1421039"/>
                </a:lnTo>
                <a:lnTo>
                  <a:pt x="1772345" y="1421039"/>
                </a:lnTo>
                <a:lnTo>
                  <a:pt x="1779063" y="1459139"/>
                </a:lnTo>
                <a:close/>
              </a:path>
              <a:path w="3640454" h="4913630">
                <a:moveTo>
                  <a:pt x="1964473" y="1433739"/>
                </a:moveTo>
                <a:lnTo>
                  <a:pt x="1964453" y="1421039"/>
                </a:lnTo>
                <a:lnTo>
                  <a:pt x="1964473" y="1433739"/>
                </a:lnTo>
                <a:close/>
              </a:path>
              <a:path w="3640454" h="4913630">
                <a:moveTo>
                  <a:pt x="2349999" y="1459139"/>
                </a:moveTo>
                <a:lnTo>
                  <a:pt x="2340547" y="1459139"/>
                </a:lnTo>
                <a:lnTo>
                  <a:pt x="2341417" y="1446439"/>
                </a:lnTo>
                <a:lnTo>
                  <a:pt x="2342338" y="1433739"/>
                </a:lnTo>
                <a:lnTo>
                  <a:pt x="2343611" y="1421039"/>
                </a:lnTo>
                <a:lnTo>
                  <a:pt x="2351998" y="1421039"/>
                </a:lnTo>
                <a:lnTo>
                  <a:pt x="2352528" y="1433739"/>
                </a:lnTo>
                <a:lnTo>
                  <a:pt x="2350895" y="1433739"/>
                </a:lnTo>
                <a:lnTo>
                  <a:pt x="2350351" y="1446439"/>
                </a:lnTo>
                <a:lnTo>
                  <a:pt x="2349999" y="1459139"/>
                </a:lnTo>
                <a:close/>
              </a:path>
              <a:path w="3640454" h="4913630">
                <a:moveTo>
                  <a:pt x="2951000" y="1471839"/>
                </a:moveTo>
                <a:lnTo>
                  <a:pt x="2950934" y="1459139"/>
                </a:lnTo>
                <a:lnTo>
                  <a:pt x="2952444" y="1446439"/>
                </a:lnTo>
                <a:lnTo>
                  <a:pt x="2955522" y="1433739"/>
                </a:lnTo>
                <a:lnTo>
                  <a:pt x="2960157" y="1421039"/>
                </a:lnTo>
                <a:lnTo>
                  <a:pt x="2960951" y="1433739"/>
                </a:lnTo>
                <a:lnTo>
                  <a:pt x="2959715" y="1446439"/>
                </a:lnTo>
                <a:lnTo>
                  <a:pt x="2956411" y="1459139"/>
                </a:lnTo>
                <a:lnTo>
                  <a:pt x="2951000" y="1471839"/>
                </a:lnTo>
                <a:close/>
              </a:path>
              <a:path w="3640454" h="4913630">
                <a:moveTo>
                  <a:pt x="1067285" y="1459139"/>
                </a:moveTo>
                <a:lnTo>
                  <a:pt x="1051211" y="1459139"/>
                </a:lnTo>
                <a:lnTo>
                  <a:pt x="1047119" y="1446439"/>
                </a:lnTo>
                <a:lnTo>
                  <a:pt x="1046079" y="1446439"/>
                </a:lnTo>
                <a:lnTo>
                  <a:pt x="1047819" y="1433739"/>
                </a:lnTo>
                <a:lnTo>
                  <a:pt x="1056434" y="1433739"/>
                </a:lnTo>
                <a:lnTo>
                  <a:pt x="1062233" y="1446439"/>
                </a:lnTo>
                <a:lnTo>
                  <a:pt x="1067285" y="1459139"/>
                </a:lnTo>
                <a:close/>
              </a:path>
              <a:path w="3640454" h="4913630">
                <a:moveTo>
                  <a:pt x="1157077" y="1446439"/>
                </a:moveTo>
                <a:lnTo>
                  <a:pt x="1144811" y="1446439"/>
                </a:lnTo>
                <a:lnTo>
                  <a:pt x="1145221" y="1433739"/>
                </a:lnTo>
                <a:lnTo>
                  <a:pt x="1152005" y="1433739"/>
                </a:lnTo>
                <a:lnTo>
                  <a:pt x="1157077" y="1446439"/>
                </a:lnTo>
                <a:close/>
              </a:path>
              <a:path w="3640454" h="4913630">
                <a:moveTo>
                  <a:pt x="2056260" y="1484539"/>
                </a:moveTo>
                <a:lnTo>
                  <a:pt x="2052118" y="1471839"/>
                </a:lnTo>
                <a:lnTo>
                  <a:pt x="2050488" y="1459139"/>
                </a:lnTo>
                <a:lnTo>
                  <a:pt x="2051438" y="1446439"/>
                </a:lnTo>
                <a:lnTo>
                  <a:pt x="2055035" y="1433739"/>
                </a:lnTo>
                <a:lnTo>
                  <a:pt x="2057068" y="1446439"/>
                </a:lnTo>
                <a:lnTo>
                  <a:pt x="2057942" y="1459139"/>
                </a:lnTo>
                <a:lnTo>
                  <a:pt x="2057668" y="1471839"/>
                </a:lnTo>
                <a:lnTo>
                  <a:pt x="2056260" y="1484539"/>
                </a:lnTo>
                <a:close/>
              </a:path>
              <a:path w="3640454" h="4913630">
                <a:moveTo>
                  <a:pt x="3386556" y="1484539"/>
                </a:moveTo>
                <a:lnTo>
                  <a:pt x="3382601" y="1484539"/>
                </a:lnTo>
                <a:lnTo>
                  <a:pt x="3391074" y="1446439"/>
                </a:lnTo>
                <a:lnTo>
                  <a:pt x="3394710" y="1433739"/>
                </a:lnTo>
                <a:lnTo>
                  <a:pt x="3399112" y="1433739"/>
                </a:lnTo>
                <a:lnTo>
                  <a:pt x="3397746" y="1446439"/>
                </a:lnTo>
                <a:lnTo>
                  <a:pt x="3395094" y="1459139"/>
                </a:lnTo>
                <a:lnTo>
                  <a:pt x="3391311" y="1471839"/>
                </a:lnTo>
                <a:lnTo>
                  <a:pt x="3386556" y="1484539"/>
                </a:lnTo>
                <a:close/>
              </a:path>
              <a:path w="3640454" h="4913630">
                <a:moveTo>
                  <a:pt x="986398" y="1484539"/>
                </a:moveTo>
                <a:lnTo>
                  <a:pt x="976422" y="1484539"/>
                </a:lnTo>
                <a:lnTo>
                  <a:pt x="971468" y="1471839"/>
                </a:lnTo>
                <a:lnTo>
                  <a:pt x="967013" y="1471839"/>
                </a:lnTo>
                <a:lnTo>
                  <a:pt x="963217" y="1459139"/>
                </a:lnTo>
                <a:lnTo>
                  <a:pt x="960239" y="1446439"/>
                </a:lnTo>
                <a:lnTo>
                  <a:pt x="969201" y="1446439"/>
                </a:lnTo>
                <a:lnTo>
                  <a:pt x="973851" y="1459139"/>
                </a:lnTo>
                <a:lnTo>
                  <a:pt x="978326" y="1459139"/>
                </a:lnTo>
                <a:lnTo>
                  <a:pt x="986596" y="1471839"/>
                </a:lnTo>
                <a:lnTo>
                  <a:pt x="986398" y="1484539"/>
                </a:lnTo>
                <a:close/>
              </a:path>
              <a:path w="3640454" h="4913630">
                <a:moveTo>
                  <a:pt x="1172824" y="1471839"/>
                </a:moveTo>
                <a:lnTo>
                  <a:pt x="1158775" y="1471839"/>
                </a:lnTo>
                <a:lnTo>
                  <a:pt x="1153996" y="1459139"/>
                </a:lnTo>
                <a:lnTo>
                  <a:pt x="1149648" y="1446439"/>
                </a:lnTo>
                <a:lnTo>
                  <a:pt x="1164121" y="1446439"/>
                </a:lnTo>
                <a:lnTo>
                  <a:pt x="1170312" y="1459139"/>
                </a:lnTo>
                <a:lnTo>
                  <a:pt x="1172824" y="1471839"/>
                </a:lnTo>
                <a:close/>
              </a:path>
              <a:path w="3640454" h="4913630">
                <a:moveTo>
                  <a:pt x="1291183" y="1484539"/>
                </a:moveTo>
                <a:lnTo>
                  <a:pt x="1277269" y="1484539"/>
                </a:lnTo>
                <a:lnTo>
                  <a:pt x="1272525" y="1471839"/>
                </a:lnTo>
                <a:lnTo>
                  <a:pt x="1268228" y="1459139"/>
                </a:lnTo>
                <a:lnTo>
                  <a:pt x="1263506" y="1446439"/>
                </a:lnTo>
                <a:lnTo>
                  <a:pt x="1271802" y="1446439"/>
                </a:lnTo>
                <a:lnTo>
                  <a:pt x="1278175" y="1459139"/>
                </a:lnTo>
                <a:lnTo>
                  <a:pt x="1282952" y="1471839"/>
                </a:lnTo>
                <a:lnTo>
                  <a:pt x="1287000" y="1471839"/>
                </a:lnTo>
                <a:lnTo>
                  <a:pt x="1291183" y="1484539"/>
                </a:lnTo>
                <a:close/>
              </a:path>
              <a:path w="3640454" h="4913630">
                <a:moveTo>
                  <a:pt x="1395414" y="1497239"/>
                </a:moveTo>
                <a:lnTo>
                  <a:pt x="1386945" y="1497239"/>
                </a:lnTo>
                <a:lnTo>
                  <a:pt x="1371081" y="1459139"/>
                </a:lnTo>
                <a:lnTo>
                  <a:pt x="1371329" y="1446439"/>
                </a:lnTo>
                <a:lnTo>
                  <a:pt x="1381276" y="1446439"/>
                </a:lnTo>
                <a:lnTo>
                  <a:pt x="1385916" y="1459139"/>
                </a:lnTo>
                <a:lnTo>
                  <a:pt x="1390058" y="1471839"/>
                </a:lnTo>
                <a:lnTo>
                  <a:pt x="1393626" y="1471839"/>
                </a:lnTo>
                <a:lnTo>
                  <a:pt x="1396545" y="1484539"/>
                </a:lnTo>
                <a:lnTo>
                  <a:pt x="1397390" y="1484539"/>
                </a:lnTo>
                <a:lnTo>
                  <a:pt x="1395414" y="1497239"/>
                </a:lnTo>
                <a:close/>
              </a:path>
              <a:path w="3640454" h="4913630">
                <a:moveTo>
                  <a:pt x="1874103" y="1471839"/>
                </a:moveTo>
                <a:lnTo>
                  <a:pt x="1863422" y="1471839"/>
                </a:lnTo>
                <a:lnTo>
                  <a:pt x="1861756" y="1446439"/>
                </a:lnTo>
                <a:lnTo>
                  <a:pt x="1871973" y="1446439"/>
                </a:lnTo>
                <a:lnTo>
                  <a:pt x="1872894" y="1459139"/>
                </a:lnTo>
                <a:lnTo>
                  <a:pt x="1874103" y="1471839"/>
                </a:lnTo>
                <a:close/>
              </a:path>
              <a:path w="3640454" h="4913630">
                <a:moveTo>
                  <a:pt x="2250647" y="1459139"/>
                </a:moveTo>
                <a:lnTo>
                  <a:pt x="2240642" y="1459139"/>
                </a:lnTo>
                <a:lnTo>
                  <a:pt x="2241012" y="1446439"/>
                </a:lnTo>
                <a:lnTo>
                  <a:pt x="2250152" y="1446439"/>
                </a:lnTo>
                <a:lnTo>
                  <a:pt x="2250647" y="1459139"/>
                </a:lnTo>
                <a:close/>
              </a:path>
              <a:path w="3640454" h="4913630">
                <a:moveTo>
                  <a:pt x="2847642" y="1497239"/>
                </a:moveTo>
                <a:lnTo>
                  <a:pt x="2847269" y="1484539"/>
                </a:lnTo>
                <a:lnTo>
                  <a:pt x="2848716" y="1471839"/>
                </a:lnTo>
                <a:lnTo>
                  <a:pt x="2851828" y="1459139"/>
                </a:lnTo>
                <a:lnTo>
                  <a:pt x="2856453" y="1446439"/>
                </a:lnTo>
                <a:lnTo>
                  <a:pt x="2857366" y="1459139"/>
                </a:lnTo>
                <a:lnTo>
                  <a:pt x="2856100" y="1471839"/>
                </a:lnTo>
                <a:lnTo>
                  <a:pt x="2852807" y="1484539"/>
                </a:lnTo>
                <a:lnTo>
                  <a:pt x="2847642" y="1497239"/>
                </a:lnTo>
                <a:close/>
              </a:path>
              <a:path w="3640454" h="4913630">
                <a:moveTo>
                  <a:pt x="3274445" y="1497239"/>
                </a:moveTo>
                <a:lnTo>
                  <a:pt x="3266500" y="1497239"/>
                </a:lnTo>
                <a:lnTo>
                  <a:pt x="3282050" y="1446439"/>
                </a:lnTo>
                <a:lnTo>
                  <a:pt x="3283131" y="1459139"/>
                </a:lnTo>
                <a:lnTo>
                  <a:pt x="3280292" y="1484539"/>
                </a:lnTo>
                <a:lnTo>
                  <a:pt x="3274445" y="1497239"/>
                </a:lnTo>
                <a:close/>
              </a:path>
              <a:path w="3640454" h="4913630">
                <a:moveTo>
                  <a:pt x="891129" y="1471839"/>
                </a:moveTo>
                <a:lnTo>
                  <a:pt x="877631" y="1471839"/>
                </a:lnTo>
                <a:lnTo>
                  <a:pt x="876276" y="1459139"/>
                </a:lnTo>
                <a:lnTo>
                  <a:pt x="887242" y="1459139"/>
                </a:lnTo>
                <a:lnTo>
                  <a:pt x="891129" y="1471839"/>
                </a:lnTo>
                <a:close/>
              </a:path>
              <a:path w="3640454" h="4913630">
                <a:moveTo>
                  <a:pt x="1076099" y="1471839"/>
                </a:moveTo>
                <a:lnTo>
                  <a:pt x="1060379" y="1471839"/>
                </a:lnTo>
                <a:lnTo>
                  <a:pt x="1055554" y="1459139"/>
                </a:lnTo>
                <a:lnTo>
                  <a:pt x="1071827" y="1459139"/>
                </a:lnTo>
                <a:lnTo>
                  <a:pt x="1076099" y="1471839"/>
                </a:lnTo>
                <a:close/>
              </a:path>
              <a:path w="3640454" h="4913630">
                <a:moveTo>
                  <a:pt x="1500366" y="1497239"/>
                </a:moveTo>
                <a:lnTo>
                  <a:pt x="1490978" y="1497239"/>
                </a:lnTo>
                <a:lnTo>
                  <a:pt x="1486681" y="1484539"/>
                </a:lnTo>
                <a:lnTo>
                  <a:pt x="1483515" y="1484539"/>
                </a:lnTo>
                <a:lnTo>
                  <a:pt x="1480431" y="1471839"/>
                </a:lnTo>
                <a:lnTo>
                  <a:pt x="1477454" y="1459139"/>
                </a:lnTo>
                <a:lnTo>
                  <a:pt x="1487270" y="1459139"/>
                </a:lnTo>
                <a:lnTo>
                  <a:pt x="1491125" y="1471839"/>
                </a:lnTo>
                <a:lnTo>
                  <a:pt x="1493942" y="1471839"/>
                </a:lnTo>
                <a:lnTo>
                  <a:pt x="1496711" y="1484539"/>
                </a:lnTo>
                <a:lnTo>
                  <a:pt x="1500366" y="1497239"/>
                </a:lnTo>
                <a:close/>
              </a:path>
              <a:path w="3640454" h="4913630">
                <a:moveTo>
                  <a:pt x="1589329" y="1471839"/>
                </a:moveTo>
                <a:lnTo>
                  <a:pt x="1583991" y="1471839"/>
                </a:lnTo>
                <a:lnTo>
                  <a:pt x="1587384" y="1459139"/>
                </a:lnTo>
                <a:lnTo>
                  <a:pt x="1589329" y="1471839"/>
                </a:lnTo>
                <a:close/>
              </a:path>
              <a:path w="3640454" h="4913630">
                <a:moveTo>
                  <a:pt x="2246410" y="1497239"/>
                </a:moveTo>
                <a:lnTo>
                  <a:pt x="2236632" y="1497239"/>
                </a:lnTo>
                <a:lnTo>
                  <a:pt x="2237339" y="1484539"/>
                </a:lnTo>
                <a:lnTo>
                  <a:pt x="2238849" y="1484539"/>
                </a:lnTo>
                <a:lnTo>
                  <a:pt x="2239592" y="1471839"/>
                </a:lnTo>
                <a:lnTo>
                  <a:pt x="2240034" y="1459139"/>
                </a:lnTo>
                <a:lnTo>
                  <a:pt x="2250481" y="1459139"/>
                </a:lnTo>
                <a:lnTo>
                  <a:pt x="2250081" y="1471839"/>
                </a:lnTo>
                <a:lnTo>
                  <a:pt x="2248906" y="1471839"/>
                </a:lnTo>
                <a:lnTo>
                  <a:pt x="2247500" y="1484539"/>
                </a:lnTo>
                <a:lnTo>
                  <a:pt x="2246410" y="1497239"/>
                </a:lnTo>
                <a:close/>
              </a:path>
              <a:path w="3640454" h="4913630">
                <a:moveTo>
                  <a:pt x="2348475" y="1471839"/>
                </a:moveTo>
                <a:lnTo>
                  <a:pt x="2338486" y="1471839"/>
                </a:lnTo>
                <a:lnTo>
                  <a:pt x="2339488" y="1459139"/>
                </a:lnTo>
                <a:lnTo>
                  <a:pt x="2349124" y="1459139"/>
                </a:lnTo>
                <a:lnTo>
                  <a:pt x="2348475" y="1471839"/>
                </a:lnTo>
                <a:close/>
              </a:path>
              <a:path w="3640454" h="4913630">
                <a:moveTo>
                  <a:pt x="2746575" y="1509939"/>
                </a:moveTo>
                <a:lnTo>
                  <a:pt x="2739655" y="1509939"/>
                </a:lnTo>
                <a:lnTo>
                  <a:pt x="2739919" y="1497239"/>
                </a:lnTo>
                <a:lnTo>
                  <a:pt x="2742020" y="1497239"/>
                </a:lnTo>
                <a:lnTo>
                  <a:pt x="2744382" y="1484539"/>
                </a:lnTo>
                <a:lnTo>
                  <a:pt x="2747624" y="1471839"/>
                </a:lnTo>
                <a:lnTo>
                  <a:pt x="2752364" y="1459139"/>
                </a:lnTo>
                <a:lnTo>
                  <a:pt x="2753168" y="1471839"/>
                </a:lnTo>
                <a:lnTo>
                  <a:pt x="2752067" y="1484539"/>
                </a:lnTo>
                <a:lnTo>
                  <a:pt x="2749748" y="1497239"/>
                </a:lnTo>
                <a:lnTo>
                  <a:pt x="2746575" y="1509939"/>
                </a:lnTo>
                <a:close/>
              </a:path>
              <a:path w="3640454" h="4913630">
                <a:moveTo>
                  <a:pt x="3516053" y="1535339"/>
                </a:moveTo>
                <a:lnTo>
                  <a:pt x="3517366" y="1509939"/>
                </a:lnTo>
                <a:lnTo>
                  <a:pt x="3522129" y="1497239"/>
                </a:lnTo>
                <a:lnTo>
                  <a:pt x="3528886" y="1484539"/>
                </a:lnTo>
                <a:lnTo>
                  <a:pt x="3536178" y="1471839"/>
                </a:lnTo>
                <a:lnTo>
                  <a:pt x="3537193" y="1459139"/>
                </a:lnTo>
                <a:lnTo>
                  <a:pt x="3542861" y="1459139"/>
                </a:lnTo>
                <a:lnTo>
                  <a:pt x="3540282" y="1471839"/>
                </a:lnTo>
                <a:lnTo>
                  <a:pt x="3539826" y="1484539"/>
                </a:lnTo>
                <a:lnTo>
                  <a:pt x="3539660" y="1484539"/>
                </a:lnTo>
                <a:lnTo>
                  <a:pt x="3537952" y="1497239"/>
                </a:lnTo>
                <a:lnTo>
                  <a:pt x="3533100" y="1497239"/>
                </a:lnTo>
                <a:lnTo>
                  <a:pt x="3527589" y="1509939"/>
                </a:lnTo>
                <a:lnTo>
                  <a:pt x="3521785" y="1522639"/>
                </a:lnTo>
                <a:lnTo>
                  <a:pt x="3516053" y="1535339"/>
                </a:lnTo>
                <a:close/>
              </a:path>
              <a:path w="3640454" h="4913630">
                <a:moveTo>
                  <a:pt x="900448" y="1497239"/>
                </a:moveTo>
                <a:lnTo>
                  <a:pt x="887779" y="1497239"/>
                </a:lnTo>
                <a:lnTo>
                  <a:pt x="885125" y="1484539"/>
                </a:lnTo>
                <a:lnTo>
                  <a:pt x="882532" y="1484539"/>
                </a:lnTo>
                <a:lnTo>
                  <a:pt x="880026" y="1471839"/>
                </a:lnTo>
                <a:lnTo>
                  <a:pt x="893865" y="1471839"/>
                </a:lnTo>
                <a:lnTo>
                  <a:pt x="896540" y="1484539"/>
                </a:lnTo>
                <a:lnTo>
                  <a:pt x="900448" y="1497239"/>
                </a:lnTo>
                <a:close/>
              </a:path>
              <a:path w="3640454" h="4913630">
                <a:moveTo>
                  <a:pt x="1069794" y="1484539"/>
                </a:moveTo>
                <a:lnTo>
                  <a:pt x="1067433" y="1484539"/>
                </a:lnTo>
                <a:lnTo>
                  <a:pt x="1065923" y="1471839"/>
                </a:lnTo>
                <a:lnTo>
                  <a:pt x="1074372" y="1471839"/>
                </a:lnTo>
                <a:lnTo>
                  <a:pt x="1069794" y="1484539"/>
                </a:lnTo>
                <a:close/>
              </a:path>
              <a:path w="3640454" h="4913630">
                <a:moveTo>
                  <a:pt x="1593518" y="1484539"/>
                </a:moveTo>
                <a:lnTo>
                  <a:pt x="1582823" y="1484539"/>
                </a:lnTo>
                <a:lnTo>
                  <a:pt x="1579543" y="1471839"/>
                </a:lnTo>
                <a:lnTo>
                  <a:pt x="1590444" y="1471839"/>
                </a:lnTo>
                <a:lnTo>
                  <a:pt x="1593518" y="1484539"/>
                </a:lnTo>
                <a:close/>
              </a:path>
              <a:path w="3640454" h="4913630">
                <a:moveTo>
                  <a:pt x="1875034" y="1484539"/>
                </a:moveTo>
                <a:lnTo>
                  <a:pt x="1864982" y="1484539"/>
                </a:lnTo>
                <a:lnTo>
                  <a:pt x="1864145" y="1471839"/>
                </a:lnTo>
                <a:lnTo>
                  <a:pt x="1875012" y="1471839"/>
                </a:lnTo>
                <a:lnTo>
                  <a:pt x="1875034" y="1484539"/>
                </a:lnTo>
                <a:close/>
              </a:path>
              <a:path w="3640454" h="4913630">
                <a:moveTo>
                  <a:pt x="2639222" y="1522639"/>
                </a:moveTo>
                <a:lnTo>
                  <a:pt x="2633445" y="1509939"/>
                </a:lnTo>
                <a:lnTo>
                  <a:pt x="2635907" y="1509939"/>
                </a:lnTo>
                <a:lnTo>
                  <a:pt x="2638325" y="1497239"/>
                </a:lnTo>
                <a:lnTo>
                  <a:pt x="2639863" y="1484539"/>
                </a:lnTo>
                <a:lnTo>
                  <a:pt x="2641445" y="1484539"/>
                </a:lnTo>
                <a:lnTo>
                  <a:pt x="2643552" y="1471839"/>
                </a:lnTo>
                <a:lnTo>
                  <a:pt x="2650781" y="1471839"/>
                </a:lnTo>
                <a:lnTo>
                  <a:pt x="2649069" y="1484539"/>
                </a:lnTo>
                <a:lnTo>
                  <a:pt x="2647146" y="1497239"/>
                </a:lnTo>
                <a:lnTo>
                  <a:pt x="2644151" y="1509939"/>
                </a:lnTo>
                <a:lnTo>
                  <a:pt x="2639222" y="1522639"/>
                </a:lnTo>
                <a:close/>
              </a:path>
              <a:path w="3640454" h="4913630">
                <a:moveTo>
                  <a:pt x="3145486" y="1522639"/>
                </a:moveTo>
                <a:lnTo>
                  <a:pt x="3146209" y="1509939"/>
                </a:lnTo>
                <a:lnTo>
                  <a:pt x="3149491" y="1497239"/>
                </a:lnTo>
                <a:lnTo>
                  <a:pt x="3154618" y="1484539"/>
                </a:lnTo>
                <a:lnTo>
                  <a:pt x="3160877" y="1471839"/>
                </a:lnTo>
                <a:lnTo>
                  <a:pt x="3159179" y="1484539"/>
                </a:lnTo>
                <a:lnTo>
                  <a:pt x="3156273" y="1497239"/>
                </a:lnTo>
                <a:lnTo>
                  <a:pt x="3151821" y="1509939"/>
                </a:lnTo>
                <a:lnTo>
                  <a:pt x="3145486" y="1522639"/>
                </a:lnTo>
                <a:close/>
              </a:path>
              <a:path w="3640454" h="4913630">
                <a:moveTo>
                  <a:pt x="819217" y="1497239"/>
                </a:moveTo>
                <a:lnTo>
                  <a:pt x="804806" y="1497239"/>
                </a:lnTo>
                <a:lnTo>
                  <a:pt x="805567" y="1484539"/>
                </a:lnTo>
                <a:lnTo>
                  <a:pt x="815049" y="1484539"/>
                </a:lnTo>
                <a:lnTo>
                  <a:pt x="819217" y="1497239"/>
                </a:lnTo>
                <a:close/>
              </a:path>
              <a:path w="3640454" h="4913630">
                <a:moveTo>
                  <a:pt x="1289766" y="1497239"/>
                </a:moveTo>
                <a:lnTo>
                  <a:pt x="1283393" y="1497239"/>
                </a:lnTo>
                <a:lnTo>
                  <a:pt x="1282687" y="1484539"/>
                </a:lnTo>
                <a:lnTo>
                  <a:pt x="1290448" y="1484539"/>
                </a:lnTo>
                <a:lnTo>
                  <a:pt x="1289766" y="1497239"/>
                </a:lnTo>
                <a:close/>
              </a:path>
              <a:path w="3640454" h="4913630">
                <a:moveTo>
                  <a:pt x="1600021" y="1509939"/>
                </a:moveTo>
                <a:lnTo>
                  <a:pt x="1591176" y="1509939"/>
                </a:lnTo>
                <a:lnTo>
                  <a:pt x="1587900" y="1497239"/>
                </a:lnTo>
                <a:lnTo>
                  <a:pt x="1585338" y="1484539"/>
                </a:lnTo>
                <a:lnTo>
                  <a:pt x="1596019" y="1484539"/>
                </a:lnTo>
                <a:lnTo>
                  <a:pt x="1598127" y="1497239"/>
                </a:lnTo>
                <a:lnTo>
                  <a:pt x="1600021" y="1509939"/>
                </a:lnTo>
                <a:close/>
              </a:path>
              <a:path w="3640454" h="4913630">
                <a:moveTo>
                  <a:pt x="1694729" y="1535339"/>
                </a:moveTo>
                <a:lnTo>
                  <a:pt x="1688349" y="1535339"/>
                </a:lnTo>
                <a:lnTo>
                  <a:pt x="1685841" y="1522639"/>
                </a:lnTo>
                <a:lnTo>
                  <a:pt x="1683870" y="1509939"/>
                </a:lnTo>
                <a:lnTo>
                  <a:pt x="1681991" y="1497239"/>
                </a:lnTo>
                <a:lnTo>
                  <a:pt x="1679743" y="1484539"/>
                </a:lnTo>
                <a:lnTo>
                  <a:pt x="1689816" y="1484539"/>
                </a:lnTo>
                <a:lnTo>
                  <a:pt x="1692203" y="1497239"/>
                </a:lnTo>
                <a:lnTo>
                  <a:pt x="1693854" y="1509939"/>
                </a:lnTo>
                <a:lnTo>
                  <a:pt x="1696865" y="1522639"/>
                </a:lnTo>
                <a:lnTo>
                  <a:pt x="1695779" y="1522639"/>
                </a:lnTo>
                <a:lnTo>
                  <a:pt x="1694729" y="1535339"/>
                </a:lnTo>
                <a:close/>
              </a:path>
              <a:path w="3640454" h="4913630">
                <a:moveTo>
                  <a:pt x="1878101" y="1497239"/>
                </a:moveTo>
                <a:lnTo>
                  <a:pt x="1862833" y="1497239"/>
                </a:lnTo>
                <a:lnTo>
                  <a:pt x="1865661" y="1484539"/>
                </a:lnTo>
                <a:lnTo>
                  <a:pt x="1874313" y="1484539"/>
                </a:lnTo>
                <a:lnTo>
                  <a:pt x="1878101" y="1497239"/>
                </a:lnTo>
                <a:close/>
              </a:path>
              <a:path w="3640454" h="4913630">
                <a:moveTo>
                  <a:pt x="1967318" y="1522639"/>
                </a:moveTo>
                <a:lnTo>
                  <a:pt x="1957617" y="1522639"/>
                </a:lnTo>
                <a:lnTo>
                  <a:pt x="1957755" y="1509939"/>
                </a:lnTo>
                <a:lnTo>
                  <a:pt x="1957824" y="1497239"/>
                </a:lnTo>
                <a:lnTo>
                  <a:pt x="1957945" y="1484539"/>
                </a:lnTo>
                <a:lnTo>
                  <a:pt x="1966533" y="1484539"/>
                </a:lnTo>
                <a:lnTo>
                  <a:pt x="1967764" y="1497239"/>
                </a:lnTo>
                <a:lnTo>
                  <a:pt x="1968084" y="1509939"/>
                </a:lnTo>
                <a:lnTo>
                  <a:pt x="1967318" y="1522639"/>
                </a:lnTo>
                <a:close/>
              </a:path>
              <a:path w="3640454" h="4913630">
                <a:moveTo>
                  <a:pt x="2151053" y="1509939"/>
                </a:moveTo>
                <a:lnTo>
                  <a:pt x="2140614" y="1509939"/>
                </a:lnTo>
                <a:lnTo>
                  <a:pt x="2141873" y="1497239"/>
                </a:lnTo>
                <a:lnTo>
                  <a:pt x="2143165" y="1484539"/>
                </a:lnTo>
                <a:lnTo>
                  <a:pt x="2150552" y="1484539"/>
                </a:lnTo>
                <a:lnTo>
                  <a:pt x="2150869" y="1497239"/>
                </a:lnTo>
                <a:lnTo>
                  <a:pt x="2150735" y="1497239"/>
                </a:lnTo>
                <a:lnTo>
                  <a:pt x="2151053" y="1509939"/>
                </a:lnTo>
                <a:close/>
              </a:path>
              <a:path w="3640454" h="4913630">
                <a:moveTo>
                  <a:pt x="2537642" y="1522639"/>
                </a:moveTo>
                <a:lnTo>
                  <a:pt x="2529739" y="1522639"/>
                </a:lnTo>
                <a:lnTo>
                  <a:pt x="2532464" y="1509939"/>
                </a:lnTo>
                <a:lnTo>
                  <a:pt x="2535023" y="1497239"/>
                </a:lnTo>
                <a:lnTo>
                  <a:pt x="2540230" y="1484539"/>
                </a:lnTo>
                <a:lnTo>
                  <a:pt x="2546079" y="1484539"/>
                </a:lnTo>
                <a:lnTo>
                  <a:pt x="2545423" y="1497239"/>
                </a:lnTo>
                <a:lnTo>
                  <a:pt x="2543366" y="1509939"/>
                </a:lnTo>
                <a:lnTo>
                  <a:pt x="2540555" y="1509939"/>
                </a:lnTo>
                <a:lnTo>
                  <a:pt x="2537642" y="1522639"/>
                </a:lnTo>
                <a:close/>
              </a:path>
              <a:path w="3640454" h="4913630">
                <a:moveTo>
                  <a:pt x="819883" y="1509939"/>
                </a:moveTo>
                <a:lnTo>
                  <a:pt x="805973" y="1509939"/>
                </a:lnTo>
                <a:lnTo>
                  <a:pt x="804724" y="1497239"/>
                </a:lnTo>
                <a:lnTo>
                  <a:pt x="819138" y="1497239"/>
                </a:lnTo>
                <a:lnTo>
                  <a:pt x="819883" y="1509939"/>
                </a:lnTo>
                <a:close/>
              </a:path>
              <a:path w="3640454" h="4913630">
                <a:moveTo>
                  <a:pt x="2431985" y="1548039"/>
                </a:moveTo>
                <a:lnTo>
                  <a:pt x="2426555" y="1548039"/>
                </a:lnTo>
                <a:lnTo>
                  <a:pt x="2425507" y="1535339"/>
                </a:lnTo>
                <a:lnTo>
                  <a:pt x="2428117" y="1522639"/>
                </a:lnTo>
                <a:lnTo>
                  <a:pt x="2430509" y="1522639"/>
                </a:lnTo>
                <a:lnTo>
                  <a:pt x="2432950" y="1509939"/>
                </a:lnTo>
                <a:lnTo>
                  <a:pt x="2435836" y="1497239"/>
                </a:lnTo>
                <a:lnTo>
                  <a:pt x="2442922" y="1497239"/>
                </a:lnTo>
                <a:lnTo>
                  <a:pt x="2440646" y="1509939"/>
                </a:lnTo>
                <a:lnTo>
                  <a:pt x="2438620" y="1522639"/>
                </a:lnTo>
                <a:lnTo>
                  <a:pt x="2436257" y="1535339"/>
                </a:lnTo>
                <a:lnTo>
                  <a:pt x="2432967" y="1535339"/>
                </a:lnTo>
                <a:lnTo>
                  <a:pt x="2431985" y="1548039"/>
                </a:lnTo>
                <a:close/>
              </a:path>
              <a:path w="3640454" h="4913630">
                <a:moveTo>
                  <a:pt x="3028109" y="1548039"/>
                </a:moveTo>
                <a:lnTo>
                  <a:pt x="3028558" y="1535339"/>
                </a:lnTo>
                <a:lnTo>
                  <a:pt x="3031797" y="1522639"/>
                </a:lnTo>
                <a:lnTo>
                  <a:pt x="3037079" y="1509939"/>
                </a:lnTo>
                <a:lnTo>
                  <a:pt x="3043659" y="1497239"/>
                </a:lnTo>
                <a:lnTo>
                  <a:pt x="3042047" y="1509939"/>
                </a:lnTo>
                <a:lnTo>
                  <a:pt x="3039079" y="1522639"/>
                </a:lnTo>
                <a:lnTo>
                  <a:pt x="3034514" y="1535339"/>
                </a:lnTo>
                <a:lnTo>
                  <a:pt x="3028109" y="1548039"/>
                </a:lnTo>
                <a:close/>
              </a:path>
              <a:path w="3640454" h="4913630">
                <a:moveTo>
                  <a:pt x="3443774" y="1548039"/>
                </a:moveTo>
                <a:lnTo>
                  <a:pt x="3442465" y="1548039"/>
                </a:lnTo>
                <a:lnTo>
                  <a:pt x="3440138" y="1535339"/>
                </a:lnTo>
                <a:lnTo>
                  <a:pt x="3444050" y="1535339"/>
                </a:lnTo>
                <a:lnTo>
                  <a:pt x="3450818" y="1522639"/>
                </a:lnTo>
                <a:lnTo>
                  <a:pt x="3456622" y="1509939"/>
                </a:lnTo>
                <a:lnTo>
                  <a:pt x="3463685" y="1509939"/>
                </a:lnTo>
                <a:lnTo>
                  <a:pt x="3474235" y="1497239"/>
                </a:lnTo>
                <a:lnTo>
                  <a:pt x="3466142" y="1509939"/>
                </a:lnTo>
                <a:lnTo>
                  <a:pt x="3451808" y="1535339"/>
                </a:lnTo>
                <a:lnTo>
                  <a:pt x="3443774" y="1548039"/>
                </a:lnTo>
                <a:close/>
              </a:path>
              <a:path w="3640454" h="4913630">
                <a:moveTo>
                  <a:pt x="811273" y="1522639"/>
                </a:moveTo>
                <a:lnTo>
                  <a:pt x="809424" y="1509939"/>
                </a:lnTo>
                <a:lnTo>
                  <a:pt x="815328" y="1509939"/>
                </a:lnTo>
                <a:lnTo>
                  <a:pt x="811273" y="1522639"/>
                </a:lnTo>
                <a:close/>
              </a:path>
              <a:path w="3640454" h="4913630">
                <a:moveTo>
                  <a:pt x="1016187" y="1535339"/>
                </a:moveTo>
                <a:lnTo>
                  <a:pt x="1001796" y="1535339"/>
                </a:lnTo>
                <a:lnTo>
                  <a:pt x="998166" y="1522639"/>
                </a:lnTo>
                <a:lnTo>
                  <a:pt x="996316" y="1522639"/>
                </a:lnTo>
                <a:lnTo>
                  <a:pt x="997733" y="1509939"/>
                </a:lnTo>
                <a:lnTo>
                  <a:pt x="1005614" y="1509939"/>
                </a:lnTo>
                <a:lnTo>
                  <a:pt x="1007350" y="1522639"/>
                </a:lnTo>
                <a:lnTo>
                  <a:pt x="1016187" y="1535339"/>
                </a:lnTo>
                <a:close/>
              </a:path>
              <a:path w="3640454" h="4913630">
                <a:moveTo>
                  <a:pt x="1112299" y="1535339"/>
                </a:moveTo>
                <a:lnTo>
                  <a:pt x="1096586" y="1535339"/>
                </a:lnTo>
                <a:lnTo>
                  <a:pt x="1092178" y="1522639"/>
                </a:lnTo>
                <a:lnTo>
                  <a:pt x="1088325" y="1509939"/>
                </a:lnTo>
                <a:lnTo>
                  <a:pt x="1096964" y="1509939"/>
                </a:lnTo>
                <a:lnTo>
                  <a:pt x="1102785" y="1522639"/>
                </a:lnTo>
                <a:lnTo>
                  <a:pt x="1107854" y="1522639"/>
                </a:lnTo>
                <a:lnTo>
                  <a:pt x="1112299" y="1535339"/>
                </a:lnTo>
                <a:close/>
              </a:path>
              <a:path w="3640454" h="4913630">
                <a:moveTo>
                  <a:pt x="1212042" y="1548039"/>
                </a:moveTo>
                <a:lnTo>
                  <a:pt x="1202431" y="1548039"/>
                </a:lnTo>
                <a:lnTo>
                  <a:pt x="1197501" y="1535339"/>
                </a:lnTo>
                <a:lnTo>
                  <a:pt x="1193961" y="1522639"/>
                </a:lnTo>
                <a:lnTo>
                  <a:pt x="1190519" y="1522639"/>
                </a:lnTo>
                <a:lnTo>
                  <a:pt x="1187242" y="1509939"/>
                </a:lnTo>
                <a:lnTo>
                  <a:pt x="1197248" y="1509939"/>
                </a:lnTo>
                <a:lnTo>
                  <a:pt x="1204242" y="1522639"/>
                </a:lnTo>
                <a:lnTo>
                  <a:pt x="1207693" y="1535339"/>
                </a:lnTo>
                <a:lnTo>
                  <a:pt x="1212557" y="1535339"/>
                </a:lnTo>
                <a:lnTo>
                  <a:pt x="1212042" y="1548039"/>
                </a:lnTo>
                <a:close/>
              </a:path>
              <a:path w="3640454" h="4913630">
                <a:moveTo>
                  <a:pt x="1788035" y="1548039"/>
                </a:moveTo>
                <a:lnTo>
                  <a:pt x="1779825" y="1548039"/>
                </a:lnTo>
                <a:lnTo>
                  <a:pt x="1777862" y="1535339"/>
                </a:lnTo>
                <a:lnTo>
                  <a:pt x="1777368" y="1522639"/>
                </a:lnTo>
                <a:lnTo>
                  <a:pt x="1776478" y="1509939"/>
                </a:lnTo>
                <a:lnTo>
                  <a:pt x="1786078" y="1509939"/>
                </a:lnTo>
                <a:lnTo>
                  <a:pt x="1787173" y="1522639"/>
                </a:lnTo>
                <a:lnTo>
                  <a:pt x="1788231" y="1522639"/>
                </a:lnTo>
                <a:lnTo>
                  <a:pt x="1788915" y="1535339"/>
                </a:lnTo>
                <a:lnTo>
                  <a:pt x="1788035" y="1548039"/>
                </a:lnTo>
                <a:close/>
              </a:path>
              <a:path w="3640454" h="4913630">
                <a:moveTo>
                  <a:pt x="2145483" y="1535339"/>
                </a:moveTo>
                <a:lnTo>
                  <a:pt x="2139019" y="1535339"/>
                </a:lnTo>
                <a:lnTo>
                  <a:pt x="2138071" y="1522639"/>
                </a:lnTo>
                <a:lnTo>
                  <a:pt x="2139415" y="1509939"/>
                </a:lnTo>
                <a:lnTo>
                  <a:pt x="2147910" y="1509939"/>
                </a:lnTo>
                <a:lnTo>
                  <a:pt x="2146648" y="1522639"/>
                </a:lnTo>
                <a:lnTo>
                  <a:pt x="2145483" y="1535339"/>
                </a:lnTo>
                <a:close/>
              </a:path>
              <a:path w="3640454" h="4913630">
                <a:moveTo>
                  <a:pt x="2329563" y="1560739"/>
                </a:moveTo>
                <a:lnTo>
                  <a:pt x="2322446" y="1560739"/>
                </a:lnTo>
                <a:lnTo>
                  <a:pt x="2322084" y="1548039"/>
                </a:lnTo>
                <a:lnTo>
                  <a:pt x="2326368" y="1535339"/>
                </a:lnTo>
                <a:lnTo>
                  <a:pt x="2328581" y="1522639"/>
                </a:lnTo>
                <a:lnTo>
                  <a:pt x="2331421" y="1509939"/>
                </a:lnTo>
                <a:lnTo>
                  <a:pt x="2339743" y="1509939"/>
                </a:lnTo>
                <a:lnTo>
                  <a:pt x="2339912" y="1522639"/>
                </a:lnTo>
                <a:lnTo>
                  <a:pt x="2337119" y="1535339"/>
                </a:lnTo>
                <a:lnTo>
                  <a:pt x="2334850" y="1535339"/>
                </a:lnTo>
                <a:lnTo>
                  <a:pt x="2332514" y="1548039"/>
                </a:lnTo>
                <a:lnTo>
                  <a:pt x="2329563" y="1560739"/>
                </a:lnTo>
                <a:close/>
              </a:path>
              <a:path w="3640454" h="4913630">
                <a:moveTo>
                  <a:pt x="1312413" y="1535339"/>
                </a:moveTo>
                <a:lnTo>
                  <a:pt x="1300586" y="1535339"/>
                </a:lnTo>
                <a:lnTo>
                  <a:pt x="1303594" y="1522639"/>
                </a:lnTo>
                <a:lnTo>
                  <a:pt x="1310527" y="1522639"/>
                </a:lnTo>
                <a:lnTo>
                  <a:pt x="1312413" y="1535339"/>
                </a:lnTo>
                <a:close/>
              </a:path>
              <a:path w="3640454" h="4913630">
                <a:moveTo>
                  <a:pt x="1962705" y="1535339"/>
                </a:moveTo>
                <a:lnTo>
                  <a:pt x="1959226" y="1535339"/>
                </a:lnTo>
                <a:lnTo>
                  <a:pt x="1957917" y="1522639"/>
                </a:lnTo>
                <a:lnTo>
                  <a:pt x="1965038" y="1522639"/>
                </a:lnTo>
                <a:lnTo>
                  <a:pt x="1962705" y="1535339"/>
                </a:lnTo>
                <a:close/>
              </a:path>
              <a:path w="3640454" h="4913630">
                <a:moveTo>
                  <a:pt x="2050193" y="1573439"/>
                </a:moveTo>
                <a:lnTo>
                  <a:pt x="2041188" y="1573439"/>
                </a:lnTo>
                <a:lnTo>
                  <a:pt x="2042752" y="1560739"/>
                </a:lnTo>
                <a:lnTo>
                  <a:pt x="2044089" y="1548039"/>
                </a:lnTo>
                <a:lnTo>
                  <a:pt x="2047206" y="1522639"/>
                </a:lnTo>
                <a:lnTo>
                  <a:pt x="2054472" y="1522639"/>
                </a:lnTo>
                <a:lnTo>
                  <a:pt x="2054790" y="1535339"/>
                </a:lnTo>
                <a:lnTo>
                  <a:pt x="2054160" y="1548039"/>
                </a:lnTo>
                <a:lnTo>
                  <a:pt x="2052949" y="1548039"/>
                </a:lnTo>
                <a:lnTo>
                  <a:pt x="2051482" y="1560739"/>
                </a:lnTo>
                <a:lnTo>
                  <a:pt x="2050193" y="1573439"/>
                </a:lnTo>
                <a:close/>
              </a:path>
              <a:path w="3640454" h="4913630">
                <a:moveTo>
                  <a:pt x="2535123" y="1535339"/>
                </a:moveTo>
                <a:lnTo>
                  <a:pt x="2531268" y="1522639"/>
                </a:lnTo>
                <a:lnTo>
                  <a:pt x="2537170" y="1522639"/>
                </a:lnTo>
                <a:lnTo>
                  <a:pt x="2535123" y="1535339"/>
                </a:lnTo>
                <a:close/>
              </a:path>
              <a:path w="3640454" h="4913630">
                <a:moveTo>
                  <a:pt x="2924785" y="1573439"/>
                </a:moveTo>
                <a:lnTo>
                  <a:pt x="2924288" y="1560739"/>
                </a:lnTo>
                <a:lnTo>
                  <a:pt x="2927027" y="1548039"/>
                </a:lnTo>
                <a:lnTo>
                  <a:pt x="2932532" y="1535339"/>
                </a:lnTo>
                <a:lnTo>
                  <a:pt x="2940334" y="1522639"/>
                </a:lnTo>
                <a:lnTo>
                  <a:pt x="2938743" y="1535339"/>
                </a:lnTo>
                <a:lnTo>
                  <a:pt x="2935447" y="1548039"/>
                </a:lnTo>
                <a:lnTo>
                  <a:pt x="2930707" y="1560739"/>
                </a:lnTo>
                <a:lnTo>
                  <a:pt x="2924785" y="1573439"/>
                </a:lnTo>
                <a:close/>
              </a:path>
              <a:path w="3640454" h="4913630">
                <a:moveTo>
                  <a:pt x="932642" y="1573439"/>
                </a:moveTo>
                <a:lnTo>
                  <a:pt x="923337" y="1573439"/>
                </a:lnTo>
                <a:lnTo>
                  <a:pt x="918797" y="1560739"/>
                </a:lnTo>
                <a:lnTo>
                  <a:pt x="914553" y="1548039"/>
                </a:lnTo>
                <a:lnTo>
                  <a:pt x="910870" y="1548039"/>
                </a:lnTo>
                <a:lnTo>
                  <a:pt x="908012" y="1535339"/>
                </a:lnTo>
                <a:lnTo>
                  <a:pt x="921712" y="1535339"/>
                </a:lnTo>
                <a:lnTo>
                  <a:pt x="925833" y="1548039"/>
                </a:lnTo>
                <a:lnTo>
                  <a:pt x="929385" y="1560739"/>
                </a:lnTo>
                <a:lnTo>
                  <a:pt x="932757" y="1560739"/>
                </a:lnTo>
                <a:lnTo>
                  <a:pt x="932642" y="1573439"/>
                </a:lnTo>
                <a:close/>
              </a:path>
              <a:path w="3640454" h="4913630">
                <a:moveTo>
                  <a:pt x="1019158" y="1560739"/>
                </a:moveTo>
                <a:lnTo>
                  <a:pt x="1015584" y="1560739"/>
                </a:lnTo>
                <a:lnTo>
                  <a:pt x="1009629" y="1548039"/>
                </a:lnTo>
                <a:lnTo>
                  <a:pt x="1005637" y="1535339"/>
                </a:lnTo>
                <a:lnTo>
                  <a:pt x="1019987" y="1535339"/>
                </a:lnTo>
                <a:lnTo>
                  <a:pt x="1025565" y="1548039"/>
                </a:lnTo>
                <a:lnTo>
                  <a:pt x="1026019" y="1548039"/>
                </a:lnTo>
                <a:lnTo>
                  <a:pt x="1019158" y="1560739"/>
                </a:lnTo>
                <a:close/>
              </a:path>
              <a:path w="3640454" h="4913630">
                <a:moveTo>
                  <a:pt x="1116222" y="1548039"/>
                </a:moveTo>
                <a:lnTo>
                  <a:pt x="1106753" y="1548039"/>
                </a:lnTo>
                <a:lnTo>
                  <a:pt x="1101471" y="1535339"/>
                </a:lnTo>
                <a:lnTo>
                  <a:pt x="1116244" y="1535339"/>
                </a:lnTo>
                <a:lnTo>
                  <a:pt x="1116222" y="1548039"/>
                </a:lnTo>
                <a:close/>
              </a:path>
              <a:path w="3640454" h="4913630">
                <a:moveTo>
                  <a:pt x="1327285" y="1573439"/>
                </a:moveTo>
                <a:lnTo>
                  <a:pt x="1315528" y="1573439"/>
                </a:lnTo>
                <a:lnTo>
                  <a:pt x="1312068" y="1560739"/>
                </a:lnTo>
                <a:lnTo>
                  <a:pt x="1308695" y="1548039"/>
                </a:lnTo>
                <a:lnTo>
                  <a:pt x="1305407" y="1548039"/>
                </a:lnTo>
                <a:lnTo>
                  <a:pt x="1302203" y="1535339"/>
                </a:lnTo>
                <a:lnTo>
                  <a:pt x="1316721" y="1535339"/>
                </a:lnTo>
                <a:lnTo>
                  <a:pt x="1327569" y="1560739"/>
                </a:lnTo>
                <a:lnTo>
                  <a:pt x="1327285" y="1573439"/>
                </a:lnTo>
                <a:close/>
              </a:path>
              <a:path w="3640454" h="4913630">
                <a:moveTo>
                  <a:pt x="1424714" y="1560739"/>
                </a:moveTo>
                <a:lnTo>
                  <a:pt x="1409873" y="1560739"/>
                </a:lnTo>
                <a:lnTo>
                  <a:pt x="1407150" y="1548039"/>
                </a:lnTo>
                <a:lnTo>
                  <a:pt x="1403600" y="1535339"/>
                </a:lnTo>
                <a:lnTo>
                  <a:pt x="1415581" y="1535339"/>
                </a:lnTo>
                <a:lnTo>
                  <a:pt x="1417977" y="1548039"/>
                </a:lnTo>
                <a:lnTo>
                  <a:pt x="1420261" y="1548039"/>
                </a:lnTo>
                <a:lnTo>
                  <a:pt x="1424714" y="1560739"/>
                </a:lnTo>
                <a:close/>
              </a:path>
              <a:path w="3640454" h="4913630">
                <a:moveTo>
                  <a:pt x="1523780" y="1586139"/>
                </a:moveTo>
                <a:lnTo>
                  <a:pt x="1514003" y="1586139"/>
                </a:lnTo>
                <a:lnTo>
                  <a:pt x="1510826" y="1573439"/>
                </a:lnTo>
                <a:lnTo>
                  <a:pt x="1508338" y="1560739"/>
                </a:lnTo>
                <a:lnTo>
                  <a:pt x="1506238" y="1560739"/>
                </a:lnTo>
                <a:lnTo>
                  <a:pt x="1504223" y="1548039"/>
                </a:lnTo>
                <a:lnTo>
                  <a:pt x="1503559" y="1548039"/>
                </a:lnTo>
                <a:lnTo>
                  <a:pt x="1506127" y="1535339"/>
                </a:lnTo>
                <a:lnTo>
                  <a:pt x="1513409" y="1535339"/>
                </a:lnTo>
                <a:lnTo>
                  <a:pt x="1523491" y="1573439"/>
                </a:lnTo>
                <a:lnTo>
                  <a:pt x="1523780" y="1586139"/>
                </a:lnTo>
                <a:close/>
              </a:path>
              <a:path w="3640454" h="4913630">
                <a:moveTo>
                  <a:pt x="1876860" y="1586139"/>
                </a:moveTo>
                <a:lnTo>
                  <a:pt x="1868132" y="1586139"/>
                </a:lnTo>
                <a:lnTo>
                  <a:pt x="1867959" y="1573439"/>
                </a:lnTo>
                <a:lnTo>
                  <a:pt x="1868042" y="1560739"/>
                </a:lnTo>
                <a:lnTo>
                  <a:pt x="1868397" y="1560739"/>
                </a:lnTo>
                <a:lnTo>
                  <a:pt x="1868313" y="1548039"/>
                </a:lnTo>
                <a:lnTo>
                  <a:pt x="1868443" y="1535339"/>
                </a:lnTo>
                <a:lnTo>
                  <a:pt x="1877367" y="1535339"/>
                </a:lnTo>
                <a:lnTo>
                  <a:pt x="1878336" y="1548039"/>
                </a:lnTo>
                <a:lnTo>
                  <a:pt x="1878410" y="1560739"/>
                </a:lnTo>
                <a:lnTo>
                  <a:pt x="1877835" y="1573439"/>
                </a:lnTo>
                <a:lnTo>
                  <a:pt x="1876860" y="1586139"/>
                </a:lnTo>
                <a:close/>
              </a:path>
              <a:path w="3640454" h="4913630">
                <a:moveTo>
                  <a:pt x="2236464" y="1548039"/>
                </a:moveTo>
                <a:lnTo>
                  <a:pt x="2228803" y="1548039"/>
                </a:lnTo>
                <a:lnTo>
                  <a:pt x="2229741" y="1535339"/>
                </a:lnTo>
                <a:lnTo>
                  <a:pt x="2237225" y="1535339"/>
                </a:lnTo>
                <a:lnTo>
                  <a:pt x="2236464" y="1548039"/>
                </a:lnTo>
                <a:close/>
              </a:path>
              <a:path w="3640454" h="4913630">
                <a:moveTo>
                  <a:pt x="2821357" y="1586139"/>
                </a:moveTo>
                <a:lnTo>
                  <a:pt x="2816325" y="1586139"/>
                </a:lnTo>
                <a:lnTo>
                  <a:pt x="2819096" y="1573439"/>
                </a:lnTo>
                <a:lnTo>
                  <a:pt x="2822672" y="1560739"/>
                </a:lnTo>
                <a:lnTo>
                  <a:pt x="2826751" y="1548039"/>
                </a:lnTo>
                <a:lnTo>
                  <a:pt x="2831594" y="1535339"/>
                </a:lnTo>
                <a:lnTo>
                  <a:pt x="2838222" y="1535339"/>
                </a:lnTo>
                <a:lnTo>
                  <a:pt x="2837591" y="1548039"/>
                </a:lnTo>
                <a:lnTo>
                  <a:pt x="2834163" y="1548039"/>
                </a:lnTo>
                <a:lnTo>
                  <a:pt x="2830839" y="1560739"/>
                </a:lnTo>
                <a:lnTo>
                  <a:pt x="2826832" y="1573439"/>
                </a:lnTo>
                <a:lnTo>
                  <a:pt x="2821357" y="1586139"/>
                </a:lnTo>
                <a:close/>
              </a:path>
              <a:path w="3640454" h="4913630">
                <a:moveTo>
                  <a:pt x="3344724" y="1573439"/>
                </a:moveTo>
                <a:lnTo>
                  <a:pt x="3347847" y="1560739"/>
                </a:lnTo>
                <a:lnTo>
                  <a:pt x="3353450" y="1548039"/>
                </a:lnTo>
                <a:lnTo>
                  <a:pt x="3360285" y="1535339"/>
                </a:lnTo>
                <a:lnTo>
                  <a:pt x="3367104" y="1535339"/>
                </a:lnTo>
                <a:lnTo>
                  <a:pt x="3363323" y="1548039"/>
                </a:lnTo>
                <a:lnTo>
                  <a:pt x="3358436" y="1548039"/>
                </a:lnTo>
                <a:lnTo>
                  <a:pt x="3352287" y="1560739"/>
                </a:lnTo>
                <a:lnTo>
                  <a:pt x="3344724" y="1573439"/>
                </a:lnTo>
                <a:close/>
              </a:path>
              <a:path w="3640454" h="4913630">
                <a:moveTo>
                  <a:pt x="846016" y="1586139"/>
                </a:moveTo>
                <a:lnTo>
                  <a:pt x="830208" y="1586139"/>
                </a:lnTo>
                <a:lnTo>
                  <a:pt x="826587" y="1573439"/>
                </a:lnTo>
                <a:lnTo>
                  <a:pt x="823962" y="1560739"/>
                </a:lnTo>
                <a:lnTo>
                  <a:pt x="822438" y="1560739"/>
                </a:lnTo>
                <a:lnTo>
                  <a:pt x="822138" y="1548039"/>
                </a:lnTo>
                <a:lnTo>
                  <a:pt x="832003" y="1548039"/>
                </a:lnTo>
                <a:lnTo>
                  <a:pt x="836418" y="1560739"/>
                </a:lnTo>
                <a:lnTo>
                  <a:pt x="839878" y="1573439"/>
                </a:lnTo>
                <a:lnTo>
                  <a:pt x="842738" y="1573439"/>
                </a:lnTo>
                <a:lnTo>
                  <a:pt x="846016" y="1586139"/>
                </a:lnTo>
                <a:close/>
              </a:path>
              <a:path w="3640454" h="4913630">
                <a:moveTo>
                  <a:pt x="1612799" y="1573439"/>
                </a:moveTo>
                <a:lnTo>
                  <a:pt x="1602117" y="1573439"/>
                </a:lnTo>
                <a:lnTo>
                  <a:pt x="1600695" y="1560739"/>
                </a:lnTo>
                <a:lnTo>
                  <a:pt x="1600110" y="1560739"/>
                </a:lnTo>
                <a:lnTo>
                  <a:pt x="1601238" y="1548039"/>
                </a:lnTo>
                <a:lnTo>
                  <a:pt x="1609693" y="1548039"/>
                </a:lnTo>
                <a:lnTo>
                  <a:pt x="1610581" y="1560739"/>
                </a:lnTo>
                <a:lnTo>
                  <a:pt x="1612799" y="1573439"/>
                </a:lnTo>
                <a:close/>
              </a:path>
              <a:path w="3640454" h="4913630">
                <a:moveTo>
                  <a:pt x="2226633" y="1586139"/>
                </a:moveTo>
                <a:lnTo>
                  <a:pt x="2218687" y="1586139"/>
                </a:lnTo>
                <a:lnTo>
                  <a:pt x="2221368" y="1573439"/>
                </a:lnTo>
                <a:lnTo>
                  <a:pt x="2223551" y="1560739"/>
                </a:lnTo>
                <a:lnTo>
                  <a:pt x="2225811" y="1548039"/>
                </a:lnTo>
                <a:lnTo>
                  <a:pt x="2236995" y="1548039"/>
                </a:lnTo>
                <a:lnTo>
                  <a:pt x="2232314" y="1560739"/>
                </a:lnTo>
                <a:lnTo>
                  <a:pt x="2229812" y="1573439"/>
                </a:lnTo>
                <a:lnTo>
                  <a:pt x="2226633" y="1586139"/>
                </a:lnTo>
                <a:close/>
              </a:path>
              <a:path w="3640454" h="4913630">
                <a:moveTo>
                  <a:pt x="2714748" y="1598839"/>
                </a:moveTo>
                <a:lnTo>
                  <a:pt x="2714972" y="1586139"/>
                </a:lnTo>
                <a:lnTo>
                  <a:pt x="2718768" y="1573439"/>
                </a:lnTo>
                <a:lnTo>
                  <a:pt x="2725070" y="1560739"/>
                </a:lnTo>
                <a:lnTo>
                  <a:pt x="2732815" y="1548039"/>
                </a:lnTo>
                <a:lnTo>
                  <a:pt x="2730014" y="1560739"/>
                </a:lnTo>
                <a:lnTo>
                  <a:pt x="2725906" y="1573439"/>
                </a:lnTo>
                <a:lnTo>
                  <a:pt x="2720736" y="1586139"/>
                </a:lnTo>
                <a:lnTo>
                  <a:pt x="2714748" y="1598839"/>
                </a:lnTo>
                <a:close/>
              </a:path>
              <a:path w="3640454" h="4913630">
                <a:moveTo>
                  <a:pt x="3236686" y="1586139"/>
                </a:moveTo>
                <a:lnTo>
                  <a:pt x="3228601" y="1586139"/>
                </a:lnTo>
                <a:lnTo>
                  <a:pt x="3232000" y="1573439"/>
                </a:lnTo>
                <a:lnTo>
                  <a:pt x="3237307" y="1573439"/>
                </a:lnTo>
                <a:lnTo>
                  <a:pt x="3243906" y="1560739"/>
                </a:lnTo>
                <a:lnTo>
                  <a:pt x="3251177" y="1548039"/>
                </a:lnTo>
                <a:lnTo>
                  <a:pt x="3248284" y="1560739"/>
                </a:lnTo>
                <a:lnTo>
                  <a:pt x="3243350" y="1573439"/>
                </a:lnTo>
                <a:lnTo>
                  <a:pt x="3236686" y="1586139"/>
                </a:lnTo>
                <a:close/>
              </a:path>
              <a:path w="3640454" h="4913630">
                <a:moveTo>
                  <a:pt x="3457668" y="1611539"/>
                </a:moveTo>
                <a:lnTo>
                  <a:pt x="3465250" y="1598839"/>
                </a:lnTo>
                <a:lnTo>
                  <a:pt x="3473493" y="1586139"/>
                </a:lnTo>
                <a:lnTo>
                  <a:pt x="3482851" y="1573439"/>
                </a:lnTo>
                <a:lnTo>
                  <a:pt x="3493782" y="1548039"/>
                </a:lnTo>
                <a:lnTo>
                  <a:pt x="3487511" y="1573439"/>
                </a:lnTo>
                <a:lnTo>
                  <a:pt x="3479085" y="1586139"/>
                </a:lnTo>
                <a:lnTo>
                  <a:pt x="3468980" y="1598839"/>
                </a:lnTo>
                <a:lnTo>
                  <a:pt x="3457668" y="1611539"/>
                </a:lnTo>
                <a:close/>
              </a:path>
              <a:path w="3640454" h="4913630">
                <a:moveTo>
                  <a:pt x="1425972" y="1573439"/>
                </a:moveTo>
                <a:lnTo>
                  <a:pt x="1415589" y="1573439"/>
                </a:lnTo>
                <a:lnTo>
                  <a:pt x="1412677" y="1560739"/>
                </a:lnTo>
                <a:lnTo>
                  <a:pt x="1425419" y="1560739"/>
                </a:lnTo>
                <a:lnTo>
                  <a:pt x="1425972" y="1573439"/>
                </a:lnTo>
                <a:close/>
              </a:path>
              <a:path w="3640454" h="4913630">
                <a:moveTo>
                  <a:pt x="2611805" y="1611539"/>
                </a:moveTo>
                <a:lnTo>
                  <a:pt x="2604739" y="1611539"/>
                </a:lnTo>
                <a:lnTo>
                  <a:pt x="2608833" y="1598839"/>
                </a:lnTo>
                <a:lnTo>
                  <a:pt x="2612651" y="1586139"/>
                </a:lnTo>
                <a:lnTo>
                  <a:pt x="2616531" y="1573439"/>
                </a:lnTo>
                <a:lnTo>
                  <a:pt x="2621031" y="1560739"/>
                </a:lnTo>
                <a:lnTo>
                  <a:pt x="2628016" y="1560739"/>
                </a:lnTo>
                <a:lnTo>
                  <a:pt x="2627649" y="1573439"/>
                </a:lnTo>
                <a:lnTo>
                  <a:pt x="2624303" y="1573439"/>
                </a:lnTo>
                <a:lnTo>
                  <a:pt x="2620762" y="1586139"/>
                </a:lnTo>
                <a:lnTo>
                  <a:pt x="2616704" y="1598839"/>
                </a:lnTo>
                <a:lnTo>
                  <a:pt x="2611805" y="1611539"/>
                </a:lnTo>
                <a:close/>
              </a:path>
              <a:path w="3640454" h="4913630">
                <a:moveTo>
                  <a:pt x="3103574" y="1611539"/>
                </a:moveTo>
                <a:lnTo>
                  <a:pt x="3107470" y="1598839"/>
                </a:lnTo>
                <a:lnTo>
                  <a:pt x="3112697" y="1586139"/>
                </a:lnTo>
                <a:lnTo>
                  <a:pt x="3119028" y="1573439"/>
                </a:lnTo>
                <a:lnTo>
                  <a:pt x="3126237" y="1560739"/>
                </a:lnTo>
                <a:lnTo>
                  <a:pt x="3122692" y="1573439"/>
                </a:lnTo>
                <a:lnTo>
                  <a:pt x="3117637" y="1586139"/>
                </a:lnTo>
                <a:lnTo>
                  <a:pt x="3111215" y="1598839"/>
                </a:lnTo>
                <a:lnTo>
                  <a:pt x="3103574" y="1611539"/>
                </a:lnTo>
                <a:close/>
              </a:path>
              <a:path w="3640454" h="4913630">
                <a:moveTo>
                  <a:pt x="1137358" y="1586139"/>
                </a:moveTo>
                <a:lnTo>
                  <a:pt x="1131084" y="1586139"/>
                </a:lnTo>
                <a:lnTo>
                  <a:pt x="1133178" y="1573439"/>
                </a:lnTo>
                <a:lnTo>
                  <a:pt x="1135973" y="1573439"/>
                </a:lnTo>
                <a:lnTo>
                  <a:pt x="1137358" y="1586139"/>
                </a:lnTo>
                <a:close/>
              </a:path>
              <a:path w="3640454" h="4913630">
                <a:moveTo>
                  <a:pt x="1231852" y="1586139"/>
                </a:moveTo>
                <a:lnTo>
                  <a:pt x="1220803" y="1586139"/>
                </a:lnTo>
                <a:lnTo>
                  <a:pt x="1223074" y="1573439"/>
                </a:lnTo>
                <a:lnTo>
                  <a:pt x="1229909" y="1573439"/>
                </a:lnTo>
                <a:lnTo>
                  <a:pt x="1231852" y="1586139"/>
                </a:lnTo>
                <a:close/>
              </a:path>
              <a:path w="3640454" h="4913630">
                <a:moveTo>
                  <a:pt x="1617063" y="1598839"/>
                </a:moveTo>
                <a:lnTo>
                  <a:pt x="1607213" y="1598839"/>
                </a:lnTo>
                <a:lnTo>
                  <a:pt x="1603615" y="1573439"/>
                </a:lnTo>
                <a:lnTo>
                  <a:pt x="1614296" y="1573439"/>
                </a:lnTo>
                <a:lnTo>
                  <a:pt x="1617020" y="1586139"/>
                </a:lnTo>
                <a:lnTo>
                  <a:pt x="1617063" y="1598839"/>
                </a:lnTo>
                <a:close/>
              </a:path>
              <a:path w="3640454" h="4913630">
                <a:moveTo>
                  <a:pt x="1704380" y="1624239"/>
                </a:moveTo>
                <a:lnTo>
                  <a:pt x="1696629" y="1624239"/>
                </a:lnTo>
                <a:lnTo>
                  <a:pt x="1695505" y="1611539"/>
                </a:lnTo>
                <a:lnTo>
                  <a:pt x="1694657" y="1598839"/>
                </a:lnTo>
                <a:lnTo>
                  <a:pt x="1693848" y="1586139"/>
                </a:lnTo>
                <a:lnTo>
                  <a:pt x="1692789" y="1573439"/>
                </a:lnTo>
                <a:lnTo>
                  <a:pt x="1703005" y="1573439"/>
                </a:lnTo>
                <a:lnTo>
                  <a:pt x="1706648" y="1598839"/>
                </a:lnTo>
                <a:lnTo>
                  <a:pt x="1706136" y="1598839"/>
                </a:lnTo>
                <a:lnTo>
                  <a:pt x="1706136" y="1611539"/>
                </a:lnTo>
                <a:lnTo>
                  <a:pt x="1705870" y="1611539"/>
                </a:lnTo>
                <a:lnTo>
                  <a:pt x="1704380" y="1624239"/>
                </a:lnTo>
                <a:close/>
              </a:path>
              <a:path w="3640454" h="4913630">
                <a:moveTo>
                  <a:pt x="1958511" y="1611539"/>
                </a:moveTo>
                <a:lnTo>
                  <a:pt x="1949084" y="1611539"/>
                </a:lnTo>
                <a:lnTo>
                  <a:pt x="1950447" y="1598839"/>
                </a:lnTo>
                <a:lnTo>
                  <a:pt x="1951870" y="1586139"/>
                </a:lnTo>
                <a:lnTo>
                  <a:pt x="1953327" y="1573439"/>
                </a:lnTo>
                <a:lnTo>
                  <a:pt x="1961728" y="1573439"/>
                </a:lnTo>
                <a:lnTo>
                  <a:pt x="1961994" y="1586139"/>
                </a:lnTo>
                <a:lnTo>
                  <a:pt x="1961329" y="1598839"/>
                </a:lnTo>
                <a:lnTo>
                  <a:pt x="1960033" y="1598839"/>
                </a:lnTo>
                <a:lnTo>
                  <a:pt x="1958511" y="1611539"/>
                </a:lnTo>
                <a:close/>
              </a:path>
              <a:path w="3640454" h="4913630">
                <a:moveTo>
                  <a:pt x="2121578" y="1624239"/>
                </a:moveTo>
                <a:lnTo>
                  <a:pt x="2121655" y="1611539"/>
                </a:lnTo>
                <a:lnTo>
                  <a:pt x="2123397" y="1598839"/>
                </a:lnTo>
                <a:lnTo>
                  <a:pt x="2126322" y="1586139"/>
                </a:lnTo>
                <a:lnTo>
                  <a:pt x="2129947" y="1573439"/>
                </a:lnTo>
                <a:lnTo>
                  <a:pt x="2136690" y="1573439"/>
                </a:lnTo>
                <a:lnTo>
                  <a:pt x="2134921" y="1586139"/>
                </a:lnTo>
                <a:lnTo>
                  <a:pt x="2131983" y="1598839"/>
                </a:lnTo>
                <a:lnTo>
                  <a:pt x="2127621" y="1611539"/>
                </a:lnTo>
                <a:lnTo>
                  <a:pt x="2121578" y="1624239"/>
                </a:lnTo>
                <a:close/>
              </a:path>
              <a:path w="3640454" h="4913630">
                <a:moveTo>
                  <a:pt x="2504697" y="1624239"/>
                </a:moveTo>
                <a:lnTo>
                  <a:pt x="2501183" y="1624239"/>
                </a:lnTo>
                <a:lnTo>
                  <a:pt x="2499828" y="1611539"/>
                </a:lnTo>
                <a:lnTo>
                  <a:pt x="2503726" y="1598839"/>
                </a:lnTo>
                <a:lnTo>
                  <a:pt x="2507612" y="1598839"/>
                </a:lnTo>
                <a:lnTo>
                  <a:pt x="2512275" y="1586139"/>
                </a:lnTo>
                <a:lnTo>
                  <a:pt x="2518098" y="1573439"/>
                </a:lnTo>
                <a:lnTo>
                  <a:pt x="2521778" y="1573439"/>
                </a:lnTo>
                <a:lnTo>
                  <a:pt x="2519455" y="1586139"/>
                </a:lnTo>
                <a:lnTo>
                  <a:pt x="2515963" y="1598839"/>
                </a:lnTo>
                <a:lnTo>
                  <a:pt x="2511725" y="1611539"/>
                </a:lnTo>
                <a:lnTo>
                  <a:pt x="2506589" y="1611539"/>
                </a:lnTo>
                <a:lnTo>
                  <a:pt x="2504697" y="1624239"/>
                </a:lnTo>
                <a:close/>
              </a:path>
              <a:path w="3640454" h="4913630">
                <a:moveTo>
                  <a:pt x="763668" y="1611539"/>
                </a:moveTo>
                <a:lnTo>
                  <a:pt x="750561" y="1611539"/>
                </a:lnTo>
                <a:lnTo>
                  <a:pt x="746533" y="1598839"/>
                </a:lnTo>
                <a:lnTo>
                  <a:pt x="748858" y="1586139"/>
                </a:lnTo>
                <a:lnTo>
                  <a:pt x="757993" y="1586139"/>
                </a:lnTo>
                <a:lnTo>
                  <a:pt x="761348" y="1598839"/>
                </a:lnTo>
                <a:lnTo>
                  <a:pt x="763889" y="1598839"/>
                </a:lnTo>
                <a:lnTo>
                  <a:pt x="763668" y="1611539"/>
                </a:lnTo>
                <a:close/>
              </a:path>
              <a:path w="3640454" h="4913630">
                <a:moveTo>
                  <a:pt x="839358" y="1598839"/>
                </a:moveTo>
                <a:lnTo>
                  <a:pt x="836277" y="1598839"/>
                </a:lnTo>
                <a:lnTo>
                  <a:pt x="834721" y="1586139"/>
                </a:lnTo>
                <a:lnTo>
                  <a:pt x="842218" y="1586139"/>
                </a:lnTo>
                <a:lnTo>
                  <a:pt x="839358" y="1598839"/>
                </a:lnTo>
                <a:close/>
              </a:path>
              <a:path w="3640454" h="4913630">
                <a:moveTo>
                  <a:pt x="1063669" y="1624239"/>
                </a:moveTo>
                <a:lnTo>
                  <a:pt x="1055294" y="1624239"/>
                </a:lnTo>
                <a:lnTo>
                  <a:pt x="1049461" y="1611539"/>
                </a:lnTo>
                <a:lnTo>
                  <a:pt x="1045233" y="1611539"/>
                </a:lnTo>
                <a:lnTo>
                  <a:pt x="1041078" y="1598839"/>
                </a:lnTo>
                <a:lnTo>
                  <a:pt x="1035936" y="1586139"/>
                </a:lnTo>
                <a:lnTo>
                  <a:pt x="1046044" y="1586139"/>
                </a:lnTo>
                <a:lnTo>
                  <a:pt x="1051699" y="1598839"/>
                </a:lnTo>
                <a:lnTo>
                  <a:pt x="1056311" y="1598839"/>
                </a:lnTo>
                <a:lnTo>
                  <a:pt x="1060197" y="1611539"/>
                </a:lnTo>
                <a:lnTo>
                  <a:pt x="1063669" y="1624239"/>
                </a:lnTo>
                <a:close/>
              </a:path>
              <a:path w="3640454" h="4913630">
                <a:moveTo>
                  <a:pt x="1153308" y="1624239"/>
                </a:moveTo>
                <a:lnTo>
                  <a:pt x="1143569" y="1624239"/>
                </a:lnTo>
                <a:lnTo>
                  <a:pt x="1139650" y="1611539"/>
                </a:lnTo>
                <a:lnTo>
                  <a:pt x="1135831" y="1598839"/>
                </a:lnTo>
                <a:lnTo>
                  <a:pt x="1132115" y="1598839"/>
                </a:lnTo>
                <a:lnTo>
                  <a:pt x="1128502" y="1586139"/>
                </a:lnTo>
                <a:lnTo>
                  <a:pt x="1142404" y="1586139"/>
                </a:lnTo>
                <a:lnTo>
                  <a:pt x="1146749" y="1598839"/>
                </a:lnTo>
                <a:lnTo>
                  <a:pt x="1150559" y="1611539"/>
                </a:lnTo>
                <a:lnTo>
                  <a:pt x="1154253" y="1611539"/>
                </a:lnTo>
                <a:lnTo>
                  <a:pt x="1153308" y="1624239"/>
                </a:lnTo>
                <a:close/>
              </a:path>
              <a:path w="3640454" h="4913630">
                <a:moveTo>
                  <a:pt x="1239277" y="1598839"/>
                </a:moveTo>
                <a:lnTo>
                  <a:pt x="1225441" y="1598839"/>
                </a:lnTo>
                <a:lnTo>
                  <a:pt x="1222274" y="1586139"/>
                </a:lnTo>
                <a:lnTo>
                  <a:pt x="1236057" y="1586139"/>
                </a:lnTo>
                <a:lnTo>
                  <a:pt x="1239277" y="1598839"/>
                </a:lnTo>
                <a:close/>
              </a:path>
              <a:path w="3640454" h="4913630">
                <a:moveTo>
                  <a:pt x="2401592" y="1636939"/>
                </a:moveTo>
                <a:lnTo>
                  <a:pt x="2394920" y="1636939"/>
                </a:lnTo>
                <a:lnTo>
                  <a:pt x="2394266" y="1624239"/>
                </a:lnTo>
                <a:lnTo>
                  <a:pt x="2398736" y="1611539"/>
                </a:lnTo>
                <a:lnTo>
                  <a:pt x="2402424" y="1611539"/>
                </a:lnTo>
                <a:lnTo>
                  <a:pt x="2406166" y="1598839"/>
                </a:lnTo>
                <a:lnTo>
                  <a:pt x="2410895" y="1586139"/>
                </a:lnTo>
                <a:lnTo>
                  <a:pt x="2417972" y="1586139"/>
                </a:lnTo>
                <a:lnTo>
                  <a:pt x="2414183" y="1598839"/>
                </a:lnTo>
                <a:lnTo>
                  <a:pt x="2410512" y="1611539"/>
                </a:lnTo>
                <a:lnTo>
                  <a:pt x="2406383" y="1624239"/>
                </a:lnTo>
                <a:lnTo>
                  <a:pt x="2401592" y="1636939"/>
                </a:lnTo>
                <a:close/>
              </a:path>
              <a:path w="3640454" h="4913630">
                <a:moveTo>
                  <a:pt x="2985177" y="1636939"/>
                </a:moveTo>
                <a:lnTo>
                  <a:pt x="2989101" y="1624239"/>
                </a:lnTo>
                <a:lnTo>
                  <a:pt x="2994637" y="1611539"/>
                </a:lnTo>
                <a:lnTo>
                  <a:pt x="3001415" y="1598839"/>
                </a:lnTo>
                <a:lnTo>
                  <a:pt x="3009066" y="1586139"/>
                </a:lnTo>
                <a:lnTo>
                  <a:pt x="3005157" y="1598839"/>
                </a:lnTo>
                <a:lnTo>
                  <a:pt x="3000172" y="1611539"/>
                </a:lnTo>
                <a:lnTo>
                  <a:pt x="2993662" y="1624239"/>
                </a:lnTo>
                <a:lnTo>
                  <a:pt x="2985177" y="1636939"/>
                </a:lnTo>
                <a:close/>
              </a:path>
              <a:path w="3640454" h="4913630">
                <a:moveTo>
                  <a:pt x="3398557" y="1611539"/>
                </a:moveTo>
                <a:lnTo>
                  <a:pt x="3391496" y="1611539"/>
                </a:lnTo>
                <a:lnTo>
                  <a:pt x="3400973" y="1598839"/>
                </a:lnTo>
                <a:lnTo>
                  <a:pt x="3412097" y="1586139"/>
                </a:lnTo>
                <a:lnTo>
                  <a:pt x="3405816" y="1598839"/>
                </a:lnTo>
                <a:lnTo>
                  <a:pt x="3398557" y="1611539"/>
                </a:lnTo>
                <a:close/>
              </a:path>
              <a:path w="3640454" h="4913630">
                <a:moveTo>
                  <a:pt x="970300" y="1636939"/>
                </a:moveTo>
                <a:lnTo>
                  <a:pt x="956061" y="1636939"/>
                </a:lnTo>
                <a:lnTo>
                  <a:pt x="951289" y="1624239"/>
                </a:lnTo>
                <a:lnTo>
                  <a:pt x="947152" y="1611539"/>
                </a:lnTo>
                <a:lnTo>
                  <a:pt x="942475" y="1611539"/>
                </a:lnTo>
                <a:lnTo>
                  <a:pt x="943722" y="1598839"/>
                </a:lnTo>
                <a:lnTo>
                  <a:pt x="951928" y="1598839"/>
                </a:lnTo>
                <a:lnTo>
                  <a:pt x="957956" y="1611539"/>
                </a:lnTo>
                <a:lnTo>
                  <a:pt x="962768" y="1624239"/>
                </a:lnTo>
                <a:lnTo>
                  <a:pt x="966754" y="1624239"/>
                </a:lnTo>
                <a:lnTo>
                  <a:pt x="970300" y="1636939"/>
                </a:lnTo>
                <a:close/>
              </a:path>
              <a:path w="3640454" h="4913630">
                <a:moveTo>
                  <a:pt x="1245918" y="1624239"/>
                </a:moveTo>
                <a:lnTo>
                  <a:pt x="1236995" y="1624239"/>
                </a:lnTo>
                <a:lnTo>
                  <a:pt x="1232189" y="1611539"/>
                </a:lnTo>
                <a:lnTo>
                  <a:pt x="1228761" y="1598839"/>
                </a:lnTo>
                <a:lnTo>
                  <a:pt x="1242427" y="1598839"/>
                </a:lnTo>
                <a:lnTo>
                  <a:pt x="1245475" y="1611539"/>
                </a:lnTo>
                <a:lnTo>
                  <a:pt x="1246522" y="1611539"/>
                </a:lnTo>
                <a:lnTo>
                  <a:pt x="1245918" y="1624239"/>
                </a:lnTo>
                <a:close/>
              </a:path>
              <a:path w="3640454" h="4913630">
                <a:moveTo>
                  <a:pt x="1789963" y="1624239"/>
                </a:moveTo>
                <a:lnTo>
                  <a:pt x="1779284" y="1624239"/>
                </a:lnTo>
                <a:lnTo>
                  <a:pt x="1781465" y="1611539"/>
                </a:lnTo>
                <a:lnTo>
                  <a:pt x="1782517" y="1598839"/>
                </a:lnTo>
                <a:lnTo>
                  <a:pt x="1791981" y="1598839"/>
                </a:lnTo>
                <a:lnTo>
                  <a:pt x="1791566" y="1611539"/>
                </a:lnTo>
                <a:lnTo>
                  <a:pt x="1790452" y="1611539"/>
                </a:lnTo>
                <a:lnTo>
                  <a:pt x="1789963" y="1624239"/>
                </a:lnTo>
                <a:close/>
              </a:path>
              <a:path w="3640454" h="4913630">
                <a:moveTo>
                  <a:pt x="2314519" y="1611539"/>
                </a:moveTo>
                <a:lnTo>
                  <a:pt x="2306096" y="1611539"/>
                </a:lnTo>
                <a:lnTo>
                  <a:pt x="2307004" y="1598839"/>
                </a:lnTo>
                <a:lnTo>
                  <a:pt x="2313121" y="1598839"/>
                </a:lnTo>
                <a:lnTo>
                  <a:pt x="2314519" y="1611539"/>
                </a:lnTo>
                <a:close/>
              </a:path>
              <a:path w="3640454" h="4913630">
                <a:moveTo>
                  <a:pt x="3394803" y="1632998"/>
                </a:moveTo>
                <a:lnTo>
                  <a:pt x="3399917" y="1611539"/>
                </a:lnTo>
                <a:lnTo>
                  <a:pt x="3408405" y="1598839"/>
                </a:lnTo>
                <a:lnTo>
                  <a:pt x="3420437" y="1598839"/>
                </a:lnTo>
                <a:lnTo>
                  <a:pt x="3394803" y="1632998"/>
                </a:lnTo>
                <a:close/>
              </a:path>
              <a:path w="3640454" h="4913630">
                <a:moveTo>
                  <a:pt x="1354888" y="1649639"/>
                </a:moveTo>
                <a:lnTo>
                  <a:pt x="1344246" y="1649639"/>
                </a:lnTo>
                <a:lnTo>
                  <a:pt x="1341460" y="1636939"/>
                </a:lnTo>
                <a:lnTo>
                  <a:pt x="1338762" y="1636939"/>
                </a:lnTo>
                <a:lnTo>
                  <a:pt x="1332495" y="1611539"/>
                </a:lnTo>
                <a:lnTo>
                  <a:pt x="1344556" y="1611539"/>
                </a:lnTo>
                <a:lnTo>
                  <a:pt x="1347361" y="1624239"/>
                </a:lnTo>
                <a:lnTo>
                  <a:pt x="1350020" y="1636939"/>
                </a:lnTo>
                <a:lnTo>
                  <a:pt x="1354888" y="1649639"/>
                </a:lnTo>
                <a:close/>
              </a:path>
              <a:path w="3640454" h="4913630">
                <a:moveTo>
                  <a:pt x="1448555" y="1662339"/>
                </a:moveTo>
                <a:lnTo>
                  <a:pt x="1439117" y="1662339"/>
                </a:lnTo>
                <a:lnTo>
                  <a:pt x="1436073" y="1649639"/>
                </a:lnTo>
                <a:lnTo>
                  <a:pt x="1433858" y="1636939"/>
                </a:lnTo>
                <a:lnTo>
                  <a:pt x="1431723" y="1624239"/>
                </a:lnTo>
                <a:lnTo>
                  <a:pt x="1429076" y="1624239"/>
                </a:lnTo>
                <a:lnTo>
                  <a:pt x="1431352" y="1611539"/>
                </a:lnTo>
                <a:lnTo>
                  <a:pt x="1439410" y="1611539"/>
                </a:lnTo>
                <a:lnTo>
                  <a:pt x="1442405" y="1624239"/>
                </a:lnTo>
                <a:lnTo>
                  <a:pt x="1444701" y="1636939"/>
                </a:lnTo>
                <a:lnTo>
                  <a:pt x="1448870" y="1649639"/>
                </a:lnTo>
                <a:lnTo>
                  <a:pt x="1448555" y="1662339"/>
                </a:lnTo>
                <a:close/>
              </a:path>
              <a:path w="3640454" h="4913630">
                <a:moveTo>
                  <a:pt x="1956957" y="1624239"/>
                </a:moveTo>
                <a:lnTo>
                  <a:pt x="1949228" y="1624239"/>
                </a:lnTo>
                <a:lnTo>
                  <a:pt x="1947409" y="1611539"/>
                </a:lnTo>
                <a:lnTo>
                  <a:pt x="1957265" y="1611539"/>
                </a:lnTo>
                <a:lnTo>
                  <a:pt x="1956957" y="1624239"/>
                </a:lnTo>
                <a:close/>
              </a:path>
              <a:path w="3640454" h="4913630">
                <a:moveTo>
                  <a:pt x="2029124" y="1662339"/>
                </a:moveTo>
                <a:lnTo>
                  <a:pt x="2020391" y="1662339"/>
                </a:lnTo>
                <a:lnTo>
                  <a:pt x="2023619" y="1649639"/>
                </a:lnTo>
                <a:lnTo>
                  <a:pt x="2026307" y="1636939"/>
                </a:lnTo>
                <a:lnTo>
                  <a:pt x="2029079" y="1624239"/>
                </a:lnTo>
                <a:lnTo>
                  <a:pt x="2032504" y="1611539"/>
                </a:lnTo>
                <a:lnTo>
                  <a:pt x="2039879" y="1611539"/>
                </a:lnTo>
                <a:lnTo>
                  <a:pt x="2040651" y="1624239"/>
                </a:lnTo>
                <a:lnTo>
                  <a:pt x="2037620" y="1624239"/>
                </a:lnTo>
                <a:lnTo>
                  <a:pt x="2035052" y="1636939"/>
                </a:lnTo>
                <a:lnTo>
                  <a:pt x="2032433" y="1649639"/>
                </a:lnTo>
                <a:lnTo>
                  <a:pt x="2029124" y="1662339"/>
                </a:lnTo>
                <a:close/>
              </a:path>
              <a:path w="3640454" h="4913630">
                <a:moveTo>
                  <a:pt x="2297469" y="1649639"/>
                </a:moveTo>
                <a:lnTo>
                  <a:pt x="2290326" y="1649639"/>
                </a:lnTo>
                <a:lnTo>
                  <a:pt x="2294116" y="1636939"/>
                </a:lnTo>
                <a:lnTo>
                  <a:pt x="2298021" y="1624239"/>
                </a:lnTo>
                <a:lnTo>
                  <a:pt x="2302021" y="1611539"/>
                </a:lnTo>
                <a:lnTo>
                  <a:pt x="2314186" y="1611539"/>
                </a:lnTo>
                <a:lnTo>
                  <a:pt x="2310727" y="1624239"/>
                </a:lnTo>
                <a:lnTo>
                  <a:pt x="2306894" y="1624239"/>
                </a:lnTo>
                <a:lnTo>
                  <a:pt x="2302527" y="1636939"/>
                </a:lnTo>
                <a:lnTo>
                  <a:pt x="2297469" y="1649639"/>
                </a:lnTo>
                <a:close/>
              </a:path>
              <a:path w="3640454" h="4913630">
                <a:moveTo>
                  <a:pt x="2881642" y="1662339"/>
                </a:moveTo>
                <a:lnTo>
                  <a:pt x="2883505" y="1649639"/>
                </a:lnTo>
                <a:lnTo>
                  <a:pt x="2888908" y="1636939"/>
                </a:lnTo>
                <a:lnTo>
                  <a:pt x="2896454" y="1624239"/>
                </a:lnTo>
                <a:lnTo>
                  <a:pt x="2904748" y="1611539"/>
                </a:lnTo>
                <a:lnTo>
                  <a:pt x="2903209" y="1624239"/>
                </a:lnTo>
                <a:lnTo>
                  <a:pt x="2898089" y="1636939"/>
                </a:lnTo>
                <a:lnTo>
                  <a:pt x="2890521" y="1649639"/>
                </a:lnTo>
                <a:lnTo>
                  <a:pt x="2881642" y="1662339"/>
                </a:lnTo>
                <a:close/>
              </a:path>
              <a:path w="3640454" h="4913630">
                <a:moveTo>
                  <a:pt x="3292605" y="1662339"/>
                </a:moveTo>
                <a:lnTo>
                  <a:pt x="3295309" y="1649639"/>
                </a:lnTo>
                <a:lnTo>
                  <a:pt x="3301923" y="1636939"/>
                </a:lnTo>
                <a:lnTo>
                  <a:pt x="3310756" y="1624239"/>
                </a:lnTo>
                <a:lnTo>
                  <a:pt x="3320119" y="1611539"/>
                </a:lnTo>
                <a:lnTo>
                  <a:pt x="3314923" y="1624239"/>
                </a:lnTo>
                <a:lnTo>
                  <a:pt x="3308565" y="1636939"/>
                </a:lnTo>
                <a:lnTo>
                  <a:pt x="3301105" y="1649639"/>
                </a:lnTo>
                <a:lnTo>
                  <a:pt x="3292605" y="1662339"/>
                </a:lnTo>
                <a:close/>
              </a:path>
              <a:path w="3640454" h="4913630">
                <a:moveTo>
                  <a:pt x="3384621" y="1624239"/>
                </a:moveTo>
                <a:lnTo>
                  <a:pt x="3381307" y="1624239"/>
                </a:lnTo>
                <a:lnTo>
                  <a:pt x="3390370" y="1611539"/>
                </a:lnTo>
                <a:lnTo>
                  <a:pt x="3391496" y="1611539"/>
                </a:lnTo>
                <a:lnTo>
                  <a:pt x="3384621" y="1624239"/>
                </a:lnTo>
                <a:close/>
              </a:path>
              <a:path w="3640454" h="4913630">
                <a:moveTo>
                  <a:pt x="866351" y="1636939"/>
                </a:moveTo>
                <a:lnTo>
                  <a:pt x="851164" y="1636939"/>
                </a:lnTo>
                <a:lnTo>
                  <a:pt x="850214" y="1624239"/>
                </a:lnTo>
                <a:lnTo>
                  <a:pt x="861474" y="1624239"/>
                </a:lnTo>
                <a:lnTo>
                  <a:pt x="866351" y="1636939"/>
                </a:lnTo>
                <a:close/>
              </a:path>
              <a:path w="3640454" h="4913630">
                <a:moveTo>
                  <a:pt x="1533896" y="1636939"/>
                </a:moveTo>
                <a:lnTo>
                  <a:pt x="1523944" y="1636939"/>
                </a:lnTo>
                <a:lnTo>
                  <a:pt x="1523990" y="1624239"/>
                </a:lnTo>
                <a:lnTo>
                  <a:pt x="1533407" y="1624239"/>
                </a:lnTo>
                <a:lnTo>
                  <a:pt x="1533896" y="1636939"/>
                </a:lnTo>
                <a:close/>
              </a:path>
              <a:path w="3640454" h="4913630">
                <a:moveTo>
                  <a:pt x="1789390" y="1636939"/>
                </a:moveTo>
                <a:lnTo>
                  <a:pt x="1779616" y="1636939"/>
                </a:lnTo>
                <a:lnTo>
                  <a:pt x="1779747" y="1624239"/>
                </a:lnTo>
                <a:lnTo>
                  <a:pt x="1789731" y="1624239"/>
                </a:lnTo>
                <a:lnTo>
                  <a:pt x="1789390" y="1636939"/>
                </a:lnTo>
                <a:close/>
              </a:path>
              <a:path w="3640454" h="4913630">
                <a:moveTo>
                  <a:pt x="1870734" y="1636939"/>
                </a:moveTo>
                <a:lnTo>
                  <a:pt x="1862224" y="1636939"/>
                </a:lnTo>
                <a:lnTo>
                  <a:pt x="1862669" y="1624239"/>
                </a:lnTo>
                <a:lnTo>
                  <a:pt x="1873997" y="1624239"/>
                </a:lnTo>
                <a:lnTo>
                  <a:pt x="1870734" y="1636939"/>
                </a:lnTo>
                <a:close/>
              </a:path>
              <a:path w="3640454" h="4913630">
                <a:moveTo>
                  <a:pt x="2194519" y="1675039"/>
                </a:moveTo>
                <a:lnTo>
                  <a:pt x="2187881" y="1675039"/>
                </a:lnTo>
                <a:lnTo>
                  <a:pt x="2190904" y="1662339"/>
                </a:lnTo>
                <a:lnTo>
                  <a:pt x="2194763" y="1649639"/>
                </a:lnTo>
                <a:lnTo>
                  <a:pt x="2199315" y="1636939"/>
                </a:lnTo>
                <a:lnTo>
                  <a:pt x="2204416" y="1624239"/>
                </a:lnTo>
                <a:lnTo>
                  <a:pt x="2207566" y="1624239"/>
                </a:lnTo>
                <a:lnTo>
                  <a:pt x="2210039" y="1636939"/>
                </a:lnTo>
                <a:lnTo>
                  <a:pt x="2211118" y="1636939"/>
                </a:lnTo>
                <a:lnTo>
                  <a:pt x="2207629" y="1649639"/>
                </a:lnTo>
                <a:lnTo>
                  <a:pt x="2203811" y="1649639"/>
                </a:lnTo>
                <a:lnTo>
                  <a:pt x="2199497" y="1662339"/>
                </a:lnTo>
                <a:lnTo>
                  <a:pt x="2194519" y="1675039"/>
                </a:lnTo>
                <a:close/>
              </a:path>
              <a:path w="3640454" h="4913630">
                <a:moveTo>
                  <a:pt x="2776967" y="1675039"/>
                </a:moveTo>
                <a:lnTo>
                  <a:pt x="2779299" y="1662339"/>
                </a:lnTo>
                <a:lnTo>
                  <a:pt x="2784673" y="1649639"/>
                </a:lnTo>
                <a:lnTo>
                  <a:pt x="2791959" y="1636939"/>
                </a:lnTo>
                <a:lnTo>
                  <a:pt x="2800025" y="1624239"/>
                </a:lnTo>
                <a:lnTo>
                  <a:pt x="2796462" y="1636939"/>
                </a:lnTo>
                <a:lnTo>
                  <a:pt x="2791228" y="1649639"/>
                </a:lnTo>
                <a:lnTo>
                  <a:pt x="2784628" y="1662339"/>
                </a:lnTo>
                <a:lnTo>
                  <a:pt x="2776967" y="1675039"/>
                </a:lnTo>
                <a:close/>
              </a:path>
              <a:path w="3640454" h="4913630">
                <a:moveTo>
                  <a:pt x="3393864" y="1636939"/>
                </a:moveTo>
                <a:lnTo>
                  <a:pt x="3391846" y="1636939"/>
                </a:lnTo>
                <a:lnTo>
                  <a:pt x="3394803" y="1632998"/>
                </a:lnTo>
                <a:lnTo>
                  <a:pt x="3393864" y="1636939"/>
                </a:lnTo>
                <a:close/>
              </a:path>
              <a:path w="3640454" h="4913630">
                <a:moveTo>
                  <a:pt x="877045" y="1662339"/>
                </a:moveTo>
                <a:lnTo>
                  <a:pt x="866408" y="1662339"/>
                </a:lnTo>
                <a:lnTo>
                  <a:pt x="861780" y="1649639"/>
                </a:lnTo>
                <a:lnTo>
                  <a:pt x="857707" y="1649639"/>
                </a:lnTo>
                <a:lnTo>
                  <a:pt x="854173" y="1636939"/>
                </a:lnTo>
                <a:lnTo>
                  <a:pt x="870221" y="1636939"/>
                </a:lnTo>
                <a:lnTo>
                  <a:pt x="873610" y="1649639"/>
                </a:lnTo>
                <a:lnTo>
                  <a:pt x="877045" y="1662339"/>
                </a:lnTo>
                <a:close/>
              </a:path>
              <a:path w="3640454" h="4913630">
                <a:moveTo>
                  <a:pt x="964724" y="1649639"/>
                </a:moveTo>
                <a:lnTo>
                  <a:pt x="961782" y="1636939"/>
                </a:lnTo>
                <a:lnTo>
                  <a:pt x="969902" y="1636939"/>
                </a:lnTo>
                <a:lnTo>
                  <a:pt x="964724" y="1649639"/>
                </a:lnTo>
                <a:close/>
              </a:path>
              <a:path w="3640454" h="4913630">
                <a:moveTo>
                  <a:pt x="1537940" y="1675039"/>
                </a:moveTo>
                <a:lnTo>
                  <a:pt x="1528866" y="1675039"/>
                </a:lnTo>
                <a:lnTo>
                  <a:pt x="1527473" y="1662339"/>
                </a:lnTo>
                <a:lnTo>
                  <a:pt x="1525802" y="1649639"/>
                </a:lnTo>
                <a:lnTo>
                  <a:pt x="1524432" y="1636939"/>
                </a:lnTo>
                <a:lnTo>
                  <a:pt x="1535125" y="1636939"/>
                </a:lnTo>
                <a:lnTo>
                  <a:pt x="1536252" y="1649639"/>
                </a:lnTo>
                <a:lnTo>
                  <a:pt x="1538245" y="1662339"/>
                </a:lnTo>
                <a:lnTo>
                  <a:pt x="1537940" y="1675039"/>
                </a:lnTo>
                <a:close/>
              </a:path>
              <a:path w="3640454" h="4913630">
                <a:moveTo>
                  <a:pt x="1623931" y="1662339"/>
                </a:moveTo>
                <a:lnTo>
                  <a:pt x="1612876" y="1662339"/>
                </a:lnTo>
                <a:lnTo>
                  <a:pt x="1612423" y="1649639"/>
                </a:lnTo>
                <a:lnTo>
                  <a:pt x="1613534" y="1636939"/>
                </a:lnTo>
                <a:lnTo>
                  <a:pt x="1619656" y="1636939"/>
                </a:lnTo>
                <a:lnTo>
                  <a:pt x="1621928" y="1649639"/>
                </a:lnTo>
                <a:lnTo>
                  <a:pt x="1623484" y="1649639"/>
                </a:lnTo>
                <a:lnTo>
                  <a:pt x="1623931" y="1662339"/>
                </a:lnTo>
                <a:close/>
              </a:path>
              <a:path w="3640454" h="4913630">
                <a:moveTo>
                  <a:pt x="1788642" y="1649639"/>
                </a:moveTo>
                <a:lnTo>
                  <a:pt x="1779780" y="1649639"/>
                </a:lnTo>
                <a:lnTo>
                  <a:pt x="1779304" y="1636939"/>
                </a:lnTo>
                <a:lnTo>
                  <a:pt x="1789158" y="1636939"/>
                </a:lnTo>
                <a:lnTo>
                  <a:pt x="1788642" y="1649639"/>
                </a:lnTo>
                <a:close/>
              </a:path>
              <a:path w="3640454" h="4913630">
                <a:moveTo>
                  <a:pt x="1866698" y="1675039"/>
                </a:moveTo>
                <a:lnTo>
                  <a:pt x="1857514" y="1675039"/>
                </a:lnTo>
                <a:lnTo>
                  <a:pt x="1858637" y="1662339"/>
                </a:lnTo>
                <a:lnTo>
                  <a:pt x="1859614" y="1649639"/>
                </a:lnTo>
                <a:lnTo>
                  <a:pt x="1860644" y="1649639"/>
                </a:lnTo>
                <a:lnTo>
                  <a:pt x="1861702" y="1636939"/>
                </a:lnTo>
                <a:lnTo>
                  <a:pt x="1872236" y="1636939"/>
                </a:lnTo>
                <a:lnTo>
                  <a:pt x="1869548" y="1649639"/>
                </a:lnTo>
                <a:lnTo>
                  <a:pt x="1868176" y="1662339"/>
                </a:lnTo>
                <a:lnTo>
                  <a:pt x="1866698" y="1675039"/>
                </a:lnTo>
                <a:close/>
              </a:path>
              <a:path w="3640454" h="4913630">
                <a:moveTo>
                  <a:pt x="2674304" y="1687739"/>
                </a:moveTo>
                <a:lnTo>
                  <a:pt x="2668912" y="1687739"/>
                </a:lnTo>
                <a:lnTo>
                  <a:pt x="2667889" y="1675039"/>
                </a:lnTo>
                <a:lnTo>
                  <a:pt x="2673907" y="1675039"/>
                </a:lnTo>
                <a:lnTo>
                  <a:pt x="2679498" y="1662339"/>
                </a:lnTo>
                <a:lnTo>
                  <a:pt x="2685151" y="1649639"/>
                </a:lnTo>
                <a:lnTo>
                  <a:pt x="2691838" y="1636939"/>
                </a:lnTo>
                <a:lnTo>
                  <a:pt x="2696539" y="1636939"/>
                </a:lnTo>
                <a:lnTo>
                  <a:pt x="2694620" y="1649639"/>
                </a:lnTo>
                <a:lnTo>
                  <a:pt x="2692735" y="1649639"/>
                </a:lnTo>
                <a:lnTo>
                  <a:pt x="2686824" y="1662339"/>
                </a:lnTo>
                <a:lnTo>
                  <a:pt x="2683065" y="1662339"/>
                </a:lnTo>
                <a:lnTo>
                  <a:pt x="2679268" y="1675039"/>
                </a:lnTo>
                <a:lnTo>
                  <a:pt x="2674304" y="1687739"/>
                </a:lnTo>
                <a:close/>
              </a:path>
              <a:path w="3640454" h="4913630">
                <a:moveTo>
                  <a:pt x="3175732" y="1675039"/>
                </a:moveTo>
                <a:lnTo>
                  <a:pt x="3180552" y="1662339"/>
                </a:lnTo>
                <a:lnTo>
                  <a:pt x="3188040" y="1649639"/>
                </a:lnTo>
                <a:lnTo>
                  <a:pt x="3196516" y="1636939"/>
                </a:lnTo>
                <a:lnTo>
                  <a:pt x="3200979" y="1636939"/>
                </a:lnTo>
                <a:lnTo>
                  <a:pt x="3194329" y="1649639"/>
                </a:lnTo>
                <a:lnTo>
                  <a:pt x="3185523" y="1662339"/>
                </a:lnTo>
                <a:lnTo>
                  <a:pt x="3175732" y="1675039"/>
                </a:lnTo>
                <a:close/>
              </a:path>
              <a:path w="3640454" h="4913630">
                <a:moveTo>
                  <a:pt x="3398042" y="1700439"/>
                </a:moveTo>
                <a:lnTo>
                  <a:pt x="3397090" y="1687739"/>
                </a:lnTo>
                <a:lnTo>
                  <a:pt x="3399831" y="1687739"/>
                </a:lnTo>
                <a:lnTo>
                  <a:pt x="3410716" y="1675039"/>
                </a:lnTo>
                <a:lnTo>
                  <a:pt x="3439120" y="1636939"/>
                </a:lnTo>
                <a:lnTo>
                  <a:pt x="3435711" y="1649639"/>
                </a:lnTo>
                <a:lnTo>
                  <a:pt x="3428100" y="1662339"/>
                </a:lnTo>
                <a:lnTo>
                  <a:pt x="3415729" y="1675039"/>
                </a:lnTo>
                <a:lnTo>
                  <a:pt x="3398042" y="1700439"/>
                </a:lnTo>
                <a:close/>
              </a:path>
              <a:path w="3640454" h="4913630">
                <a:moveTo>
                  <a:pt x="787345" y="1687739"/>
                </a:moveTo>
                <a:lnTo>
                  <a:pt x="775922" y="1687739"/>
                </a:lnTo>
                <a:lnTo>
                  <a:pt x="772189" y="1675039"/>
                </a:lnTo>
                <a:lnTo>
                  <a:pt x="769166" y="1675039"/>
                </a:lnTo>
                <a:lnTo>
                  <a:pt x="766657" y="1662339"/>
                </a:lnTo>
                <a:lnTo>
                  <a:pt x="764470" y="1649639"/>
                </a:lnTo>
                <a:lnTo>
                  <a:pt x="776457" y="1649639"/>
                </a:lnTo>
                <a:lnTo>
                  <a:pt x="779324" y="1662339"/>
                </a:lnTo>
                <a:lnTo>
                  <a:pt x="782036" y="1662339"/>
                </a:lnTo>
                <a:lnTo>
                  <a:pt x="787164" y="1675039"/>
                </a:lnTo>
                <a:lnTo>
                  <a:pt x="787345" y="1687739"/>
                </a:lnTo>
                <a:close/>
              </a:path>
              <a:path w="3640454" h="4913630">
                <a:moveTo>
                  <a:pt x="1082976" y="1662339"/>
                </a:moveTo>
                <a:lnTo>
                  <a:pt x="1078288" y="1662339"/>
                </a:lnTo>
                <a:lnTo>
                  <a:pt x="1080624" y="1649639"/>
                </a:lnTo>
                <a:lnTo>
                  <a:pt x="1082976" y="1662339"/>
                </a:lnTo>
                <a:close/>
              </a:path>
              <a:path w="3640454" h="4913630">
                <a:moveTo>
                  <a:pt x="1179174" y="1700439"/>
                </a:moveTo>
                <a:lnTo>
                  <a:pt x="1176510" y="1700439"/>
                </a:lnTo>
                <a:lnTo>
                  <a:pt x="1172129" y="1687739"/>
                </a:lnTo>
                <a:lnTo>
                  <a:pt x="1168940" y="1675039"/>
                </a:lnTo>
                <a:lnTo>
                  <a:pt x="1165875" y="1662339"/>
                </a:lnTo>
                <a:lnTo>
                  <a:pt x="1161787" y="1662339"/>
                </a:lnTo>
                <a:lnTo>
                  <a:pt x="1163590" y="1649639"/>
                </a:lnTo>
                <a:lnTo>
                  <a:pt x="1172341" y="1649639"/>
                </a:lnTo>
                <a:lnTo>
                  <a:pt x="1176723" y="1662339"/>
                </a:lnTo>
                <a:lnTo>
                  <a:pt x="1180089" y="1675039"/>
                </a:lnTo>
                <a:lnTo>
                  <a:pt x="1183374" y="1675039"/>
                </a:lnTo>
                <a:lnTo>
                  <a:pt x="1186523" y="1687739"/>
                </a:lnTo>
                <a:lnTo>
                  <a:pt x="1186079" y="1687739"/>
                </a:lnTo>
                <a:lnTo>
                  <a:pt x="1179174" y="1700439"/>
                </a:lnTo>
                <a:close/>
              </a:path>
              <a:path w="3640454" h="4913630">
                <a:moveTo>
                  <a:pt x="1261895" y="1662339"/>
                </a:moveTo>
                <a:lnTo>
                  <a:pt x="1252955" y="1662339"/>
                </a:lnTo>
                <a:lnTo>
                  <a:pt x="1256258" y="1649639"/>
                </a:lnTo>
                <a:lnTo>
                  <a:pt x="1259451" y="1649639"/>
                </a:lnTo>
                <a:lnTo>
                  <a:pt x="1261895" y="1662339"/>
                </a:lnTo>
                <a:close/>
              </a:path>
              <a:path w="3640454" h="4913630">
                <a:moveTo>
                  <a:pt x="2574938" y="1687739"/>
                </a:moveTo>
                <a:lnTo>
                  <a:pt x="2561455" y="1687739"/>
                </a:lnTo>
                <a:lnTo>
                  <a:pt x="2567910" y="1675039"/>
                </a:lnTo>
                <a:lnTo>
                  <a:pt x="2572915" y="1675039"/>
                </a:lnTo>
                <a:lnTo>
                  <a:pt x="2577947" y="1662339"/>
                </a:lnTo>
                <a:lnTo>
                  <a:pt x="2584266" y="1649639"/>
                </a:lnTo>
                <a:lnTo>
                  <a:pt x="2590427" y="1649639"/>
                </a:lnTo>
                <a:lnTo>
                  <a:pt x="2584959" y="1662339"/>
                </a:lnTo>
                <a:lnTo>
                  <a:pt x="2579968" y="1675039"/>
                </a:lnTo>
                <a:lnTo>
                  <a:pt x="2574938" y="1687739"/>
                </a:lnTo>
                <a:close/>
              </a:path>
              <a:path w="3640454" h="4913630">
                <a:moveTo>
                  <a:pt x="3051932" y="1700439"/>
                </a:moveTo>
                <a:lnTo>
                  <a:pt x="3054737" y="1687739"/>
                </a:lnTo>
                <a:lnTo>
                  <a:pt x="3061511" y="1675039"/>
                </a:lnTo>
                <a:lnTo>
                  <a:pt x="3070310" y="1662339"/>
                </a:lnTo>
                <a:lnTo>
                  <a:pt x="3079189" y="1649639"/>
                </a:lnTo>
                <a:lnTo>
                  <a:pt x="3075657" y="1662339"/>
                </a:lnTo>
                <a:lnTo>
                  <a:pt x="3069251" y="1675039"/>
                </a:lnTo>
                <a:lnTo>
                  <a:pt x="3060999" y="1687739"/>
                </a:lnTo>
                <a:lnTo>
                  <a:pt x="3051932" y="1700439"/>
                </a:lnTo>
                <a:close/>
              </a:path>
              <a:path w="3640454" h="4913630">
                <a:moveTo>
                  <a:pt x="1100199" y="1700439"/>
                </a:moveTo>
                <a:lnTo>
                  <a:pt x="1090885" y="1700439"/>
                </a:lnTo>
                <a:lnTo>
                  <a:pt x="1086721" y="1687739"/>
                </a:lnTo>
                <a:lnTo>
                  <a:pt x="1082658" y="1675039"/>
                </a:lnTo>
                <a:lnTo>
                  <a:pt x="1078706" y="1675039"/>
                </a:lnTo>
                <a:lnTo>
                  <a:pt x="1074874" y="1662339"/>
                </a:lnTo>
                <a:lnTo>
                  <a:pt x="1089463" y="1662339"/>
                </a:lnTo>
                <a:lnTo>
                  <a:pt x="1093659" y="1675039"/>
                </a:lnTo>
                <a:lnTo>
                  <a:pt x="1097305" y="1687739"/>
                </a:lnTo>
                <a:lnTo>
                  <a:pt x="1101034" y="1687739"/>
                </a:lnTo>
                <a:lnTo>
                  <a:pt x="1100199" y="1700439"/>
                </a:lnTo>
                <a:close/>
              </a:path>
              <a:path w="3640454" h="4913630">
                <a:moveTo>
                  <a:pt x="1273370" y="1700439"/>
                </a:moveTo>
                <a:lnTo>
                  <a:pt x="1264354" y="1700439"/>
                </a:lnTo>
                <a:lnTo>
                  <a:pt x="1260762" y="1687739"/>
                </a:lnTo>
                <a:lnTo>
                  <a:pt x="1258018" y="1675039"/>
                </a:lnTo>
                <a:lnTo>
                  <a:pt x="1255344" y="1675039"/>
                </a:lnTo>
                <a:lnTo>
                  <a:pt x="1252764" y="1662339"/>
                </a:lnTo>
                <a:lnTo>
                  <a:pt x="1265821" y="1662339"/>
                </a:lnTo>
                <a:lnTo>
                  <a:pt x="1268538" y="1675039"/>
                </a:lnTo>
                <a:lnTo>
                  <a:pt x="1273316" y="1687739"/>
                </a:lnTo>
                <a:lnTo>
                  <a:pt x="1273370" y="1700439"/>
                </a:lnTo>
                <a:close/>
              </a:path>
              <a:path w="3640454" h="4913630">
                <a:moveTo>
                  <a:pt x="1624306" y="1687739"/>
                </a:moveTo>
                <a:lnTo>
                  <a:pt x="1614431" y="1687739"/>
                </a:lnTo>
                <a:lnTo>
                  <a:pt x="1613763" y="1675039"/>
                </a:lnTo>
                <a:lnTo>
                  <a:pt x="1613299" y="1662339"/>
                </a:lnTo>
                <a:lnTo>
                  <a:pt x="1624478" y="1662339"/>
                </a:lnTo>
                <a:lnTo>
                  <a:pt x="1624478" y="1675039"/>
                </a:lnTo>
                <a:lnTo>
                  <a:pt x="1624606" y="1675039"/>
                </a:lnTo>
                <a:lnTo>
                  <a:pt x="1624306" y="1687739"/>
                </a:lnTo>
                <a:close/>
              </a:path>
              <a:path w="3640454" h="4913630">
                <a:moveTo>
                  <a:pt x="1705986" y="1700439"/>
                </a:moveTo>
                <a:lnTo>
                  <a:pt x="1694848" y="1700439"/>
                </a:lnTo>
                <a:lnTo>
                  <a:pt x="1695304" y="1687739"/>
                </a:lnTo>
                <a:lnTo>
                  <a:pt x="1695825" y="1675039"/>
                </a:lnTo>
                <a:lnTo>
                  <a:pt x="1696555" y="1662339"/>
                </a:lnTo>
                <a:lnTo>
                  <a:pt x="1706500" y="1662339"/>
                </a:lnTo>
                <a:lnTo>
                  <a:pt x="1706805" y="1675039"/>
                </a:lnTo>
                <a:lnTo>
                  <a:pt x="1706671" y="1675039"/>
                </a:lnTo>
                <a:lnTo>
                  <a:pt x="1706671" y="1687739"/>
                </a:lnTo>
                <a:lnTo>
                  <a:pt x="1706362" y="1687739"/>
                </a:lnTo>
                <a:lnTo>
                  <a:pt x="1705986" y="1700439"/>
                </a:lnTo>
                <a:close/>
              </a:path>
              <a:path w="3640454" h="4913630">
                <a:moveTo>
                  <a:pt x="1934430" y="1713139"/>
                </a:moveTo>
                <a:lnTo>
                  <a:pt x="1927173" y="1713139"/>
                </a:lnTo>
                <a:lnTo>
                  <a:pt x="1926339" y="1700439"/>
                </a:lnTo>
                <a:lnTo>
                  <a:pt x="1929409" y="1700439"/>
                </a:lnTo>
                <a:lnTo>
                  <a:pt x="1932081" y="1687739"/>
                </a:lnTo>
                <a:lnTo>
                  <a:pt x="1934823" y="1675039"/>
                </a:lnTo>
                <a:lnTo>
                  <a:pt x="1938286" y="1662339"/>
                </a:lnTo>
                <a:lnTo>
                  <a:pt x="1946972" y="1662339"/>
                </a:lnTo>
                <a:lnTo>
                  <a:pt x="1944288" y="1675039"/>
                </a:lnTo>
                <a:lnTo>
                  <a:pt x="1941689" y="1687739"/>
                </a:lnTo>
                <a:lnTo>
                  <a:pt x="1938596" y="1700439"/>
                </a:lnTo>
                <a:lnTo>
                  <a:pt x="1934430" y="1713139"/>
                </a:lnTo>
                <a:close/>
              </a:path>
              <a:path w="3640454" h="4913630">
                <a:moveTo>
                  <a:pt x="2107792" y="1675039"/>
                </a:moveTo>
                <a:lnTo>
                  <a:pt x="2099607" y="1675039"/>
                </a:lnTo>
                <a:lnTo>
                  <a:pt x="2099919" y="1662339"/>
                </a:lnTo>
                <a:lnTo>
                  <a:pt x="2112985" y="1662339"/>
                </a:lnTo>
                <a:lnTo>
                  <a:pt x="2107792" y="1675039"/>
                </a:lnTo>
                <a:close/>
              </a:path>
              <a:path w="3640454" h="4913630">
                <a:moveTo>
                  <a:pt x="2463710" y="1700439"/>
                </a:moveTo>
                <a:lnTo>
                  <a:pt x="2456749" y="1700439"/>
                </a:lnTo>
                <a:lnTo>
                  <a:pt x="2462643" y="1687739"/>
                </a:lnTo>
                <a:lnTo>
                  <a:pt x="2467476" y="1675039"/>
                </a:lnTo>
                <a:lnTo>
                  <a:pt x="2478065" y="1662339"/>
                </a:lnTo>
                <a:lnTo>
                  <a:pt x="2483683" y="1662339"/>
                </a:lnTo>
                <a:lnTo>
                  <a:pt x="2478500" y="1675039"/>
                </a:lnTo>
                <a:lnTo>
                  <a:pt x="2474083" y="1687739"/>
                </a:lnTo>
                <a:lnTo>
                  <a:pt x="2469630" y="1687739"/>
                </a:lnTo>
                <a:lnTo>
                  <a:pt x="2463710" y="1700439"/>
                </a:lnTo>
                <a:close/>
              </a:path>
              <a:path w="3640454" h="4913630">
                <a:moveTo>
                  <a:pt x="3317700" y="1713139"/>
                </a:moveTo>
                <a:lnTo>
                  <a:pt x="3320790" y="1700439"/>
                </a:lnTo>
                <a:lnTo>
                  <a:pt x="3328104" y="1687739"/>
                </a:lnTo>
                <a:lnTo>
                  <a:pt x="3338097" y="1675039"/>
                </a:lnTo>
                <a:lnTo>
                  <a:pt x="3349222" y="1662339"/>
                </a:lnTo>
                <a:lnTo>
                  <a:pt x="3342738" y="1675039"/>
                </a:lnTo>
                <a:lnTo>
                  <a:pt x="3334889" y="1687739"/>
                </a:lnTo>
                <a:lnTo>
                  <a:pt x="3326326" y="1700439"/>
                </a:lnTo>
                <a:lnTo>
                  <a:pt x="3317700" y="1713139"/>
                </a:lnTo>
                <a:close/>
              </a:path>
              <a:path w="3640454" h="4913630">
                <a:moveTo>
                  <a:pt x="1004582" y="1700439"/>
                </a:moveTo>
                <a:lnTo>
                  <a:pt x="989271" y="1700439"/>
                </a:lnTo>
                <a:lnTo>
                  <a:pt x="985280" y="1687739"/>
                </a:lnTo>
                <a:lnTo>
                  <a:pt x="981717" y="1675039"/>
                </a:lnTo>
                <a:lnTo>
                  <a:pt x="990807" y="1675039"/>
                </a:lnTo>
                <a:lnTo>
                  <a:pt x="996203" y="1687739"/>
                </a:lnTo>
                <a:lnTo>
                  <a:pt x="1000709" y="1687739"/>
                </a:lnTo>
                <a:lnTo>
                  <a:pt x="1004582" y="1700439"/>
                </a:lnTo>
                <a:close/>
              </a:path>
              <a:path w="3640454" h="4913630">
                <a:moveTo>
                  <a:pt x="2103330" y="1687739"/>
                </a:moveTo>
                <a:lnTo>
                  <a:pt x="2094053" y="1687739"/>
                </a:lnTo>
                <a:lnTo>
                  <a:pt x="2097150" y="1675039"/>
                </a:lnTo>
                <a:lnTo>
                  <a:pt x="2105768" y="1675039"/>
                </a:lnTo>
                <a:lnTo>
                  <a:pt x="2103330" y="1687739"/>
                </a:lnTo>
                <a:close/>
              </a:path>
              <a:path w="3640454" h="4913630">
                <a:moveTo>
                  <a:pt x="2356606" y="1713139"/>
                </a:moveTo>
                <a:lnTo>
                  <a:pt x="2350011" y="1713139"/>
                </a:lnTo>
                <a:lnTo>
                  <a:pt x="2356403" y="1700439"/>
                </a:lnTo>
                <a:lnTo>
                  <a:pt x="2361668" y="1687739"/>
                </a:lnTo>
                <a:lnTo>
                  <a:pt x="2366995" y="1687739"/>
                </a:lnTo>
                <a:lnTo>
                  <a:pt x="2373007" y="1675039"/>
                </a:lnTo>
                <a:lnTo>
                  <a:pt x="2379475" y="1675039"/>
                </a:lnTo>
                <a:lnTo>
                  <a:pt x="2374682" y="1687739"/>
                </a:lnTo>
                <a:lnTo>
                  <a:pt x="2369367" y="1700439"/>
                </a:lnTo>
                <a:lnTo>
                  <a:pt x="2363389" y="1700439"/>
                </a:lnTo>
                <a:lnTo>
                  <a:pt x="2356606" y="1713139"/>
                </a:lnTo>
                <a:close/>
              </a:path>
              <a:path w="3640454" h="4913630">
                <a:moveTo>
                  <a:pt x="2934159" y="1725839"/>
                </a:moveTo>
                <a:lnTo>
                  <a:pt x="2939250" y="1713139"/>
                </a:lnTo>
                <a:lnTo>
                  <a:pt x="2946024" y="1700439"/>
                </a:lnTo>
                <a:lnTo>
                  <a:pt x="2953802" y="1687739"/>
                </a:lnTo>
                <a:lnTo>
                  <a:pt x="2961905" y="1675039"/>
                </a:lnTo>
                <a:lnTo>
                  <a:pt x="2956634" y="1687739"/>
                </a:lnTo>
                <a:lnTo>
                  <a:pt x="2950140" y="1700439"/>
                </a:lnTo>
                <a:lnTo>
                  <a:pt x="2942591" y="1713139"/>
                </a:lnTo>
                <a:lnTo>
                  <a:pt x="2934159" y="1725839"/>
                </a:lnTo>
                <a:close/>
              </a:path>
              <a:path w="3640454" h="4913630">
                <a:moveTo>
                  <a:pt x="3335565" y="1725839"/>
                </a:moveTo>
                <a:lnTo>
                  <a:pt x="3338285" y="1713139"/>
                </a:lnTo>
                <a:lnTo>
                  <a:pt x="3344645" y="1700439"/>
                </a:lnTo>
                <a:lnTo>
                  <a:pt x="3353721" y="1687739"/>
                </a:lnTo>
                <a:lnTo>
                  <a:pt x="3364593" y="1675039"/>
                </a:lnTo>
                <a:lnTo>
                  <a:pt x="3358787" y="1687739"/>
                </a:lnTo>
                <a:lnTo>
                  <a:pt x="3351957" y="1700439"/>
                </a:lnTo>
                <a:lnTo>
                  <a:pt x="3344187" y="1713139"/>
                </a:lnTo>
                <a:lnTo>
                  <a:pt x="3335565" y="1725839"/>
                </a:lnTo>
                <a:close/>
              </a:path>
              <a:path w="3640454" h="4913630">
                <a:moveTo>
                  <a:pt x="703704" y="1700439"/>
                </a:moveTo>
                <a:lnTo>
                  <a:pt x="688572" y="1700439"/>
                </a:lnTo>
                <a:lnTo>
                  <a:pt x="688878" y="1687739"/>
                </a:lnTo>
                <a:lnTo>
                  <a:pt x="702159" y="1687739"/>
                </a:lnTo>
                <a:lnTo>
                  <a:pt x="703704" y="1700439"/>
                </a:lnTo>
                <a:close/>
              </a:path>
              <a:path w="3640454" h="4913630">
                <a:moveTo>
                  <a:pt x="1367798" y="1700439"/>
                </a:moveTo>
                <a:lnTo>
                  <a:pt x="1358243" y="1700439"/>
                </a:lnTo>
                <a:lnTo>
                  <a:pt x="1365547" y="1687739"/>
                </a:lnTo>
                <a:lnTo>
                  <a:pt x="1367798" y="1700439"/>
                </a:lnTo>
                <a:close/>
              </a:path>
              <a:path w="3640454" h="4913630">
                <a:moveTo>
                  <a:pt x="1779011" y="1725839"/>
                </a:moveTo>
                <a:lnTo>
                  <a:pt x="1768970" y="1725839"/>
                </a:lnTo>
                <a:lnTo>
                  <a:pt x="1773630" y="1700439"/>
                </a:lnTo>
                <a:lnTo>
                  <a:pt x="1775565" y="1687739"/>
                </a:lnTo>
                <a:lnTo>
                  <a:pt x="1784215" y="1687739"/>
                </a:lnTo>
                <a:lnTo>
                  <a:pt x="1783038" y="1700439"/>
                </a:lnTo>
                <a:lnTo>
                  <a:pt x="1781735" y="1713139"/>
                </a:lnTo>
                <a:lnTo>
                  <a:pt x="1779011" y="1725839"/>
                </a:lnTo>
                <a:close/>
              </a:path>
              <a:path w="3640454" h="4913630">
                <a:moveTo>
                  <a:pt x="2098213" y="1700439"/>
                </a:moveTo>
                <a:lnTo>
                  <a:pt x="2088478" y="1700439"/>
                </a:lnTo>
                <a:lnTo>
                  <a:pt x="2091186" y="1687739"/>
                </a:lnTo>
                <a:lnTo>
                  <a:pt x="2100792" y="1687739"/>
                </a:lnTo>
                <a:lnTo>
                  <a:pt x="2098213" y="1700439"/>
                </a:lnTo>
                <a:close/>
              </a:path>
              <a:path w="3640454" h="4913630">
                <a:moveTo>
                  <a:pt x="2278938" y="1700439"/>
                </a:moveTo>
                <a:lnTo>
                  <a:pt x="2264293" y="1700439"/>
                </a:lnTo>
                <a:lnTo>
                  <a:pt x="2267513" y="1687739"/>
                </a:lnTo>
                <a:lnTo>
                  <a:pt x="2272805" y="1687739"/>
                </a:lnTo>
                <a:lnTo>
                  <a:pt x="2278938" y="1700439"/>
                </a:lnTo>
                <a:close/>
              </a:path>
              <a:path w="3640454" h="4913630">
                <a:moveTo>
                  <a:pt x="2566965" y="1700439"/>
                </a:moveTo>
                <a:lnTo>
                  <a:pt x="2564382" y="1700439"/>
                </a:lnTo>
                <a:lnTo>
                  <a:pt x="2560972" y="1687739"/>
                </a:lnTo>
                <a:lnTo>
                  <a:pt x="2568798" y="1687739"/>
                </a:lnTo>
                <a:lnTo>
                  <a:pt x="2566965" y="1700439"/>
                </a:lnTo>
                <a:close/>
              </a:path>
              <a:path w="3640454" h="4913630">
                <a:moveTo>
                  <a:pt x="2828838" y="1738539"/>
                </a:moveTo>
                <a:lnTo>
                  <a:pt x="2833892" y="1725839"/>
                </a:lnTo>
                <a:lnTo>
                  <a:pt x="2840132" y="1713139"/>
                </a:lnTo>
                <a:lnTo>
                  <a:pt x="2847698" y="1700439"/>
                </a:lnTo>
                <a:lnTo>
                  <a:pt x="2856725" y="1687739"/>
                </a:lnTo>
                <a:lnTo>
                  <a:pt x="2854212" y="1700439"/>
                </a:lnTo>
                <a:lnTo>
                  <a:pt x="2848073" y="1713139"/>
                </a:lnTo>
                <a:lnTo>
                  <a:pt x="2839288" y="1725839"/>
                </a:lnTo>
                <a:lnTo>
                  <a:pt x="2828838" y="1738539"/>
                </a:lnTo>
                <a:close/>
              </a:path>
              <a:path w="3640454" h="4913630">
                <a:moveTo>
                  <a:pt x="702934" y="1713139"/>
                </a:moveTo>
                <a:lnTo>
                  <a:pt x="695196" y="1713139"/>
                </a:lnTo>
                <a:lnTo>
                  <a:pt x="690661" y="1700439"/>
                </a:lnTo>
                <a:lnTo>
                  <a:pt x="705185" y="1700439"/>
                </a:lnTo>
                <a:lnTo>
                  <a:pt x="702934" y="1713139"/>
                </a:lnTo>
                <a:close/>
              </a:path>
              <a:path w="3640454" h="4913630">
                <a:moveTo>
                  <a:pt x="912688" y="1738539"/>
                </a:moveTo>
                <a:lnTo>
                  <a:pt x="902467" y="1738539"/>
                </a:lnTo>
                <a:lnTo>
                  <a:pt x="893479" y="1713139"/>
                </a:lnTo>
                <a:lnTo>
                  <a:pt x="889941" y="1713139"/>
                </a:lnTo>
                <a:lnTo>
                  <a:pt x="886580" y="1700439"/>
                </a:lnTo>
                <a:lnTo>
                  <a:pt x="901257" y="1700439"/>
                </a:lnTo>
                <a:lnTo>
                  <a:pt x="905455" y="1713139"/>
                </a:lnTo>
                <a:lnTo>
                  <a:pt x="909232" y="1725839"/>
                </a:lnTo>
                <a:lnTo>
                  <a:pt x="913434" y="1725839"/>
                </a:lnTo>
                <a:lnTo>
                  <a:pt x="912688" y="1738539"/>
                </a:lnTo>
                <a:close/>
              </a:path>
              <a:path w="3640454" h="4913630">
                <a:moveTo>
                  <a:pt x="1008548" y="1713139"/>
                </a:moveTo>
                <a:lnTo>
                  <a:pt x="999256" y="1713139"/>
                </a:lnTo>
                <a:lnTo>
                  <a:pt x="993870" y="1700439"/>
                </a:lnTo>
                <a:lnTo>
                  <a:pt x="1008074" y="1700439"/>
                </a:lnTo>
                <a:lnTo>
                  <a:pt x="1008548" y="1713139"/>
                </a:lnTo>
                <a:close/>
              </a:path>
              <a:path w="3640454" h="4913630">
                <a:moveTo>
                  <a:pt x="1370602" y="1713139"/>
                </a:moveTo>
                <a:lnTo>
                  <a:pt x="1359139" y="1713139"/>
                </a:lnTo>
                <a:lnTo>
                  <a:pt x="1356629" y="1700439"/>
                </a:lnTo>
                <a:lnTo>
                  <a:pt x="1368629" y="1700439"/>
                </a:lnTo>
                <a:lnTo>
                  <a:pt x="1370602" y="1713139"/>
                </a:lnTo>
                <a:close/>
              </a:path>
              <a:path w="3640454" h="4913630">
                <a:moveTo>
                  <a:pt x="1462388" y="1751239"/>
                </a:moveTo>
                <a:lnTo>
                  <a:pt x="1452699" y="1751239"/>
                </a:lnTo>
                <a:lnTo>
                  <a:pt x="1449563" y="1725839"/>
                </a:lnTo>
                <a:lnTo>
                  <a:pt x="1448369" y="1713139"/>
                </a:lnTo>
                <a:lnTo>
                  <a:pt x="1447951" y="1713139"/>
                </a:lnTo>
                <a:lnTo>
                  <a:pt x="1447986" y="1700439"/>
                </a:lnTo>
                <a:lnTo>
                  <a:pt x="1458040" y="1700439"/>
                </a:lnTo>
                <a:lnTo>
                  <a:pt x="1459742" y="1713139"/>
                </a:lnTo>
                <a:lnTo>
                  <a:pt x="1460840" y="1725839"/>
                </a:lnTo>
                <a:lnTo>
                  <a:pt x="1462695" y="1738539"/>
                </a:lnTo>
                <a:lnTo>
                  <a:pt x="1462890" y="1738539"/>
                </a:lnTo>
                <a:lnTo>
                  <a:pt x="1462388" y="1751239"/>
                </a:lnTo>
                <a:close/>
              </a:path>
              <a:path w="3640454" h="4913630">
                <a:moveTo>
                  <a:pt x="1704710" y="1713139"/>
                </a:moveTo>
                <a:lnTo>
                  <a:pt x="1696036" y="1713139"/>
                </a:lnTo>
                <a:lnTo>
                  <a:pt x="1694402" y="1700439"/>
                </a:lnTo>
                <a:lnTo>
                  <a:pt x="1705093" y="1700439"/>
                </a:lnTo>
                <a:lnTo>
                  <a:pt x="1704710" y="1713139"/>
                </a:lnTo>
                <a:close/>
              </a:path>
              <a:path w="3640454" h="4913630">
                <a:moveTo>
                  <a:pt x="1996568" y="1751239"/>
                </a:moveTo>
                <a:lnTo>
                  <a:pt x="1987694" y="1751239"/>
                </a:lnTo>
                <a:lnTo>
                  <a:pt x="1988142" y="1738539"/>
                </a:lnTo>
                <a:lnTo>
                  <a:pt x="1992681" y="1725839"/>
                </a:lnTo>
                <a:lnTo>
                  <a:pt x="1996291" y="1725839"/>
                </a:lnTo>
                <a:lnTo>
                  <a:pt x="1999978" y="1713139"/>
                </a:lnTo>
                <a:lnTo>
                  <a:pt x="2004610" y="1700439"/>
                </a:lnTo>
                <a:lnTo>
                  <a:pt x="2012312" y="1700439"/>
                </a:lnTo>
                <a:lnTo>
                  <a:pt x="2012368" y="1713139"/>
                </a:lnTo>
                <a:lnTo>
                  <a:pt x="2004907" y="1725839"/>
                </a:lnTo>
                <a:lnTo>
                  <a:pt x="2001337" y="1738539"/>
                </a:lnTo>
                <a:lnTo>
                  <a:pt x="1996568" y="1751239"/>
                </a:lnTo>
                <a:close/>
              </a:path>
              <a:path w="3640454" h="4913630">
                <a:moveTo>
                  <a:pt x="2092846" y="1713139"/>
                </a:moveTo>
                <a:lnTo>
                  <a:pt x="2086516" y="1713139"/>
                </a:lnTo>
                <a:lnTo>
                  <a:pt x="2084671" y="1700439"/>
                </a:lnTo>
                <a:lnTo>
                  <a:pt x="2094485" y="1700439"/>
                </a:lnTo>
                <a:lnTo>
                  <a:pt x="2092846" y="1713139"/>
                </a:lnTo>
                <a:close/>
              </a:path>
              <a:path w="3640454" h="4913630">
                <a:moveTo>
                  <a:pt x="2259534" y="1725839"/>
                </a:moveTo>
                <a:lnTo>
                  <a:pt x="2249865" y="1725839"/>
                </a:lnTo>
                <a:lnTo>
                  <a:pt x="2252879" y="1713139"/>
                </a:lnTo>
                <a:lnTo>
                  <a:pt x="2256099" y="1713139"/>
                </a:lnTo>
                <a:lnTo>
                  <a:pt x="2259634" y="1700439"/>
                </a:lnTo>
                <a:lnTo>
                  <a:pt x="2270183" y="1700439"/>
                </a:lnTo>
                <a:lnTo>
                  <a:pt x="2264053" y="1713139"/>
                </a:lnTo>
                <a:lnTo>
                  <a:pt x="2259534" y="1725839"/>
                </a:lnTo>
                <a:close/>
              </a:path>
              <a:path w="3640454" h="4913630">
                <a:moveTo>
                  <a:pt x="3246773" y="1738539"/>
                </a:moveTo>
                <a:lnTo>
                  <a:pt x="3235831" y="1738539"/>
                </a:lnTo>
                <a:lnTo>
                  <a:pt x="3241759" y="1725839"/>
                </a:lnTo>
                <a:lnTo>
                  <a:pt x="3248590" y="1725839"/>
                </a:lnTo>
                <a:lnTo>
                  <a:pt x="3256245" y="1713139"/>
                </a:lnTo>
                <a:lnTo>
                  <a:pt x="3264646" y="1700439"/>
                </a:lnTo>
                <a:lnTo>
                  <a:pt x="3262085" y="1713139"/>
                </a:lnTo>
                <a:lnTo>
                  <a:pt x="3255826" y="1725839"/>
                </a:lnTo>
                <a:lnTo>
                  <a:pt x="3246773" y="1738539"/>
                </a:lnTo>
                <a:close/>
              </a:path>
              <a:path w="3640454" h="4913630">
                <a:moveTo>
                  <a:pt x="1376374" y="1738539"/>
                </a:moveTo>
                <a:lnTo>
                  <a:pt x="1365881" y="1738539"/>
                </a:lnTo>
                <a:lnTo>
                  <a:pt x="1363104" y="1725839"/>
                </a:lnTo>
                <a:lnTo>
                  <a:pt x="1361089" y="1713139"/>
                </a:lnTo>
                <a:lnTo>
                  <a:pt x="1372461" y="1713139"/>
                </a:lnTo>
                <a:lnTo>
                  <a:pt x="1376007" y="1725839"/>
                </a:lnTo>
                <a:lnTo>
                  <a:pt x="1376374" y="1738539"/>
                </a:lnTo>
                <a:close/>
              </a:path>
              <a:path w="3640454" h="4913630">
                <a:moveTo>
                  <a:pt x="1544975" y="1763939"/>
                </a:moveTo>
                <a:lnTo>
                  <a:pt x="1535482" y="1763939"/>
                </a:lnTo>
                <a:lnTo>
                  <a:pt x="1535086" y="1751239"/>
                </a:lnTo>
                <a:lnTo>
                  <a:pt x="1534834" y="1738539"/>
                </a:lnTo>
                <a:lnTo>
                  <a:pt x="1534437" y="1713139"/>
                </a:lnTo>
                <a:lnTo>
                  <a:pt x="1543576" y="1713139"/>
                </a:lnTo>
                <a:lnTo>
                  <a:pt x="1544535" y="1725839"/>
                </a:lnTo>
                <a:lnTo>
                  <a:pt x="1544896" y="1738539"/>
                </a:lnTo>
                <a:lnTo>
                  <a:pt x="1545164" y="1738539"/>
                </a:lnTo>
                <a:lnTo>
                  <a:pt x="1545164" y="1751239"/>
                </a:lnTo>
                <a:lnTo>
                  <a:pt x="1545321" y="1751239"/>
                </a:lnTo>
                <a:lnTo>
                  <a:pt x="1544975" y="1763939"/>
                </a:lnTo>
                <a:close/>
              </a:path>
              <a:path w="3640454" h="4913630">
                <a:moveTo>
                  <a:pt x="1844068" y="1763939"/>
                </a:moveTo>
                <a:lnTo>
                  <a:pt x="1834265" y="1763939"/>
                </a:lnTo>
                <a:lnTo>
                  <a:pt x="1837501" y="1751239"/>
                </a:lnTo>
                <a:lnTo>
                  <a:pt x="1840109" y="1738539"/>
                </a:lnTo>
                <a:lnTo>
                  <a:pt x="1842775" y="1725839"/>
                </a:lnTo>
                <a:lnTo>
                  <a:pt x="1846396" y="1713139"/>
                </a:lnTo>
                <a:lnTo>
                  <a:pt x="1855386" y="1713139"/>
                </a:lnTo>
                <a:lnTo>
                  <a:pt x="1854681" y="1725839"/>
                </a:lnTo>
                <a:lnTo>
                  <a:pt x="1849593" y="1738539"/>
                </a:lnTo>
                <a:lnTo>
                  <a:pt x="1846895" y="1751239"/>
                </a:lnTo>
                <a:lnTo>
                  <a:pt x="1844068" y="1763939"/>
                </a:lnTo>
                <a:close/>
              </a:path>
              <a:path w="3640454" h="4913630">
                <a:moveTo>
                  <a:pt x="2156078" y="1751239"/>
                </a:moveTo>
                <a:lnTo>
                  <a:pt x="2142437" y="1751239"/>
                </a:lnTo>
                <a:lnTo>
                  <a:pt x="2148623" y="1738539"/>
                </a:lnTo>
                <a:lnTo>
                  <a:pt x="2153507" y="1738539"/>
                </a:lnTo>
                <a:lnTo>
                  <a:pt x="2158439" y="1725839"/>
                </a:lnTo>
                <a:lnTo>
                  <a:pt x="2164694" y="1713139"/>
                </a:lnTo>
                <a:lnTo>
                  <a:pt x="2170839" y="1713139"/>
                </a:lnTo>
                <a:lnTo>
                  <a:pt x="2170868" y="1725839"/>
                </a:lnTo>
                <a:lnTo>
                  <a:pt x="2165456" y="1725839"/>
                </a:lnTo>
                <a:lnTo>
                  <a:pt x="2160784" y="1738539"/>
                </a:lnTo>
                <a:lnTo>
                  <a:pt x="2156078" y="1751239"/>
                </a:lnTo>
                <a:close/>
              </a:path>
              <a:path w="3640454" h="4913630">
                <a:moveTo>
                  <a:pt x="2732593" y="1751239"/>
                </a:moveTo>
                <a:lnTo>
                  <a:pt x="2724645" y="1751239"/>
                </a:lnTo>
                <a:lnTo>
                  <a:pt x="2728111" y="1738539"/>
                </a:lnTo>
                <a:lnTo>
                  <a:pt x="2734641" y="1725839"/>
                </a:lnTo>
                <a:lnTo>
                  <a:pt x="2743183" y="1725839"/>
                </a:lnTo>
                <a:lnTo>
                  <a:pt x="2752688" y="1713139"/>
                </a:lnTo>
                <a:lnTo>
                  <a:pt x="2748011" y="1725839"/>
                </a:lnTo>
                <a:lnTo>
                  <a:pt x="2740847" y="1738539"/>
                </a:lnTo>
                <a:lnTo>
                  <a:pt x="2732593" y="1751239"/>
                </a:lnTo>
                <a:close/>
              </a:path>
              <a:path w="3640454" h="4913630">
                <a:moveTo>
                  <a:pt x="3121951" y="1763939"/>
                </a:moveTo>
                <a:lnTo>
                  <a:pt x="3124688" y="1751239"/>
                </a:lnTo>
                <a:lnTo>
                  <a:pt x="3130991" y="1738539"/>
                </a:lnTo>
                <a:lnTo>
                  <a:pt x="3140095" y="1725839"/>
                </a:lnTo>
                <a:lnTo>
                  <a:pt x="3151234" y="1713139"/>
                </a:lnTo>
                <a:lnTo>
                  <a:pt x="3146846" y="1725839"/>
                </a:lnTo>
                <a:lnTo>
                  <a:pt x="3139595" y="1738539"/>
                </a:lnTo>
                <a:lnTo>
                  <a:pt x="3130843" y="1751239"/>
                </a:lnTo>
                <a:lnTo>
                  <a:pt x="3121951" y="1763939"/>
                </a:lnTo>
                <a:close/>
              </a:path>
              <a:path w="3640454" h="4913630">
                <a:moveTo>
                  <a:pt x="808628" y="1738539"/>
                </a:moveTo>
                <a:lnTo>
                  <a:pt x="795697" y="1738539"/>
                </a:lnTo>
                <a:lnTo>
                  <a:pt x="792709" y="1725839"/>
                </a:lnTo>
                <a:lnTo>
                  <a:pt x="804358" y="1725839"/>
                </a:lnTo>
                <a:lnTo>
                  <a:pt x="808628" y="1738539"/>
                </a:lnTo>
                <a:close/>
              </a:path>
              <a:path w="3640454" h="4913630">
                <a:moveTo>
                  <a:pt x="1118502" y="1738539"/>
                </a:moveTo>
                <a:lnTo>
                  <a:pt x="1108821" y="1738539"/>
                </a:lnTo>
                <a:lnTo>
                  <a:pt x="1110879" y="1725839"/>
                </a:lnTo>
                <a:lnTo>
                  <a:pt x="1116767" y="1725839"/>
                </a:lnTo>
                <a:lnTo>
                  <a:pt x="1118502" y="1738539"/>
                </a:lnTo>
                <a:close/>
              </a:path>
              <a:path w="3640454" h="4913630">
                <a:moveTo>
                  <a:pt x="1202862" y="1738539"/>
                </a:moveTo>
                <a:lnTo>
                  <a:pt x="1190322" y="1738539"/>
                </a:lnTo>
                <a:lnTo>
                  <a:pt x="1192483" y="1725839"/>
                </a:lnTo>
                <a:lnTo>
                  <a:pt x="1201892" y="1725839"/>
                </a:lnTo>
                <a:lnTo>
                  <a:pt x="1202862" y="1738539"/>
                </a:lnTo>
                <a:close/>
              </a:path>
              <a:path w="3640454" h="4913630">
                <a:moveTo>
                  <a:pt x="1624038" y="1751239"/>
                </a:moveTo>
                <a:lnTo>
                  <a:pt x="1614198" y="1751239"/>
                </a:lnTo>
                <a:lnTo>
                  <a:pt x="1614073" y="1738539"/>
                </a:lnTo>
                <a:lnTo>
                  <a:pt x="1614340" y="1738539"/>
                </a:lnTo>
                <a:lnTo>
                  <a:pt x="1615889" y="1725839"/>
                </a:lnTo>
                <a:lnTo>
                  <a:pt x="1622578" y="1725839"/>
                </a:lnTo>
                <a:lnTo>
                  <a:pt x="1624343" y="1738539"/>
                </a:lnTo>
                <a:lnTo>
                  <a:pt x="1624038" y="1751239"/>
                </a:lnTo>
                <a:close/>
              </a:path>
              <a:path w="3640454" h="4913630">
                <a:moveTo>
                  <a:pt x="1777707" y="1738539"/>
                </a:moveTo>
                <a:lnTo>
                  <a:pt x="1767773" y="1738539"/>
                </a:lnTo>
                <a:lnTo>
                  <a:pt x="1768861" y="1725839"/>
                </a:lnTo>
                <a:lnTo>
                  <a:pt x="1778376" y="1725839"/>
                </a:lnTo>
                <a:lnTo>
                  <a:pt x="1777707" y="1738539"/>
                </a:lnTo>
                <a:close/>
              </a:path>
              <a:path w="3640454" h="4913630">
                <a:moveTo>
                  <a:pt x="2252804" y="1738539"/>
                </a:moveTo>
                <a:lnTo>
                  <a:pt x="2246145" y="1738539"/>
                </a:lnTo>
                <a:lnTo>
                  <a:pt x="2245652" y="1725839"/>
                </a:lnTo>
                <a:lnTo>
                  <a:pt x="2254195" y="1725839"/>
                </a:lnTo>
                <a:lnTo>
                  <a:pt x="2252804" y="1738539"/>
                </a:lnTo>
                <a:close/>
              </a:path>
              <a:path w="3640454" h="4913630">
                <a:moveTo>
                  <a:pt x="2541151" y="1738539"/>
                </a:moveTo>
                <a:lnTo>
                  <a:pt x="2536109" y="1738539"/>
                </a:lnTo>
                <a:lnTo>
                  <a:pt x="2538313" y="1725839"/>
                </a:lnTo>
                <a:lnTo>
                  <a:pt x="2540482" y="1725839"/>
                </a:lnTo>
                <a:lnTo>
                  <a:pt x="2541151" y="1738539"/>
                </a:lnTo>
                <a:close/>
              </a:path>
              <a:path w="3640454" h="4913630">
                <a:moveTo>
                  <a:pt x="2624338" y="1763939"/>
                </a:moveTo>
                <a:lnTo>
                  <a:pt x="2617239" y="1763939"/>
                </a:lnTo>
                <a:lnTo>
                  <a:pt x="2624253" y="1751239"/>
                </a:lnTo>
                <a:lnTo>
                  <a:pt x="2635199" y="1738539"/>
                </a:lnTo>
                <a:lnTo>
                  <a:pt x="2642032" y="1725839"/>
                </a:lnTo>
                <a:lnTo>
                  <a:pt x="2646734" y="1725839"/>
                </a:lnTo>
                <a:lnTo>
                  <a:pt x="2635896" y="1751239"/>
                </a:lnTo>
                <a:lnTo>
                  <a:pt x="2630880" y="1751239"/>
                </a:lnTo>
                <a:lnTo>
                  <a:pt x="2624338" y="1763939"/>
                </a:lnTo>
                <a:close/>
              </a:path>
              <a:path w="3640454" h="4913630">
                <a:moveTo>
                  <a:pt x="3374581" y="1731430"/>
                </a:moveTo>
                <a:lnTo>
                  <a:pt x="3377912" y="1725839"/>
                </a:lnTo>
                <a:lnTo>
                  <a:pt x="3380345" y="1725839"/>
                </a:lnTo>
                <a:lnTo>
                  <a:pt x="3374581" y="1731430"/>
                </a:lnTo>
                <a:close/>
              </a:path>
              <a:path w="3640454" h="4913630">
                <a:moveTo>
                  <a:pt x="3335258" y="1776639"/>
                </a:moveTo>
                <a:lnTo>
                  <a:pt x="3344963" y="1763939"/>
                </a:lnTo>
                <a:lnTo>
                  <a:pt x="3355543" y="1751239"/>
                </a:lnTo>
                <a:lnTo>
                  <a:pt x="3367253" y="1738539"/>
                </a:lnTo>
                <a:lnTo>
                  <a:pt x="3374581" y="1731430"/>
                </a:lnTo>
                <a:lnTo>
                  <a:pt x="3370346" y="1738539"/>
                </a:lnTo>
                <a:lnTo>
                  <a:pt x="3356508" y="1763939"/>
                </a:lnTo>
                <a:lnTo>
                  <a:pt x="3335258" y="1776639"/>
                </a:lnTo>
                <a:close/>
              </a:path>
              <a:path w="3640454" h="4913630">
                <a:moveTo>
                  <a:pt x="717097" y="1751239"/>
                </a:moveTo>
                <a:lnTo>
                  <a:pt x="705480" y="1751239"/>
                </a:lnTo>
                <a:lnTo>
                  <a:pt x="712401" y="1738539"/>
                </a:lnTo>
                <a:lnTo>
                  <a:pt x="715835" y="1738539"/>
                </a:lnTo>
                <a:lnTo>
                  <a:pt x="717097" y="1751239"/>
                </a:lnTo>
                <a:close/>
              </a:path>
              <a:path w="3640454" h="4913630">
                <a:moveTo>
                  <a:pt x="818782" y="1763939"/>
                </a:moveTo>
                <a:lnTo>
                  <a:pt x="805937" y="1763939"/>
                </a:lnTo>
                <a:lnTo>
                  <a:pt x="802404" y="1751239"/>
                </a:lnTo>
                <a:lnTo>
                  <a:pt x="798959" y="1738539"/>
                </a:lnTo>
                <a:lnTo>
                  <a:pt x="811635" y="1738539"/>
                </a:lnTo>
                <a:lnTo>
                  <a:pt x="814592" y="1751239"/>
                </a:lnTo>
                <a:lnTo>
                  <a:pt x="818965" y="1751239"/>
                </a:lnTo>
                <a:lnTo>
                  <a:pt x="818782" y="1763939"/>
                </a:lnTo>
                <a:close/>
              </a:path>
              <a:path w="3640454" h="4913630">
                <a:moveTo>
                  <a:pt x="1028817" y="1751239"/>
                </a:moveTo>
                <a:lnTo>
                  <a:pt x="1021149" y="1751239"/>
                </a:lnTo>
                <a:lnTo>
                  <a:pt x="1023801" y="1738539"/>
                </a:lnTo>
                <a:lnTo>
                  <a:pt x="1027047" y="1738539"/>
                </a:lnTo>
                <a:lnTo>
                  <a:pt x="1028817" y="1751239"/>
                </a:lnTo>
                <a:close/>
              </a:path>
              <a:path w="3640454" h="4913630">
                <a:moveTo>
                  <a:pt x="1126196" y="1751239"/>
                </a:moveTo>
                <a:lnTo>
                  <a:pt x="1111451" y="1751239"/>
                </a:lnTo>
                <a:lnTo>
                  <a:pt x="1107635" y="1738539"/>
                </a:lnTo>
                <a:lnTo>
                  <a:pt x="1122830" y="1738539"/>
                </a:lnTo>
                <a:lnTo>
                  <a:pt x="1126196" y="1751239"/>
                </a:lnTo>
                <a:close/>
              </a:path>
              <a:path w="3640454" h="4913630">
                <a:moveTo>
                  <a:pt x="1211754" y="1776639"/>
                </a:moveTo>
                <a:lnTo>
                  <a:pt x="1202945" y="1776639"/>
                </a:lnTo>
                <a:lnTo>
                  <a:pt x="1199371" y="1763939"/>
                </a:lnTo>
                <a:lnTo>
                  <a:pt x="1196620" y="1751239"/>
                </a:lnTo>
                <a:lnTo>
                  <a:pt x="1193969" y="1738539"/>
                </a:lnTo>
                <a:lnTo>
                  <a:pt x="1205653" y="1738539"/>
                </a:lnTo>
                <a:lnTo>
                  <a:pt x="1208365" y="1751239"/>
                </a:lnTo>
                <a:lnTo>
                  <a:pt x="1210959" y="1751239"/>
                </a:lnTo>
                <a:lnTo>
                  <a:pt x="1213401" y="1763939"/>
                </a:lnTo>
                <a:lnTo>
                  <a:pt x="1214500" y="1763939"/>
                </a:lnTo>
                <a:lnTo>
                  <a:pt x="1211754" y="1776639"/>
                </a:lnTo>
                <a:close/>
              </a:path>
              <a:path w="3640454" h="4913630">
                <a:moveTo>
                  <a:pt x="1289595" y="1751239"/>
                </a:moveTo>
                <a:lnTo>
                  <a:pt x="1278717" y="1751239"/>
                </a:lnTo>
                <a:lnTo>
                  <a:pt x="1276933" y="1738539"/>
                </a:lnTo>
                <a:lnTo>
                  <a:pt x="1286587" y="1738539"/>
                </a:lnTo>
                <a:lnTo>
                  <a:pt x="1289595" y="1751239"/>
                </a:lnTo>
                <a:close/>
              </a:path>
              <a:path w="3640454" h="4913630">
                <a:moveTo>
                  <a:pt x="2411246" y="1789339"/>
                </a:moveTo>
                <a:lnTo>
                  <a:pt x="2405781" y="1789339"/>
                </a:lnTo>
                <a:lnTo>
                  <a:pt x="2404962" y="1776639"/>
                </a:lnTo>
                <a:lnTo>
                  <a:pt x="2411972" y="1763939"/>
                </a:lnTo>
                <a:lnTo>
                  <a:pt x="2417659" y="1763939"/>
                </a:lnTo>
                <a:lnTo>
                  <a:pt x="2423399" y="1751239"/>
                </a:lnTo>
                <a:lnTo>
                  <a:pt x="2429901" y="1738539"/>
                </a:lnTo>
                <a:lnTo>
                  <a:pt x="2436532" y="1738539"/>
                </a:lnTo>
                <a:lnTo>
                  <a:pt x="2435842" y="1751239"/>
                </a:lnTo>
                <a:lnTo>
                  <a:pt x="2430600" y="1751239"/>
                </a:lnTo>
                <a:lnTo>
                  <a:pt x="2424714" y="1763939"/>
                </a:lnTo>
                <a:lnTo>
                  <a:pt x="2418243" y="1776639"/>
                </a:lnTo>
                <a:lnTo>
                  <a:pt x="2411246" y="1789339"/>
                </a:lnTo>
                <a:close/>
              </a:path>
              <a:path w="3640454" h="4913630">
                <a:moveTo>
                  <a:pt x="2536124" y="1751239"/>
                </a:moveTo>
                <a:lnTo>
                  <a:pt x="2527167" y="1751239"/>
                </a:lnTo>
                <a:lnTo>
                  <a:pt x="2531237" y="1738539"/>
                </a:lnTo>
                <a:lnTo>
                  <a:pt x="2541308" y="1738539"/>
                </a:lnTo>
                <a:lnTo>
                  <a:pt x="2536124" y="1751239"/>
                </a:lnTo>
                <a:close/>
              </a:path>
              <a:path w="3640454" h="4913630">
                <a:moveTo>
                  <a:pt x="2999957" y="1776639"/>
                </a:moveTo>
                <a:lnTo>
                  <a:pt x="2995167" y="1776639"/>
                </a:lnTo>
                <a:lnTo>
                  <a:pt x="3001566" y="1763939"/>
                </a:lnTo>
                <a:lnTo>
                  <a:pt x="3008180" y="1751239"/>
                </a:lnTo>
                <a:lnTo>
                  <a:pt x="3015366" y="1738539"/>
                </a:lnTo>
                <a:lnTo>
                  <a:pt x="3027840" y="1738539"/>
                </a:lnTo>
                <a:lnTo>
                  <a:pt x="3007713" y="1763939"/>
                </a:lnTo>
                <a:lnTo>
                  <a:pt x="2999957" y="1776639"/>
                </a:lnTo>
                <a:close/>
              </a:path>
              <a:path w="3640454" h="4913630">
                <a:moveTo>
                  <a:pt x="726483" y="1776639"/>
                </a:moveTo>
                <a:lnTo>
                  <a:pt x="712482" y="1776639"/>
                </a:lnTo>
                <a:lnTo>
                  <a:pt x="709969" y="1763939"/>
                </a:lnTo>
                <a:lnTo>
                  <a:pt x="705511" y="1751239"/>
                </a:lnTo>
                <a:lnTo>
                  <a:pt x="719655" y="1751239"/>
                </a:lnTo>
                <a:lnTo>
                  <a:pt x="722071" y="1763939"/>
                </a:lnTo>
                <a:lnTo>
                  <a:pt x="724345" y="1763939"/>
                </a:lnTo>
                <a:lnTo>
                  <a:pt x="726483" y="1776639"/>
                </a:lnTo>
                <a:close/>
              </a:path>
              <a:path w="3640454" h="4913630">
                <a:moveTo>
                  <a:pt x="1037312" y="1763939"/>
                </a:moveTo>
                <a:lnTo>
                  <a:pt x="1021742" y="1763939"/>
                </a:lnTo>
                <a:lnTo>
                  <a:pt x="1018959" y="1751239"/>
                </a:lnTo>
                <a:lnTo>
                  <a:pt x="1033474" y="1751239"/>
                </a:lnTo>
                <a:lnTo>
                  <a:pt x="1037312" y="1763939"/>
                </a:lnTo>
                <a:close/>
              </a:path>
              <a:path w="3640454" h="4913630">
                <a:moveTo>
                  <a:pt x="1131911" y="1763939"/>
                </a:moveTo>
                <a:lnTo>
                  <a:pt x="1117588" y="1763939"/>
                </a:lnTo>
                <a:lnTo>
                  <a:pt x="1114482" y="1751239"/>
                </a:lnTo>
                <a:lnTo>
                  <a:pt x="1129068" y="1751239"/>
                </a:lnTo>
                <a:lnTo>
                  <a:pt x="1131911" y="1763939"/>
                </a:lnTo>
                <a:close/>
              </a:path>
              <a:path w="3640454" h="4913630">
                <a:moveTo>
                  <a:pt x="1295771" y="1776639"/>
                </a:moveTo>
                <a:lnTo>
                  <a:pt x="1285327" y="1776639"/>
                </a:lnTo>
                <a:lnTo>
                  <a:pt x="1282540" y="1763939"/>
                </a:lnTo>
                <a:lnTo>
                  <a:pt x="1280590" y="1751239"/>
                </a:lnTo>
                <a:lnTo>
                  <a:pt x="1291768" y="1751239"/>
                </a:lnTo>
                <a:lnTo>
                  <a:pt x="1293845" y="1763939"/>
                </a:lnTo>
                <a:lnTo>
                  <a:pt x="1295771" y="1776639"/>
                </a:lnTo>
                <a:close/>
              </a:path>
              <a:path w="3640454" h="4913630">
                <a:moveTo>
                  <a:pt x="1622787" y="1776639"/>
                </a:moveTo>
                <a:lnTo>
                  <a:pt x="1612444" y="1776639"/>
                </a:lnTo>
                <a:lnTo>
                  <a:pt x="1612821" y="1763939"/>
                </a:lnTo>
                <a:lnTo>
                  <a:pt x="1613652" y="1751239"/>
                </a:lnTo>
                <a:lnTo>
                  <a:pt x="1623740" y="1751239"/>
                </a:lnTo>
                <a:lnTo>
                  <a:pt x="1623337" y="1763939"/>
                </a:lnTo>
                <a:lnTo>
                  <a:pt x="1622787" y="1776639"/>
                </a:lnTo>
                <a:close/>
              </a:path>
              <a:path w="3640454" h="4913630">
                <a:moveTo>
                  <a:pt x="1692030" y="1802039"/>
                </a:moveTo>
                <a:lnTo>
                  <a:pt x="1682347" y="1802039"/>
                </a:lnTo>
                <a:lnTo>
                  <a:pt x="1682792" y="1789339"/>
                </a:lnTo>
                <a:lnTo>
                  <a:pt x="1684195" y="1789339"/>
                </a:lnTo>
                <a:lnTo>
                  <a:pt x="1685712" y="1776639"/>
                </a:lnTo>
                <a:lnTo>
                  <a:pt x="1687296" y="1763939"/>
                </a:lnTo>
                <a:lnTo>
                  <a:pt x="1689536" y="1751239"/>
                </a:lnTo>
                <a:lnTo>
                  <a:pt x="1699601" y="1751239"/>
                </a:lnTo>
                <a:lnTo>
                  <a:pt x="1699427" y="1763939"/>
                </a:lnTo>
                <a:lnTo>
                  <a:pt x="1696154" y="1776639"/>
                </a:lnTo>
                <a:lnTo>
                  <a:pt x="1692030" y="1802039"/>
                </a:lnTo>
                <a:close/>
              </a:path>
              <a:path w="3640454" h="4913630">
                <a:moveTo>
                  <a:pt x="1905786" y="1789339"/>
                </a:moveTo>
                <a:lnTo>
                  <a:pt x="1892076" y="1789339"/>
                </a:lnTo>
                <a:lnTo>
                  <a:pt x="1896989" y="1776639"/>
                </a:lnTo>
                <a:lnTo>
                  <a:pt x="1901250" y="1776639"/>
                </a:lnTo>
                <a:lnTo>
                  <a:pt x="1905599" y="1763939"/>
                </a:lnTo>
                <a:lnTo>
                  <a:pt x="1910522" y="1751239"/>
                </a:lnTo>
                <a:lnTo>
                  <a:pt x="1917824" y="1751239"/>
                </a:lnTo>
                <a:lnTo>
                  <a:pt x="1914599" y="1763939"/>
                </a:lnTo>
                <a:lnTo>
                  <a:pt x="1910516" y="1776639"/>
                </a:lnTo>
                <a:lnTo>
                  <a:pt x="1905786" y="1789339"/>
                </a:lnTo>
                <a:close/>
              </a:path>
              <a:path w="3640454" h="4913630">
                <a:moveTo>
                  <a:pt x="2048964" y="1789339"/>
                </a:moveTo>
                <a:lnTo>
                  <a:pt x="2041064" y="1789339"/>
                </a:lnTo>
                <a:lnTo>
                  <a:pt x="2052205" y="1763939"/>
                </a:lnTo>
                <a:lnTo>
                  <a:pt x="2057053" y="1751239"/>
                </a:lnTo>
                <a:lnTo>
                  <a:pt x="2070332" y="1751239"/>
                </a:lnTo>
                <a:lnTo>
                  <a:pt x="2060212" y="1763939"/>
                </a:lnTo>
                <a:lnTo>
                  <a:pt x="2055386" y="1776639"/>
                </a:lnTo>
                <a:lnTo>
                  <a:pt x="2048964" y="1789339"/>
                </a:lnTo>
                <a:close/>
              </a:path>
              <a:path w="3640454" h="4913630">
                <a:moveTo>
                  <a:pt x="2148105" y="1763939"/>
                </a:moveTo>
                <a:lnTo>
                  <a:pt x="2145722" y="1751239"/>
                </a:lnTo>
                <a:lnTo>
                  <a:pt x="2150158" y="1751239"/>
                </a:lnTo>
                <a:lnTo>
                  <a:pt x="2148105" y="1763939"/>
                </a:lnTo>
                <a:close/>
              </a:path>
              <a:path w="3640454" h="4913630">
                <a:moveTo>
                  <a:pt x="2307458" y="1802039"/>
                </a:moveTo>
                <a:lnTo>
                  <a:pt x="2304886" y="1802039"/>
                </a:lnTo>
                <a:lnTo>
                  <a:pt x="2299362" y="1789339"/>
                </a:lnTo>
                <a:lnTo>
                  <a:pt x="2300706" y="1789339"/>
                </a:lnTo>
                <a:lnTo>
                  <a:pt x="2307205" y="1776639"/>
                </a:lnTo>
                <a:lnTo>
                  <a:pt x="2312695" y="1776639"/>
                </a:lnTo>
                <a:lnTo>
                  <a:pt x="2318240" y="1763939"/>
                </a:lnTo>
                <a:lnTo>
                  <a:pt x="2325138" y="1751239"/>
                </a:lnTo>
                <a:lnTo>
                  <a:pt x="2331174" y="1751239"/>
                </a:lnTo>
                <a:lnTo>
                  <a:pt x="2330783" y="1763939"/>
                </a:lnTo>
                <a:lnTo>
                  <a:pt x="2330559" y="1763939"/>
                </a:lnTo>
                <a:lnTo>
                  <a:pt x="2319580" y="1776639"/>
                </a:lnTo>
                <a:lnTo>
                  <a:pt x="2314350" y="1789339"/>
                </a:lnTo>
                <a:lnTo>
                  <a:pt x="2307458" y="1802039"/>
                </a:lnTo>
                <a:close/>
              </a:path>
              <a:path w="3640454" h="4913630">
                <a:moveTo>
                  <a:pt x="2517660" y="1776639"/>
                </a:moveTo>
                <a:lnTo>
                  <a:pt x="2511073" y="1776639"/>
                </a:lnTo>
                <a:lnTo>
                  <a:pt x="2514332" y="1763939"/>
                </a:lnTo>
                <a:lnTo>
                  <a:pt x="2516687" y="1763939"/>
                </a:lnTo>
                <a:lnTo>
                  <a:pt x="2523150" y="1751239"/>
                </a:lnTo>
                <a:lnTo>
                  <a:pt x="2530520" y="1751239"/>
                </a:lnTo>
                <a:lnTo>
                  <a:pt x="2524586" y="1763939"/>
                </a:lnTo>
                <a:lnTo>
                  <a:pt x="2517660" y="1776639"/>
                </a:lnTo>
                <a:close/>
              </a:path>
              <a:path w="3640454" h="4913630">
                <a:moveTo>
                  <a:pt x="3253470" y="1789339"/>
                </a:moveTo>
                <a:lnTo>
                  <a:pt x="3256403" y="1776639"/>
                </a:lnTo>
                <a:lnTo>
                  <a:pt x="3264175" y="1763939"/>
                </a:lnTo>
                <a:lnTo>
                  <a:pt x="3274789" y="1751239"/>
                </a:lnTo>
                <a:lnTo>
                  <a:pt x="3286247" y="1751239"/>
                </a:lnTo>
                <a:lnTo>
                  <a:pt x="3278713" y="1763939"/>
                </a:lnTo>
                <a:lnTo>
                  <a:pt x="3270458" y="1776639"/>
                </a:lnTo>
                <a:lnTo>
                  <a:pt x="3261903" y="1776639"/>
                </a:lnTo>
                <a:lnTo>
                  <a:pt x="3253470" y="1789339"/>
                </a:lnTo>
                <a:close/>
              </a:path>
              <a:path w="3640454" h="4913630">
                <a:moveTo>
                  <a:pt x="948830" y="1802039"/>
                </a:moveTo>
                <a:lnTo>
                  <a:pt x="934113" y="1802039"/>
                </a:lnTo>
                <a:lnTo>
                  <a:pt x="930387" y="1789339"/>
                </a:lnTo>
                <a:lnTo>
                  <a:pt x="926803" y="1776639"/>
                </a:lnTo>
                <a:lnTo>
                  <a:pt x="921131" y="1776639"/>
                </a:lnTo>
                <a:lnTo>
                  <a:pt x="924861" y="1763939"/>
                </a:lnTo>
                <a:lnTo>
                  <a:pt x="934485" y="1763939"/>
                </a:lnTo>
                <a:lnTo>
                  <a:pt x="939134" y="1776639"/>
                </a:lnTo>
                <a:lnTo>
                  <a:pt x="942421" y="1789339"/>
                </a:lnTo>
                <a:lnTo>
                  <a:pt x="945657" y="1789339"/>
                </a:lnTo>
                <a:lnTo>
                  <a:pt x="948830" y="1802039"/>
                </a:lnTo>
                <a:close/>
              </a:path>
              <a:path w="3640454" h="4913630">
                <a:moveTo>
                  <a:pt x="1043117" y="1776639"/>
                </a:moveTo>
                <a:lnTo>
                  <a:pt x="1028828" y="1776639"/>
                </a:lnTo>
                <a:lnTo>
                  <a:pt x="1025086" y="1763939"/>
                </a:lnTo>
                <a:lnTo>
                  <a:pt x="1040478" y="1763939"/>
                </a:lnTo>
                <a:lnTo>
                  <a:pt x="1043117" y="1776639"/>
                </a:lnTo>
                <a:close/>
              </a:path>
              <a:path w="3640454" h="4913630">
                <a:moveTo>
                  <a:pt x="1131224" y="1776639"/>
                </a:moveTo>
                <a:lnTo>
                  <a:pt x="1121930" y="1776639"/>
                </a:lnTo>
                <a:lnTo>
                  <a:pt x="1120783" y="1763939"/>
                </a:lnTo>
                <a:lnTo>
                  <a:pt x="1131873" y="1763939"/>
                </a:lnTo>
                <a:lnTo>
                  <a:pt x="1131224" y="1776639"/>
                </a:lnTo>
                <a:close/>
              </a:path>
              <a:path w="3640454" h="4913630">
                <a:moveTo>
                  <a:pt x="2225622" y="1776639"/>
                </a:moveTo>
                <a:lnTo>
                  <a:pt x="2220204" y="1776639"/>
                </a:lnTo>
                <a:lnTo>
                  <a:pt x="2221308" y="1763939"/>
                </a:lnTo>
                <a:lnTo>
                  <a:pt x="2223489" y="1763939"/>
                </a:lnTo>
                <a:lnTo>
                  <a:pt x="2225622" y="1776639"/>
                </a:lnTo>
                <a:close/>
              </a:path>
              <a:path w="3640454" h="4913630">
                <a:moveTo>
                  <a:pt x="2878682" y="1802039"/>
                </a:moveTo>
                <a:lnTo>
                  <a:pt x="2883241" y="1789339"/>
                </a:lnTo>
                <a:lnTo>
                  <a:pt x="2890752" y="1776639"/>
                </a:lnTo>
                <a:lnTo>
                  <a:pt x="2899604" y="1763939"/>
                </a:lnTo>
                <a:lnTo>
                  <a:pt x="2908181" y="1763939"/>
                </a:lnTo>
                <a:lnTo>
                  <a:pt x="2903669" y="1776639"/>
                </a:lnTo>
                <a:lnTo>
                  <a:pt x="2896188" y="1789339"/>
                </a:lnTo>
                <a:lnTo>
                  <a:pt x="2887329" y="1789339"/>
                </a:lnTo>
                <a:lnTo>
                  <a:pt x="2878682" y="1802039"/>
                </a:lnTo>
                <a:close/>
              </a:path>
              <a:path w="3640454" h="4913630">
                <a:moveTo>
                  <a:pt x="3293997" y="1789339"/>
                </a:moveTo>
                <a:lnTo>
                  <a:pt x="3286411" y="1789339"/>
                </a:lnTo>
                <a:lnTo>
                  <a:pt x="3295930" y="1776639"/>
                </a:lnTo>
                <a:lnTo>
                  <a:pt x="3307169" y="1763939"/>
                </a:lnTo>
                <a:lnTo>
                  <a:pt x="3301201" y="1776639"/>
                </a:lnTo>
                <a:lnTo>
                  <a:pt x="3293997" y="1789339"/>
                </a:lnTo>
                <a:close/>
              </a:path>
              <a:path w="3640454" h="4913630">
                <a:moveTo>
                  <a:pt x="643373" y="1789339"/>
                </a:moveTo>
                <a:lnTo>
                  <a:pt x="629405" y="1789339"/>
                </a:lnTo>
                <a:lnTo>
                  <a:pt x="628023" y="1776639"/>
                </a:lnTo>
                <a:lnTo>
                  <a:pt x="641124" y="1776639"/>
                </a:lnTo>
                <a:lnTo>
                  <a:pt x="643373" y="1789339"/>
                </a:lnTo>
                <a:close/>
              </a:path>
              <a:path w="3640454" h="4913630">
                <a:moveTo>
                  <a:pt x="726110" y="1789339"/>
                </a:moveTo>
                <a:lnTo>
                  <a:pt x="716202" y="1789339"/>
                </a:lnTo>
                <a:lnTo>
                  <a:pt x="715123" y="1776639"/>
                </a:lnTo>
                <a:lnTo>
                  <a:pt x="727447" y="1776639"/>
                </a:lnTo>
                <a:lnTo>
                  <a:pt x="726110" y="1789339"/>
                </a:lnTo>
                <a:close/>
              </a:path>
              <a:path w="3640454" h="4913630">
                <a:moveTo>
                  <a:pt x="1042297" y="1789339"/>
                </a:moveTo>
                <a:lnTo>
                  <a:pt x="1034323" y="1789339"/>
                </a:lnTo>
                <a:lnTo>
                  <a:pt x="1032810" y="1776639"/>
                </a:lnTo>
                <a:lnTo>
                  <a:pt x="1043168" y="1776639"/>
                </a:lnTo>
                <a:lnTo>
                  <a:pt x="1042297" y="1789339"/>
                </a:lnTo>
                <a:close/>
              </a:path>
              <a:path w="3640454" h="4913630">
                <a:moveTo>
                  <a:pt x="1388076" y="1814739"/>
                </a:moveTo>
                <a:lnTo>
                  <a:pt x="1376294" y="1814739"/>
                </a:lnTo>
                <a:lnTo>
                  <a:pt x="1375250" y="1802039"/>
                </a:lnTo>
                <a:lnTo>
                  <a:pt x="1374284" y="1802039"/>
                </a:lnTo>
                <a:lnTo>
                  <a:pt x="1372980" y="1789339"/>
                </a:lnTo>
                <a:lnTo>
                  <a:pt x="1374291" y="1776639"/>
                </a:lnTo>
                <a:lnTo>
                  <a:pt x="1383399" y="1776639"/>
                </a:lnTo>
                <a:lnTo>
                  <a:pt x="1385207" y="1789339"/>
                </a:lnTo>
                <a:lnTo>
                  <a:pt x="1386621" y="1789339"/>
                </a:lnTo>
                <a:lnTo>
                  <a:pt x="1387239" y="1802039"/>
                </a:lnTo>
                <a:lnTo>
                  <a:pt x="1388076" y="1814739"/>
                </a:lnTo>
                <a:close/>
              </a:path>
              <a:path w="3640454" h="4913630">
                <a:moveTo>
                  <a:pt x="1752794" y="1827439"/>
                </a:moveTo>
                <a:lnTo>
                  <a:pt x="1746089" y="1827439"/>
                </a:lnTo>
                <a:lnTo>
                  <a:pt x="1745007" y="1814739"/>
                </a:lnTo>
                <a:lnTo>
                  <a:pt x="1748520" y="1802039"/>
                </a:lnTo>
                <a:lnTo>
                  <a:pt x="1751160" y="1802039"/>
                </a:lnTo>
                <a:lnTo>
                  <a:pt x="1753859" y="1789339"/>
                </a:lnTo>
                <a:lnTo>
                  <a:pt x="1756632" y="1776639"/>
                </a:lnTo>
                <a:lnTo>
                  <a:pt x="1766944" y="1776639"/>
                </a:lnTo>
                <a:lnTo>
                  <a:pt x="1766447" y="1789339"/>
                </a:lnTo>
                <a:lnTo>
                  <a:pt x="1761016" y="1802039"/>
                </a:lnTo>
                <a:lnTo>
                  <a:pt x="1758275" y="1814739"/>
                </a:lnTo>
                <a:lnTo>
                  <a:pt x="1754568" y="1814739"/>
                </a:lnTo>
                <a:lnTo>
                  <a:pt x="1752794" y="1827439"/>
                </a:lnTo>
                <a:close/>
              </a:path>
              <a:path w="3640454" h="4913630">
                <a:moveTo>
                  <a:pt x="2202396" y="1814739"/>
                </a:moveTo>
                <a:lnTo>
                  <a:pt x="2195033" y="1814739"/>
                </a:lnTo>
                <a:lnTo>
                  <a:pt x="2196136" y="1802039"/>
                </a:lnTo>
                <a:lnTo>
                  <a:pt x="2201536" y="1802039"/>
                </a:lnTo>
                <a:lnTo>
                  <a:pt x="2207389" y="1789339"/>
                </a:lnTo>
                <a:lnTo>
                  <a:pt x="2213632" y="1776639"/>
                </a:lnTo>
                <a:lnTo>
                  <a:pt x="2225993" y="1776639"/>
                </a:lnTo>
                <a:lnTo>
                  <a:pt x="2220943" y="1789339"/>
                </a:lnTo>
                <a:lnTo>
                  <a:pt x="2215376" y="1789339"/>
                </a:lnTo>
                <a:lnTo>
                  <a:pt x="2209218" y="1802039"/>
                </a:lnTo>
                <a:lnTo>
                  <a:pt x="2202396" y="1814739"/>
                </a:lnTo>
                <a:close/>
              </a:path>
              <a:path w="3640454" h="4913630">
                <a:moveTo>
                  <a:pt x="2773616" y="1827439"/>
                </a:moveTo>
                <a:lnTo>
                  <a:pt x="2779633" y="1814739"/>
                </a:lnTo>
                <a:lnTo>
                  <a:pt x="2786356" y="1802039"/>
                </a:lnTo>
                <a:lnTo>
                  <a:pt x="2794131" y="1789339"/>
                </a:lnTo>
                <a:lnTo>
                  <a:pt x="2803300" y="1776639"/>
                </a:lnTo>
                <a:lnTo>
                  <a:pt x="2800034" y="1789339"/>
                </a:lnTo>
                <a:lnTo>
                  <a:pt x="2793026" y="1802039"/>
                </a:lnTo>
                <a:lnTo>
                  <a:pt x="2783734" y="1814739"/>
                </a:lnTo>
                <a:lnTo>
                  <a:pt x="2773616" y="1827439"/>
                </a:lnTo>
                <a:close/>
              </a:path>
              <a:path w="3640454" h="4913630">
                <a:moveTo>
                  <a:pt x="3176670" y="1827439"/>
                </a:moveTo>
                <a:lnTo>
                  <a:pt x="3183119" y="1814739"/>
                </a:lnTo>
                <a:lnTo>
                  <a:pt x="3190330" y="1802039"/>
                </a:lnTo>
                <a:lnTo>
                  <a:pt x="3198345" y="1789339"/>
                </a:lnTo>
                <a:lnTo>
                  <a:pt x="3207208" y="1776639"/>
                </a:lnTo>
                <a:lnTo>
                  <a:pt x="3202902" y="1789339"/>
                </a:lnTo>
                <a:lnTo>
                  <a:pt x="3195515" y="1802039"/>
                </a:lnTo>
                <a:lnTo>
                  <a:pt x="3186340" y="1814739"/>
                </a:lnTo>
                <a:lnTo>
                  <a:pt x="3176670" y="1827439"/>
                </a:lnTo>
                <a:close/>
              </a:path>
              <a:path w="3640454" h="4913630">
                <a:moveTo>
                  <a:pt x="643801" y="1802039"/>
                </a:moveTo>
                <a:lnTo>
                  <a:pt x="631288" y="1802039"/>
                </a:lnTo>
                <a:lnTo>
                  <a:pt x="630166" y="1789339"/>
                </a:lnTo>
                <a:lnTo>
                  <a:pt x="643873" y="1789339"/>
                </a:lnTo>
                <a:lnTo>
                  <a:pt x="643801" y="1802039"/>
                </a:lnTo>
                <a:close/>
              </a:path>
              <a:path w="3640454" h="4913630">
                <a:moveTo>
                  <a:pt x="852843" y="1827439"/>
                </a:moveTo>
                <a:lnTo>
                  <a:pt x="837886" y="1827439"/>
                </a:lnTo>
                <a:lnTo>
                  <a:pt x="833409" y="1814739"/>
                </a:lnTo>
                <a:lnTo>
                  <a:pt x="829568" y="1802039"/>
                </a:lnTo>
                <a:lnTo>
                  <a:pt x="825681" y="1802039"/>
                </a:lnTo>
                <a:lnTo>
                  <a:pt x="827328" y="1789339"/>
                </a:lnTo>
                <a:lnTo>
                  <a:pt x="836013" y="1789339"/>
                </a:lnTo>
                <a:lnTo>
                  <a:pt x="841269" y="1802039"/>
                </a:lnTo>
                <a:lnTo>
                  <a:pt x="845533" y="1814739"/>
                </a:lnTo>
                <a:lnTo>
                  <a:pt x="849244" y="1814739"/>
                </a:lnTo>
                <a:lnTo>
                  <a:pt x="852843" y="1827439"/>
                </a:lnTo>
                <a:close/>
              </a:path>
              <a:path w="3640454" h="4913630">
                <a:moveTo>
                  <a:pt x="1468787" y="1840139"/>
                </a:moveTo>
                <a:lnTo>
                  <a:pt x="1457629" y="1840139"/>
                </a:lnTo>
                <a:lnTo>
                  <a:pt x="1457217" y="1827439"/>
                </a:lnTo>
                <a:lnTo>
                  <a:pt x="1456243" y="1827439"/>
                </a:lnTo>
                <a:lnTo>
                  <a:pt x="1455888" y="1814739"/>
                </a:lnTo>
                <a:lnTo>
                  <a:pt x="1455985" y="1802039"/>
                </a:lnTo>
                <a:lnTo>
                  <a:pt x="1456364" y="1789339"/>
                </a:lnTo>
                <a:lnTo>
                  <a:pt x="1467685" y="1789339"/>
                </a:lnTo>
                <a:lnTo>
                  <a:pt x="1468641" y="1802039"/>
                </a:lnTo>
                <a:lnTo>
                  <a:pt x="1468947" y="1814739"/>
                </a:lnTo>
                <a:lnTo>
                  <a:pt x="1469145" y="1827439"/>
                </a:lnTo>
                <a:lnTo>
                  <a:pt x="1468787" y="1840139"/>
                </a:lnTo>
                <a:close/>
              </a:path>
              <a:path w="3640454" h="4913630">
                <a:moveTo>
                  <a:pt x="1950050" y="1827439"/>
                </a:moveTo>
                <a:lnTo>
                  <a:pt x="1944195" y="1827439"/>
                </a:lnTo>
                <a:lnTo>
                  <a:pt x="1948628" y="1814739"/>
                </a:lnTo>
                <a:lnTo>
                  <a:pt x="1953629" y="1802039"/>
                </a:lnTo>
                <a:lnTo>
                  <a:pt x="1959008" y="1802039"/>
                </a:lnTo>
                <a:lnTo>
                  <a:pt x="1965275" y="1789339"/>
                </a:lnTo>
                <a:lnTo>
                  <a:pt x="1971585" y="1789339"/>
                </a:lnTo>
                <a:lnTo>
                  <a:pt x="1966036" y="1802039"/>
                </a:lnTo>
                <a:lnTo>
                  <a:pt x="1960991" y="1814739"/>
                </a:lnTo>
                <a:lnTo>
                  <a:pt x="1955901" y="1814739"/>
                </a:lnTo>
                <a:lnTo>
                  <a:pt x="1950050" y="1827439"/>
                </a:lnTo>
                <a:close/>
              </a:path>
              <a:path w="3640454" h="4913630">
                <a:moveTo>
                  <a:pt x="2100691" y="1840139"/>
                </a:moveTo>
                <a:lnTo>
                  <a:pt x="2092532" y="1840139"/>
                </a:lnTo>
                <a:lnTo>
                  <a:pt x="2091774" y="1827439"/>
                </a:lnTo>
                <a:lnTo>
                  <a:pt x="2098862" y="1827439"/>
                </a:lnTo>
                <a:lnTo>
                  <a:pt x="2104600" y="1814739"/>
                </a:lnTo>
                <a:lnTo>
                  <a:pt x="2110391" y="1802039"/>
                </a:lnTo>
                <a:lnTo>
                  <a:pt x="2116895" y="1789339"/>
                </a:lnTo>
                <a:lnTo>
                  <a:pt x="2121949" y="1789339"/>
                </a:lnTo>
                <a:lnTo>
                  <a:pt x="2122450" y="1802039"/>
                </a:lnTo>
                <a:lnTo>
                  <a:pt x="2111404" y="1814739"/>
                </a:lnTo>
                <a:lnTo>
                  <a:pt x="2106071" y="1827439"/>
                </a:lnTo>
                <a:lnTo>
                  <a:pt x="2100691" y="1840139"/>
                </a:lnTo>
                <a:close/>
              </a:path>
              <a:path w="3640454" h="4913630">
                <a:moveTo>
                  <a:pt x="2671570" y="1840139"/>
                </a:moveTo>
                <a:lnTo>
                  <a:pt x="2673859" y="1827439"/>
                </a:lnTo>
                <a:lnTo>
                  <a:pt x="2680431" y="1814739"/>
                </a:lnTo>
                <a:lnTo>
                  <a:pt x="2689685" y="1802039"/>
                </a:lnTo>
                <a:lnTo>
                  <a:pt x="2700022" y="1789339"/>
                </a:lnTo>
                <a:lnTo>
                  <a:pt x="2694336" y="1802039"/>
                </a:lnTo>
                <a:lnTo>
                  <a:pt x="2687625" y="1814739"/>
                </a:lnTo>
                <a:lnTo>
                  <a:pt x="2680001" y="1827439"/>
                </a:lnTo>
                <a:lnTo>
                  <a:pt x="2671570" y="1840139"/>
                </a:lnTo>
                <a:close/>
              </a:path>
              <a:path w="3640454" h="4913630">
                <a:moveTo>
                  <a:pt x="3277527" y="1802039"/>
                </a:moveTo>
                <a:lnTo>
                  <a:pt x="3279861" y="1789339"/>
                </a:lnTo>
                <a:lnTo>
                  <a:pt x="3285968" y="1789339"/>
                </a:lnTo>
                <a:lnTo>
                  <a:pt x="3277527" y="1802039"/>
                </a:lnTo>
                <a:close/>
              </a:path>
              <a:path w="3640454" h="4913630">
                <a:moveTo>
                  <a:pt x="1156562" y="1852839"/>
                </a:moveTo>
                <a:lnTo>
                  <a:pt x="1146793" y="1852839"/>
                </a:lnTo>
                <a:lnTo>
                  <a:pt x="1143213" y="1840139"/>
                </a:lnTo>
                <a:lnTo>
                  <a:pt x="1140877" y="1827439"/>
                </a:lnTo>
                <a:lnTo>
                  <a:pt x="1138602" y="1827439"/>
                </a:lnTo>
                <a:lnTo>
                  <a:pt x="1135301" y="1814739"/>
                </a:lnTo>
                <a:lnTo>
                  <a:pt x="1136314" y="1802039"/>
                </a:lnTo>
                <a:lnTo>
                  <a:pt x="1146462" y="1802039"/>
                </a:lnTo>
                <a:lnTo>
                  <a:pt x="1147443" y="1814739"/>
                </a:lnTo>
                <a:lnTo>
                  <a:pt x="1150074" y="1814739"/>
                </a:lnTo>
                <a:lnTo>
                  <a:pt x="1152492" y="1827439"/>
                </a:lnTo>
                <a:lnTo>
                  <a:pt x="1156537" y="1840139"/>
                </a:lnTo>
                <a:lnTo>
                  <a:pt x="1156879" y="1840139"/>
                </a:lnTo>
                <a:lnTo>
                  <a:pt x="1156562" y="1852839"/>
                </a:lnTo>
                <a:close/>
              </a:path>
              <a:path w="3640454" h="4913630">
                <a:moveTo>
                  <a:pt x="1225620" y="1814739"/>
                </a:moveTo>
                <a:lnTo>
                  <a:pt x="1214775" y="1814739"/>
                </a:lnTo>
                <a:lnTo>
                  <a:pt x="1214735" y="1802039"/>
                </a:lnTo>
                <a:lnTo>
                  <a:pt x="1223417" y="1802039"/>
                </a:lnTo>
                <a:lnTo>
                  <a:pt x="1225620" y="1814739"/>
                </a:lnTo>
                <a:close/>
              </a:path>
              <a:path w="3640454" h="4913630">
                <a:moveTo>
                  <a:pt x="1541263" y="1852839"/>
                </a:moveTo>
                <a:lnTo>
                  <a:pt x="1531735" y="1852839"/>
                </a:lnTo>
                <a:lnTo>
                  <a:pt x="1532656" y="1840139"/>
                </a:lnTo>
                <a:lnTo>
                  <a:pt x="1533456" y="1827439"/>
                </a:lnTo>
                <a:lnTo>
                  <a:pt x="1534335" y="1814739"/>
                </a:lnTo>
                <a:lnTo>
                  <a:pt x="1535547" y="1802039"/>
                </a:lnTo>
                <a:lnTo>
                  <a:pt x="1544006" y="1802039"/>
                </a:lnTo>
                <a:lnTo>
                  <a:pt x="1544776" y="1814739"/>
                </a:lnTo>
                <a:lnTo>
                  <a:pt x="1545082" y="1827439"/>
                </a:lnTo>
                <a:lnTo>
                  <a:pt x="1544089" y="1827439"/>
                </a:lnTo>
                <a:lnTo>
                  <a:pt x="1543009" y="1840139"/>
                </a:lnTo>
                <a:lnTo>
                  <a:pt x="1541263" y="1852839"/>
                </a:lnTo>
                <a:close/>
              </a:path>
              <a:path w="3640454" h="4913630">
                <a:moveTo>
                  <a:pt x="1807455" y="1852839"/>
                </a:moveTo>
                <a:lnTo>
                  <a:pt x="1800845" y="1852839"/>
                </a:lnTo>
                <a:lnTo>
                  <a:pt x="1799709" y="1840139"/>
                </a:lnTo>
                <a:lnTo>
                  <a:pt x="1804915" y="1827439"/>
                </a:lnTo>
                <a:lnTo>
                  <a:pt x="1809169" y="1827439"/>
                </a:lnTo>
                <a:lnTo>
                  <a:pt x="1813493" y="1814739"/>
                </a:lnTo>
                <a:lnTo>
                  <a:pt x="1817896" y="1802039"/>
                </a:lnTo>
                <a:lnTo>
                  <a:pt x="1826461" y="1802039"/>
                </a:lnTo>
                <a:lnTo>
                  <a:pt x="1822596" y="1814739"/>
                </a:lnTo>
                <a:lnTo>
                  <a:pt x="1818406" y="1827439"/>
                </a:lnTo>
                <a:lnTo>
                  <a:pt x="1813655" y="1840139"/>
                </a:lnTo>
                <a:lnTo>
                  <a:pt x="1808103" y="1840139"/>
                </a:lnTo>
                <a:lnTo>
                  <a:pt x="1807455" y="1852839"/>
                </a:lnTo>
                <a:close/>
              </a:path>
              <a:path w="3640454" h="4913630">
                <a:moveTo>
                  <a:pt x="2574822" y="1840139"/>
                </a:moveTo>
                <a:lnTo>
                  <a:pt x="2567730" y="1840139"/>
                </a:lnTo>
                <a:lnTo>
                  <a:pt x="2575926" y="1827439"/>
                </a:lnTo>
                <a:lnTo>
                  <a:pt x="2585276" y="1814739"/>
                </a:lnTo>
                <a:lnTo>
                  <a:pt x="2592801" y="1802039"/>
                </a:lnTo>
                <a:lnTo>
                  <a:pt x="2595869" y="1814739"/>
                </a:lnTo>
                <a:lnTo>
                  <a:pt x="2592508" y="1814739"/>
                </a:lnTo>
                <a:lnTo>
                  <a:pt x="2585223" y="1827439"/>
                </a:lnTo>
                <a:lnTo>
                  <a:pt x="2580043" y="1827439"/>
                </a:lnTo>
                <a:lnTo>
                  <a:pt x="2574822" y="1840139"/>
                </a:lnTo>
                <a:close/>
              </a:path>
              <a:path w="3640454" h="4913630">
                <a:moveTo>
                  <a:pt x="3063066" y="1840139"/>
                </a:moveTo>
                <a:lnTo>
                  <a:pt x="3067429" y="1827439"/>
                </a:lnTo>
                <a:lnTo>
                  <a:pt x="3076014" y="1814739"/>
                </a:lnTo>
                <a:lnTo>
                  <a:pt x="3086929" y="1802039"/>
                </a:lnTo>
                <a:lnTo>
                  <a:pt x="3098281" y="1802039"/>
                </a:lnTo>
                <a:lnTo>
                  <a:pt x="3089790" y="1814739"/>
                </a:lnTo>
                <a:lnTo>
                  <a:pt x="3081516" y="1814739"/>
                </a:lnTo>
                <a:lnTo>
                  <a:pt x="3072820" y="1827439"/>
                </a:lnTo>
                <a:lnTo>
                  <a:pt x="3063066" y="1840139"/>
                </a:lnTo>
                <a:close/>
              </a:path>
              <a:path w="3640454" h="4913630">
                <a:moveTo>
                  <a:pt x="3287865" y="1852839"/>
                </a:moveTo>
                <a:lnTo>
                  <a:pt x="3271499" y="1852839"/>
                </a:lnTo>
                <a:lnTo>
                  <a:pt x="3282373" y="1840139"/>
                </a:lnTo>
                <a:lnTo>
                  <a:pt x="3294226" y="1827439"/>
                </a:lnTo>
                <a:lnTo>
                  <a:pt x="3307813" y="1814739"/>
                </a:lnTo>
                <a:lnTo>
                  <a:pt x="3323891" y="1802039"/>
                </a:lnTo>
                <a:lnTo>
                  <a:pt x="3313394" y="1814739"/>
                </a:lnTo>
                <a:lnTo>
                  <a:pt x="3301608" y="1840139"/>
                </a:lnTo>
                <a:lnTo>
                  <a:pt x="3287865" y="1852839"/>
                </a:lnTo>
                <a:close/>
              </a:path>
              <a:path w="3640454" h="4913630">
                <a:moveTo>
                  <a:pt x="756493" y="1852839"/>
                </a:moveTo>
                <a:lnTo>
                  <a:pt x="741498" y="1852839"/>
                </a:lnTo>
                <a:lnTo>
                  <a:pt x="737961" y="1840139"/>
                </a:lnTo>
                <a:lnTo>
                  <a:pt x="734907" y="1827439"/>
                </a:lnTo>
                <a:lnTo>
                  <a:pt x="732520" y="1827439"/>
                </a:lnTo>
                <a:lnTo>
                  <a:pt x="733264" y="1814739"/>
                </a:lnTo>
                <a:lnTo>
                  <a:pt x="742271" y="1814739"/>
                </a:lnTo>
                <a:lnTo>
                  <a:pt x="746898" y="1827439"/>
                </a:lnTo>
                <a:lnTo>
                  <a:pt x="750192" y="1840139"/>
                </a:lnTo>
                <a:lnTo>
                  <a:pt x="753396" y="1840139"/>
                </a:lnTo>
                <a:lnTo>
                  <a:pt x="756493" y="1852839"/>
                </a:lnTo>
                <a:close/>
              </a:path>
              <a:path w="3640454" h="4913630">
                <a:moveTo>
                  <a:pt x="1073385" y="1852839"/>
                </a:moveTo>
                <a:lnTo>
                  <a:pt x="1059218" y="1852839"/>
                </a:lnTo>
                <a:lnTo>
                  <a:pt x="1056303" y="1840139"/>
                </a:lnTo>
                <a:lnTo>
                  <a:pt x="1053454" y="1827439"/>
                </a:lnTo>
                <a:lnTo>
                  <a:pt x="1049617" y="1827439"/>
                </a:lnTo>
                <a:lnTo>
                  <a:pt x="1050878" y="1814739"/>
                </a:lnTo>
                <a:lnTo>
                  <a:pt x="1061033" y="1814739"/>
                </a:lnTo>
                <a:lnTo>
                  <a:pt x="1065065" y="1827439"/>
                </a:lnTo>
                <a:lnTo>
                  <a:pt x="1068141" y="1840139"/>
                </a:lnTo>
                <a:lnTo>
                  <a:pt x="1070751" y="1840139"/>
                </a:lnTo>
                <a:lnTo>
                  <a:pt x="1073385" y="1852839"/>
                </a:lnTo>
                <a:close/>
              </a:path>
              <a:path w="3640454" h="4913630">
                <a:moveTo>
                  <a:pt x="1234704" y="1852839"/>
                </a:moveTo>
                <a:lnTo>
                  <a:pt x="1222666" y="1852839"/>
                </a:lnTo>
                <a:lnTo>
                  <a:pt x="1220492" y="1840139"/>
                </a:lnTo>
                <a:lnTo>
                  <a:pt x="1218461" y="1827439"/>
                </a:lnTo>
                <a:lnTo>
                  <a:pt x="1214754" y="1814739"/>
                </a:lnTo>
                <a:lnTo>
                  <a:pt x="1228538" y="1814739"/>
                </a:lnTo>
                <a:lnTo>
                  <a:pt x="1230475" y="1827439"/>
                </a:lnTo>
                <a:lnTo>
                  <a:pt x="1232314" y="1840139"/>
                </a:lnTo>
                <a:lnTo>
                  <a:pt x="1234049" y="1840139"/>
                </a:lnTo>
                <a:lnTo>
                  <a:pt x="1234704" y="1852839"/>
                </a:lnTo>
                <a:close/>
              </a:path>
              <a:path w="3640454" h="4913630">
                <a:moveTo>
                  <a:pt x="1311121" y="1852839"/>
                </a:moveTo>
                <a:lnTo>
                  <a:pt x="1299243" y="1852839"/>
                </a:lnTo>
                <a:lnTo>
                  <a:pt x="1297925" y="1840139"/>
                </a:lnTo>
                <a:lnTo>
                  <a:pt x="1296691" y="1840139"/>
                </a:lnTo>
                <a:lnTo>
                  <a:pt x="1295531" y="1827439"/>
                </a:lnTo>
                <a:lnTo>
                  <a:pt x="1293884" y="1814739"/>
                </a:lnTo>
                <a:lnTo>
                  <a:pt x="1305993" y="1814739"/>
                </a:lnTo>
                <a:lnTo>
                  <a:pt x="1307336" y="1827439"/>
                </a:lnTo>
                <a:lnTo>
                  <a:pt x="1308541" y="1827439"/>
                </a:lnTo>
                <a:lnTo>
                  <a:pt x="1310693" y="1840139"/>
                </a:lnTo>
                <a:lnTo>
                  <a:pt x="1311121" y="1852839"/>
                </a:lnTo>
                <a:close/>
              </a:path>
              <a:path w="3640454" h="4913630">
                <a:moveTo>
                  <a:pt x="1389710" y="1827439"/>
                </a:moveTo>
                <a:lnTo>
                  <a:pt x="1377950" y="1827439"/>
                </a:lnTo>
                <a:lnTo>
                  <a:pt x="1377433" y="1814739"/>
                </a:lnTo>
                <a:lnTo>
                  <a:pt x="1389564" y="1814739"/>
                </a:lnTo>
                <a:lnTo>
                  <a:pt x="1389710" y="1827439"/>
                </a:lnTo>
                <a:close/>
              </a:path>
              <a:path w="3640454" h="4913630">
                <a:moveTo>
                  <a:pt x="1616390" y="1827439"/>
                </a:moveTo>
                <a:lnTo>
                  <a:pt x="1606732" y="1827439"/>
                </a:lnTo>
                <a:lnTo>
                  <a:pt x="1608794" y="1814739"/>
                </a:lnTo>
                <a:lnTo>
                  <a:pt x="1616390" y="1827439"/>
                </a:lnTo>
                <a:close/>
              </a:path>
              <a:path w="3640454" h="4913630">
                <a:moveTo>
                  <a:pt x="2464611" y="1852839"/>
                </a:moveTo>
                <a:lnTo>
                  <a:pt x="2457825" y="1852839"/>
                </a:lnTo>
                <a:lnTo>
                  <a:pt x="2470454" y="1827439"/>
                </a:lnTo>
                <a:lnTo>
                  <a:pt x="2475998" y="1827439"/>
                </a:lnTo>
                <a:lnTo>
                  <a:pt x="2482775" y="1814739"/>
                </a:lnTo>
                <a:lnTo>
                  <a:pt x="2489121" y="1814739"/>
                </a:lnTo>
                <a:lnTo>
                  <a:pt x="2477428" y="1840139"/>
                </a:lnTo>
                <a:lnTo>
                  <a:pt x="2471866" y="1840139"/>
                </a:lnTo>
                <a:lnTo>
                  <a:pt x="2464611" y="1852839"/>
                </a:lnTo>
                <a:close/>
              </a:path>
              <a:path w="3640454" h="4913630">
                <a:moveTo>
                  <a:pt x="2947672" y="1852839"/>
                </a:moveTo>
                <a:lnTo>
                  <a:pt x="2938281" y="1852839"/>
                </a:lnTo>
                <a:lnTo>
                  <a:pt x="2943964" y="1840139"/>
                </a:lnTo>
                <a:lnTo>
                  <a:pt x="2950876" y="1840139"/>
                </a:lnTo>
                <a:lnTo>
                  <a:pt x="2958772" y="1827439"/>
                </a:lnTo>
                <a:lnTo>
                  <a:pt x="2967404" y="1814739"/>
                </a:lnTo>
                <a:lnTo>
                  <a:pt x="2963739" y="1827439"/>
                </a:lnTo>
                <a:lnTo>
                  <a:pt x="2956660" y="1840139"/>
                </a:lnTo>
                <a:lnTo>
                  <a:pt x="2947672" y="1852839"/>
                </a:lnTo>
                <a:close/>
              </a:path>
              <a:path w="3640454" h="4913630">
                <a:moveTo>
                  <a:pt x="846966" y="1840139"/>
                </a:moveTo>
                <a:lnTo>
                  <a:pt x="844222" y="1827439"/>
                </a:lnTo>
                <a:lnTo>
                  <a:pt x="851298" y="1827439"/>
                </a:lnTo>
                <a:lnTo>
                  <a:pt x="846966" y="1840139"/>
                </a:lnTo>
                <a:close/>
              </a:path>
              <a:path w="3640454" h="4913630">
                <a:moveTo>
                  <a:pt x="1614975" y="1840139"/>
                </a:moveTo>
                <a:lnTo>
                  <a:pt x="1604279" y="1840139"/>
                </a:lnTo>
                <a:lnTo>
                  <a:pt x="1605982" y="1827439"/>
                </a:lnTo>
                <a:lnTo>
                  <a:pt x="1617026" y="1827439"/>
                </a:lnTo>
                <a:lnTo>
                  <a:pt x="1614975" y="1840139"/>
                </a:lnTo>
                <a:close/>
              </a:path>
              <a:path w="3640454" h="4913630">
                <a:moveTo>
                  <a:pt x="1855812" y="1878239"/>
                </a:moveTo>
                <a:lnTo>
                  <a:pt x="1847322" y="1878239"/>
                </a:lnTo>
                <a:lnTo>
                  <a:pt x="1847389" y="1865539"/>
                </a:lnTo>
                <a:lnTo>
                  <a:pt x="1853732" y="1852839"/>
                </a:lnTo>
                <a:lnTo>
                  <a:pt x="1858543" y="1852839"/>
                </a:lnTo>
                <a:lnTo>
                  <a:pt x="1869871" y="1827439"/>
                </a:lnTo>
                <a:lnTo>
                  <a:pt x="1876527" y="1827439"/>
                </a:lnTo>
                <a:lnTo>
                  <a:pt x="1877088" y="1840139"/>
                </a:lnTo>
                <a:lnTo>
                  <a:pt x="1877290" y="1840139"/>
                </a:lnTo>
                <a:lnTo>
                  <a:pt x="1867146" y="1852839"/>
                </a:lnTo>
                <a:lnTo>
                  <a:pt x="1862321" y="1865539"/>
                </a:lnTo>
                <a:lnTo>
                  <a:pt x="1855812" y="1878239"/>
                </a:lnTo>
                <a:close/>
              </a:path>
              <a:path w="3640454" h="4913630">
                <a:moveTo>
                  <a:pt x="1999567" y="1865539"/>
                </a:moveTo>
                <a:lnTo>
                  <a:pt x="1992382" y="1865539"/>
                </a:lnTo>
                <a:lnTo>
                  <a:pt x="1997518" y="1852839"/>
                </a:lnTo>
                <a:lnTo>
                  <a:pt x="2003033" y="1840139"/>
                </a:lnTo>
                <a:lnTo>
                  <a:pt x="2008926" y="1840139"/>
                </a:lnTo>
                <a:lnTo>
                  <a:pt x="2015196" y="1827439"/>
                </a:lnTo>
                <a:lnTo>
                  <a:pt x="2023259" y="1827439"/>
                </a:lnTo>
                <a:lnTo>
                  <a:pt x="2016420" y="1840139"/>
                </a:lnTo>
                <a:lnTo>
                  <a:pt x="2010849" y="1852839"/>
                </a:lnTo>
                <a:lnTo>
                  <a:pt x="2005225" y="1852839"/>
                </a:lnTo>
                <a:lnTo>
                  <a:pt x="1999567" y="1865539"/>
                </a:lnTo>
                <a:close/>
              </a:path>
              <a:path w="3640454" h="4913630">
                <a:moveTo>
                  <a:pt x="2252938" y="1878239"/>
                </a:moveTo>
                <a:lnTo>
                  <a:pt x="2247147" y="1878239"/>
                </a:lnTo>
                <a:lnTo>
                  <a:pt x="2247115" y="1865539"/>
                </a:lnTo>
                <a:lnTo>
                  <a:pt x="2254116" y="1865539"/>
                </a:lnTo>
                <a:lnTo>
                  <a:pt x="2260134" y="1852839"/>
                </a:lnTo>
                <a:lnTo>
                  <a:pt x="2266183" y="1840139"/>
                </a:lnTo>
                <a:lnTo>
                  <a:pt x="2273191" y="1827439"/>
                </a:lnTo>
                <a:lnTo>
                  <a:pt x="2278427" y="1827439"/>
                </a:lnTo>
                <a:lnTo>
                  <a:pt x="2279154" y="1840139"/>
                </a:lnTo>
                <a:lnTo>
                  <a:pt x="2278857" y="1840139"/>
                </a:lnTo>
                <a:lnTo>
                  <a:pt x="2266474" y="1852839"/>
                </a:lnTo>
                <a:lnTo>
                  <a:pt x="2260401" y="1865539"/>
                </a:lnTo>
                <a:lnTo>
                  <a:pt x="2252938" y="1878239"/>
                </a:lnTo>
                <a:close/>
              </a:path>
              <a:path w="3640454" h="4913630">
                <a:moveTo>
                  <a:pt x="2356856" y="1865539"/>
                </a:moveTo>
                <a:lnTo>
                  <a:pt x="2351358" y="1865539"/>
                </a:lnTo>
                <a:lnTo>
                  <a:pt x="2352474" y="1852839"/>
                </a:lnTo>
                <a:lnTo>
                  <a:pt x="2358135" y="1852839"/>
                </a:lnTo>
                <a:lnTo>
                  <a:pt x="2364347" y="1840139"/>
                </a:lnTo>
                <a:lnTo>
                  <a:pt x="2370916" y="1827439"/>
                </a:lnTo>
                <a:lnTo>
                  <a:pt x="2383639" y="1827439"/>
                </a:lnTo>
                <a:lnTo>
                  <a:pt x="2378257" y="1840139"/>
                </a:lnTo>
                <a:lnTo>
                  <a:pt x="2371938" y="1840139"/>
                </a:lnTo>
                <a:lnTo>
                  <a:pt x="2364845" y="1852839"/>
                </a:lnTo>
                <a:lnTo>
                  <a:pt x="2356856" y="1865539"/>
                </a:lnTo>
                <a:close/>
              </a:path>
              <a:path w="3640454" h="4913630">
                <a:moveTo>
                  <a:pt x="3196756" y="1865539"/>
                </a:moveTo>
                <a:lnTo>
                  <a:pt x="3187744" y="1865539"/>
                </a:lnTo>
                <a:lnTo>
                  <a:pt x="3193596" y="1852839"/>
                </a:lnTo>
                <a:lnTo>
                  <a:pt x="3201157" y="1852839"/>
                </a:lnTo>
                <a:lnTo>
                  <a:pt x="3209779" y="1840139"/>
                </a:lnTo>
                <a:lnTo>
                  <a:pt x="3218814" y="1827439"/>
                </a:lnTo>
                <a:lnTo>
                  <a:pt x="3212695" y="1840139"/>
                </a:lnTo>
                <a:lnTo>
                  <a:pt x="3205208" y="1852839"/>
                </a:lnTo>
                <a:lnTo>
                  <a:pt x="3196756" y="1865539"/>
                </a:lnTo>
                <a:close/>
              </a:path>
              <a:path w="3640454" h="4913630">
                <a:moveTo>
                  <a:pt x="667117" y="1878239"/>
                </a:moveTo>
                <a:lnTo>
                  <a:pt x="654457" y="1878239"/>
                </a:lnTo>
                <a:lnTo>
                  <a:pt x="650844" y="1865539"/>
                </a:lnTo>
                <a:lnTo>
                  <a:pt x="648341" y="1865539"/>
                </a:lnTo>
                <a:lnTo>
                  <a:pt x="645929" y="1852839"/>
                </a:lnTo>
                <a:lnTo>
                  <a:pt x="643631" y="1840139"/>
                </a:lnTo>
                <a:lnTo>
                  <a:pt x="656793" y="1840139"/>
                </a:lnTo>
                <a:lnTo>
                  <a:pt x="659138" y="1852839"/>
                </a:lnTo>
                <a:lnTo>
                  <a:pt x="661376" y="1852839"/>
                </a:lnTo>
                <a:lnTo>
                  <a:pt x="663540" y="1865539"/>
                </a:lnTo>
                <a:lnTo>
                  <a:pt x="667117" y="1878239"/>
                </a:lnTo>
                <a:close/>
              </a:path>
              <a:path w="3640454" h="4913630">
                <a:moveTo>
                  <a:pt x="983811" y="1878239"/>
                </a:moveTo>
                <a:lnTo>
                  <a:pt x="972691" y="1878239"/>
                </a:lnTo>
                <a:lnTo>
                  <a:pt x="968559" y="1865539"/>
                </a:lnTo>
                <a:lnTo>
                  <a:pt x="964541" y="1865539"/>
                </a:lnTo>
                <a:lnTo>
                  <a:pt x="961257" y="1852839"/>
                </a:lnTo>
                <a:lnTo>
                  <a:pt x="959331" y="1840139"/>
                </a:lnTo>
                <a:lnTo>
                  <a:pt x="968614" y="1840139"/>
                </a:lnTo>
                <a:lnTo>
                  <a:pt x="973496" y="1852839"/>
                </a:lnTo>
                <a:lnTo>
                  <a:pt x="977302" y="1852839"/>
                </a:lnTo>
                <a:lnTo>
                  <a:pt x="983811" y="1878239"/>
                </a:lnTo>
                <a:close/>
              </a:path>
              <a:path w="3640454" h="4913630">
                <a:moveTo>
                  <a:pt x="1609344" y="1865539"/>
                </a:moveTo>
                <a:lnTo>
                  <a:pt x="1600025" y="1865539"/>
                </a:lnTo>
                <a:lnTo>
                  <a:pt x="1599601" y="1852839"/>
                </a:lnTo>
                <a:lnTo>
                  <a:pt x="1602662" y="1840139"/>
                </a:lnTo>
                <a:lnTo>
                  <a:pt x="1613379" y="1840139"/>
                </a:lnTo>
                <a:lnTo>
                  <a:pt x="1611733" y="1852839"/>
                </a:lnTo>
                <a:lnTo>
                  <a:pt x="1609344" y="1865539"/>
                </a:lnTo>
                <a:close/>
              </a:path>
              <a:path w="3640454" h="4913630">
                <a:moveTo>
                  <a:pt x="1672397" y="1878239"/>
                </a:moveTo>
                <a:lnTo>
                  <a:pt x="1658467" y="1878239"/>
                </a:lnTo>
                <a:lnTo>
                  <a:pt x="1661929" y="1865539"/>
                </a:lnTo>
                <a:lnTo>
                  <a:pt x="1664765" y="1865539"/>
                </a:lnTo>
                <a:lnTo>
                  <a:pt x="1667682" y="1852839"/>
                </a:lnTo>
                <a:lnTo>
                  <a:pt x="1670711" y="1840139"/>
                </a:lnTo>
                <a:lnTo>
                  <a:pt x="1680407" y="1840139"/>
                </a:lnTo>
                <a:lnTo>
                  <a:pt x="1678260" y="1852839"/>
                </a:lnTo>
                <a:lnTo>
                  <a:pt x="1675568" y="1865539"/>
                </a:lnTo>
                <a:lnTo>
                  <a:pt x="1672397" y="1878239"/>
                </a:lnTo>
                <a:close/>
              </a:path>
              <a:path w="3640454" h="4913630">
                <a:moveTo>
                  <a:pt x="2566638" y="1852839"/>
                </a:moveTo>
                <a:lnTo>
                  <a:pt x="2565054" y="1840139"/>
                </a:lnTo>
                <a:lnTo>
                  <a:pt x="2568567" y="1840139"/>
                </a:lnTo>
                <a:lnTo>
                  <a:pt x="2566638" y="1852839"/>
                </a:lnTo>
                <a:close/>
              </a:path>
              <a:path w="3640454" h="4913630">
                <a:moveTo>
                  <a:pt x="2828675" y="1878239"/>
                </a:moveTo>
                <a:lnTo>
                  <a:pt x="2819104" y="1878239"/>
                </a:lnTo>
                <a:lnTo>
                  <a:pt x="2825654" y="1865539"/>
                </a:lnTo>
                <a:lnTo>
                  <a:pt x="2833098" y="1865539"/>
                </a:lnTo>
                <a:lnTo>
                  <a:pt x="2841153" y="1852839"/>
                </a:lnTo>
                <a:lnTo>
                  <a:pt x="2849539" y="1840139"/>
                </a:lnTo>
                <a:lnTo>
                  <a:pt x="2845048" y="1852839"/>
                </a:lnTo>
                <a:lnTo>
                  <a:pt x="2837708" y="1865539"/>
                </a:lnTo>
                <a:lnTo>
                  <a:pt x="2828675" y="1878239"/>
                </a:lnTo>
                <a:close/>
              </a:path>
              <a:path w="3640454" h="4913630">
                <a:moveTo>
                  <a:pt x="3224671" y="1878239"/>
                </a:moveTo>
                <a:lnTo>
                  <a:pt x="3215092" y="1878239"/>
                </a:lnTo>
                <a:lnTo>
                  <a:pt x="3220895" y="1865539"/>
                </a:lnTo>
                <a:lnTo>
                  <a:pt x="3228403" y="1865539"/>
                </a:lnTo>
                <a:lnTo>
                  <a:pt x="3237036" y="1852839"/>
                </a:lnTo>
                <a:lnTo>
                  <a:pt x="3246216" y="1840139"/>
                </a:lnTo>
                <a:lnTo>
                  <a:pt x="3240104" y="1852839"/>
                </a:lnTo>
                <a:lnTo>
                  <a:pt x="3232965" y="1865539"/>
                </a:lnTo>
                <a:lnTo>
                  <a:pt x="3224671" y="1878239"/>
                </a:lnTo>
                <a:close/>
              </a:path>
              <a:path w="3640454" h="4913630">
                <a:moveTo>
                  <a:pt x="579582" y="1865539"/>
                </a:moveTo>
                <a:lnTo>
                  <a:pt x="566522" y="1865539"/>
                </a:lnTo>
                <a:lnTo>
                  <a:pt x="577917" y="1852839"/>
                </a:lnTo>
                <a:lnTo>
                  <a:pt x="579582" y="1865539"/>
                </a:lnTo>
                <a:close/>
              </a:path>
              <a:path w="3640454" h="4913630">
                <a:moveTo>
                  <a:pt x="1065577" y="1865539"/>
                </a:moveTo>
                <a:lnTo>
                  <a:pt x="1063277" y="1852839"/>
                </a:lnTo>
                <a:lnTo>
                  <a:pt x="1071754" y="1852839"/>
                </a:lnTo>
                <a:lnTo>
                  <a:pt x="1065577" y="1865539"/>
                </a:lnTo>
                <a:close/>
              </a:path>
              <a:path w="3640454" h="4913630">
                <a:moveTo>
                  <a:pt x="2149772" y="1890939"/>
                </a:moveTo>
                <a:lnTo>
                  <a:pt x="2142724" y="1890939"/>
                </a:lnTo>
                <a:lnTo>
                  <a:pt x="2149941" y="1878239"/>
                </a:lnTo>
                <a:lnTo>
                  <a:pt x="2155981" y="1865539"/>
                </a:lnTo>
                <a:lnTo>
                  <a:pt x="2162091" y="1852839"/>
                </a:lnTo>
                <a:lnTo>
                  <a:pt x="2174298" y="1852839"/>
                </a:lnTo>
                <a:lnTo>
                  <a:pt x="2167915" y="1865539"/>
                </a:lnTo>
                <a:lnTo>
                  <a:pt x="2162366" y="1878239"/>
                </a:lnTo>
                <a:lnTo>
                  <a:pt x="2156785" y="1878239"/>
                </a:lnTo>
                <a:lnTo>
                  <a:pt x="2149772" y="1890939"/>
                </a:lnTo>
                <a:close/>
              </a:path>
              <a:path w="3640454" h="4913630">
                <a:moveTo>
                  <a:pt x="2720760" y="1903639"/>
                </a:moveTo>
                <a:lnTo>
                  <a:pt x="2715013" y="1903639"/>
                </a:lnTo>
                <a:lnTo>
                  <a:pt x="2722967" y="1890939"/>
                </a:lnTo>
                <a:lnTo>
                  <a:pt x="2729731" y="1878239"/>
                </a:lnTo>
                <a:lnTo>
                  <a:pt x="2736560" y="1865539"/>
                </a:lnTo>
                <a:lnTo>
                  <a:pt x="2744520" y="1852839"/>
                </a:lnTo>
                <a:lnTo>
                  <a:pt x="2746420" y="1852839"/>
                </a:lnTo>
                <a:lnTo>
                  <a:pt x="2747801" y="1865539"/>
                </a:lnTo>
                <a:lnTo>
                  <a:pt x="2748887" y="1865539"/>
                </a:lnTo>
                <a:lnTo>
                  <a:pt x="2742824" y="1878239"/>
                </a:lnTo>
                <a:lnTo>
                  <a:pt x="2736036" y="1878239"/>
                </a:lnTo>
                <a:lnTo>
                  <a:pt x="2728719" y="1890939"/>
                </a:lnTo>
                <a:lnTo>
                  <a:pt x="2720760" y="1903639"/>
                </a:lnTo>
                <a:close/>
              </a:path>
              <a:path w="3640454" h="4913630">
                <a:moveTo>
                  <a:pt x="581719" y="1878239"/>
                </a:moveTo>
                <a:lnTo>
                  <a:pt x="567306" y="1878239"/>
                </a:lnTo>
                <a:lnTo>
                  <a:pt x="565687" y="1865539"/>
                </a:lnTo>
                <a:lnTo>
                  <a:pt x="581672" y="1865539"/>
                </a:lnTo>
                <a:lnTo>
                  <a:pt x="581719" y="1878239"/>
                </a:lnTo>
                <a:close/>
              </a:path>
              <a:path w="3640454" h="4913630">
                <a:moveTo>
                  <a:pt x="884663" y="1890939"/>
                </a:moveTo>
                <a:lnTo>
                  <a:pt x="869067" y="1890939"/>
                </a:lnTo>
                <a:lnTo>
                  <a:pt x="865527" y="1878239"/>
                </a:lnTo>
                <a:lnTo>
                  <a:pt x="862465" y="1865539"/>
                </a:lnTo>
                <a:lnTo>
                  <a:pt x="872574" y="1865539"/>
                </a:lnTo>
                <a:lnTo>
                  <a:pt x="877645" y="1878239"/>
                </a:lnTo>
                <a:lnTo>
                  <a:pt x="881471" y="1878239"/>
                </a:lnTo>
                <a:lnTo>
                  <a:pt x="884663" y="1890939"/>
                </a:lnTo>
                <a:close/>
              </a:path>
              <a:path w="3640454" h="4913630">
                <a:moveTo>
                  <a:pt x="1392702" y="1916339"/>
                </a:moveTo>
                <a:lnTo>
                  <a:pt x="1383028" y="1916339"/>
                </a:lnTo>
                <a:lnTo>
                  <a:pt x="1382906" y="1890939"/>
                </a:lnTo>
                <a:lnTo>
                  <a:pt x="1382776" y="1890939"/>
                </a:lnTo>
                <a:lnTo>
                  <a:pt x="1382595" y="1878239"/>
                </a:lnTo>
                <a:lnTo>
                  <a:pt x="1382973" y="1865539"/>
                </a:lnTo>
                <a:lnTo>
                  <a:pt x="1392121" y="1865539"/>
                </a:lnTo>
                <a:lnTo>
                  <a:pt x="1392368" y="1878239"/>
                </a:lnTo>
                <a:lnTo>
                  <a:pt x="1393186" y="1878239"/>
                </a:lnTo>
                <a:lnTo>
                  <a:pt x="1393610" y="1890939"/>
                </a:lnTo>
                <a:lnTo>
                  <a:pt x="1393567" y="1903639"/>
                </a:lnTo>
                <a:lnTo>
                  <a:pt x="1392988" y="1903639"/>
                </a:lnTo>
                <a:lnTo>
                  <a:pt x="1392702" y="1916339"/>
                </a:lnTo>
                <a:close/>
              </a:path>
              <a:path w="3640454" h="4913630">
                <a:moveTo>
                  <a:pt x="1718821" y="1903639"/>
                </a:moveTo>
                <a:lnTo>
                  <a:pt x="1710550" y="1903639"/>
                </a:lnTo>
                <a:lnTo>
                  <a:pt x="1719768" y="1878239"/>
                </a:lnTo>
                <a:lnTo>
                  <a:pt x="1723901" y="1878239"/>
                </a:lnTo>
                <a:lnTo>
                  <a:pt x="1729041" y="1865539"/>
                </a:lnTo>
                <a:lnTo>
                  <a:pt x="1736903" y="1865539"/>
                </a:lnTo>
                <a:lnTo>
                  <a:pt x="1728416" y="1890939"/>
                </a:lnTo>
                <a:lnTo>
                  <a:pt x="1724355" y="1890939"/>
                </a:lnTo>
                <a:lnTo>
                  <a:pt x="1718821" y="1903639"/>
                </a:lnTo>
                <a:close/>
              </a:path>
              <a:path w="3640454" h="4913630">
                <a:moveTo>
                  <a:pt x="1902474" y="1903639"/>
                </a:moveTo>
                <a:lnTo>
                  <a:pt x="1893621" y="1903639"/>
                </a:lnTo>
                <a:lnTo>
                  <a:pt x="1899849" y="1890939"/>
                </a:lnTo>
                <a:lnTo>
                  <a:pt x="1904950" y="1878239"/>
                </a:lnTo>
                <a:lnTo>
                  <a:pt x="1910086" y="1878239"/>
                </a:lnTo>
                <a:lnTo>
                  <a:pt x="1916521" y="1865539"/>
                </a:lnTo>
                <a:lnTo>
                  <a:pt x="1923292" y="1865539"/>
                </a:lnTo>
                <a:lnTo>
                  <a:pt x="1912701" y="1890939"/>
                </a:lnTo>
                <a:lnTo>
                  <a:pt x="1907628" y="1890939"/>
                </a:lnTo>
                <a:lnTo>
                  <a:pt x="1902474" y="1903639"/>
                </a:lnTo>
                <a:close/>
              </a:path>
              <a:path w="3640454" h="4913630">
                <a:moveTo>
                  <a:pt x="3117913" y="1903639"/>
                </a:moveTo>
                <a:lnTo>
                  <a:pt x="3123866" y="1890939"/>
                </a:lnTo>
                <a:lnTo>
                  <a:pt x="3131113" y="1878239"/>
                </a:lnTo>
                <a:lnTo>
                  <a:pt x="3139515" y="1865539"/>
                </a:lnTo>
                <a:lnTo>
                  <a:pt x="3148934" y="1865539"/>
                </a:lnTo>
                <a:lnTo>
                  <a:pt x="3142846" y="1878239"/>
                </a:lnTo>
                <a:lnTo>
                  <a:pt x="3135627" y="1890939"/>
                </a:lnTo>
                <a:lnTo>
                  <a:pt x="3127306" y="1890939"/>
                </a:lnTo>
                <a:lnTo>
                  <a:pt x="3117913" y="1903639"/>
                </a:lnTo>
                <a:close/>
              </a:path>
              <a:path w="3640454" h="4913630">
                <a:moveTo>
                  <a:pt x="29696" y="1903639"/>
                </a:moveTo>
                <a:lnTo>
                  <a:pt x="13435" y="1903639"/>
                </a:lnTo>
                <a:lnTo>
                  <a:pt x="14342" y="1890939"/>
                </a:lnTo>
                <a:lnTo>
                  <a:pt x="10294" y="1878239"/>
                </a:lnTo>
                <a:lnTo>
                  <a:pt x="29816" y="1878239"/>
                </a:lnTo>
                <a:lnTo>
                  <a:pt x="27495" y="1890939"/>
                </a:lnTo>
                <a:lnTo>
                  <a:pt x="29696" y="1903639"/>
                </a:lnTo>
                <a:close/>
              </a:path>
              <a:path w="3640454" h="4913630">
                <a:moveTo>
                  <a:pt x="581987" y="1890939"/>
                </a:moveTo>
                <a:lnTo>
                  <a:pt x="570670" y="1890939"/>
                </a:lnTo>
                <a:lnTo>
                  <a:pt x="568819" y="1878239"/>
                </a:lnTo>
                <a:lnTo>
                  <a:pt x="582247" y="1878239"/>
                </a:lnTo>
                <a:lnTo>
                  <a:pt x="581987" y="1890939"/>
                </a:lnTo>
                <a:close/>
              </a:path>
              <a:path w="3640454" h="4913630">
                <a:moveTo>
                  <a:pt x="1169023" y="1890939"/>
                </a:moveTo>
                <a:lnTo>
                  <a:pt x="1158282" y="1890939"/>
                </a:lnTo>
                <a:lnTo>
                  <a:pt x="1167133" y="1878239"/>
                </a:lnTo>
                <a:lnTo>
                  <a:pt x="1169023" y="1890939"/>
                </a:lnTo>
                <a:close/>
              </a:path>
              <a:path w="3640454" h="4913630">
                <a:moveTo>
                  <a:pt x="1465922" y="1916339"/>
                </a:moveTo>
                <a:lnTo>
                  <a:pt x="1452906" y="1916339"/>
                </a:lnTo>
                <a:lnTo>
                  <a:pt x="1454370" y="1903639"/>
                </a:lnTo>
                <a:lnTo>
                  <a:pt x="1455071" y="1903639"/>
                </a:lnTo>
                <a:lnTo>
                  <a:pt x="1455409" y="1890939"/>
                </a:lnTo>
                <a:lnTo>
                  <a:pt x="1455783" y="1890939"/>
                </a:lnTo>
                <a:lnTo>
                  <a:pt x="1456027" y="1878239"/>
                </a:lnTo>
                <a:lnTo>
                  <a:pt x="1467938" y="1878239"/>
                </a:lnTo>
                <a:lnTo>
                  <a:pt x="1467149" y="1890939"/>
                </a:lnTo>
                <a:lnTo>
                  <a:pt x="1466571" y="1903639"/>
                </a:lnTo>
                <a:lnTo>
                  <a:pt x="1465922" y="1916339"/>
                </a:lnTo>
                <a:close/>
              </a:path>
              <a:path w="3640454" h="4913630">
                <a:moveTo>
                  <a:pt x="1667607" y="1890939"/>
                </a:moveTo>
                <a:lnTo>
                  <a:pt x="1665158" y="1890939"/>
                </a:lnTo>
                <a:lnTo>
                  <a:pt x="1659531" y="1878239"/>
                </a:lnTo>
                <a:lnTo>
                  <a:pt x="1668814" y="1878239"/>
                </a:lnTo>
                <a:lnTo>
                  <a:pt x="1667607" y="1890939"/>
                </a:lnTo>
                <a:close/>
              </a:path>
              <a:path w="3640454" h="4913630">
                <a:moveTo>
                  <a:pt x="1783595" y="1890939"/>
                </a:moveTo>
                <a:lnTo>
                  <a:pt x="1777380" y="1890939"/>
                </a:lnTo>
                <a:lnTo>
                  <a:pt x="1779520" y="1878239"/>
                </a:lnTo>
                <a:lnTo>
                  <a:pt x="1783595" y="1890939"/>
                </a:lnTo>
                <a:close/>
              </a:path>
              <a:path w="3640454" h="4913630">
                <a:moveTo>
                  <a:pt x="2046301" y="1916339"/>
                </a:moveTo>
                <a:lnTo>
                  <a:pt x="2039526" y="1916339"/>
                </a:lnTo>
                <a:lnTo>
                  <a:pt x="2040618" y="1903639"/>
                </a:lnTo>
                <a:lnTo>
                  <a:pt x="2045877" y="1903639"/>
                </a:lnTo>
                <a:lnTo>
                  <a:pt x="2051696" y="1890939"/>
                </a:lnTo>
                <a:lnTo>
                  <a:pt x="2057997" y="1878239"/>
                </a:lnTo>
                <a:lnTo>
                  <a:pt x="2070936" y="1878239"/>
                </a:lnTo>
                <a:lnTo>
                  <a:pt x="2065383" y="1890939"/>
                </a:lnTo>
                <a:lnTo>
                  <a:pt x="2059512" y="1890939"/>
                </a:lnTo>
                <a:lnTo>
                  <a:pt x="2053193" y="1903639"/>
                </a:lnTo>
                <a:lnTo>
                  <a:pt x="2046301" y="1916339"/>
                </a:lnTo>
                <a:close/>
              </a:path>
              <a:path w="3640454" h="4913630">
                <a:moveTo>
                  <a:pt x="2513410" y="1929039"/>
                </a:moveTo>
                <a:lnTo>
                  <a:pt x="2511197" y="1929039"/>
                </a:lnTo>
                <a:lnTo>
                  <a:pt x="2505875" y="1916339"/>
                </a:lnTo>
                <a:lnTo>
                  <a:pt x="2507015" y="1916339"/>
                </a:lnTo>
                <a:lnTo>
                  <a:pt x="2520243" y="1903639"/>
                </a:lnTo>
                <a:lnTo>
                  <a:pt x="2526227" y="1890939"/>
                </a:lnTo>
                <a:lnTo>
                  <a:pt x="2533567" y="1878239"/>
                </a:lnTo>
                <a:lnTo>
                  <a:pt x="2538631" y="1878239"/>
                </a:lnTo>
                <a:lnTo>
                  <a:pt x="2538660" y="1890939"/>
                </a:lnTo>
                <a:lnTo>
                  <a:pt x="2537818" y="1890939"/>
                </a:lnTo>
                <a:lnTo>
                  <a:pt x="2526007" y="1903639"/>
                </a:lnTo>
                <a:lnTo>
                  <a:pt x="2520542" y="1916339"/>
                </a:lnTo>
                <a:lnTo>
                  <a:pt x="2513410" y="1929039"/>
                </a:lnTo>
                <a:close/>
              </a:path>
              <a:path w="3640454" h="4913630">
                <a:moveTo>
                  <a:pt x="2618419" y="1916339"/>
                </a:moveTo>
                <a:lnTo>
                  <a:pt x="2611962" y="1916339"/>
                </a:lnTo>
                <a:lnTo>
                  <a:pt x="2618697" y="1903639"/>
                </a:lnTo>
                <a:lnTo>
                  <a:pt x="2625842" y="1890939"/>
                </a:lnTo>
                <a:lnTo>
                  <a:pt x="2633905" y="1878239"/>
                </a:lnTo>
                <a:lnTo>
                  <a:pt x="2638653" y="1878239"/>
                </a:lnTo>
                <a:lnTo>
                  <a:pt x="2632452" y="1890939"/>
                </a:lnTo>
                <a:lnTo>
                  <a:pt x="2625479" y="1903639"/>
                </a:lnTo>
                <a:lnTo>
                  <a:pt x="2618419" y="1916339"/>
                </a:lnTo>
                <a:close/>
              </a:path>
              <a:path w="3640454" h="4913630">
                <a:moveTo>
                  <a:pt x="3011613" y="1916339"/>
                </a:moveTo>
                <a:lnTo>
                  <a:pt x="3002821" y="1916339"/>
                </a:lnTo>
                <a:lnTo>
                  <a:pt x="3006825" y="1903639"/>
                </a:lnTo>
                <a:lnTo>
                  <a:pt x="3014294" y="1903639"/>
                </a:lnTo>
                <a:lnTo>
                  <a:pt x="3024134" y="1890939"/>
                </a:lnTo>
                <a:lnTo>
                  <a:pt x="3035252" y="1878239"/>
                </a:lnTo>
                <a:lnTo>
                  <a:pt x="3029548" y="1890939"/>
                </a:lnTo>
                <a:lnTo>
                  <a:pt x="3021095" y="1903639"/>
                </a:lnTo>
                <a:lnTo>
                  <a:pt x="3011613" y="1916339"/>
                </a:lnTo>
                <a:close/>
              </a:path>
              <a:path w="3640454" h="4913630">
                <a:moveTo>
                  <a:pt x="3206151" y="1941739"/>
                </a:moveTo>
                <a:lnTo>
                  <a:pt x="3217753" y="1916339"/>
                </a:lnTo>
                <a:lnTo>
                  <a:pt x="3230380" y="1903639"/>
                </a:lnTo>
                <a:lnTo>
                  <a:pt x="3244402" y="1890939"/>
                </a:lnTo>
                <a:lnTo>
                  <a:pt x="3260191" y="1878239"/>
                </a:lnTo>
                <a:lnTo>
                  <a:pt x="3260333" y="1890939"/>
                </a:lnTo>
                <a:lnTo>
                  <a:pt x="3251835" y="1890939"/>
                </a:lnTo>
                <a:lnTo>
                  <a:pt x="3247707" y="1903639"/>
                </a:lnTo>
                <a:lnTo>
                  <a:pt x="3243885" y="1903639"/>
                </a:lnTo>
                <a:lnTo>
                  <a:pt x="3239759" y="1916339"/>
                </a:lnTo>
                <a:lnTo>
                  <a:pt x="3235281" y="1916339"/>
                </a:lnTo>
                <a:lnTo>
                  <a:pt x="3230400" y="1929039"/>
                </a:lnTo>
                <a:lnTo>
                  <a:pt x="3213592" y="1929039"/>
                </a:lnTo>
                <a:lnTo>
                  <a:pt x="3206151" y="1941739"/>
                </a:lnTo>
                <a:close/>
              </a:path>
              <a:path w="3640454" h="4913630">
                <a:moveTo>
                  <a:pt x="786927" y="1916339"/>
                </a:moveTo>
                <a:lnTo>
                  <a:pt x="770964" y="1916339"/>
                </a:lnTo>
                <a:lnTo>
                  <a:pt x="767450" y="1903639"/>
                </a:lnTo>
                <a:lnTo>
                  <a:pt x="764481" y="1890939"/>
                </a:lnTo>
                <a:lnTo>
                  <a:pt x="774455" y="1890939"/>
                </a:lnTo>
                <a:lnTo>
                  <a:pt x="779312" y="1903639"/>
                </a:lnTo>
                <a:lnTo>
                  <a:pt x="783347" y="1903639"/>
                </a:lnTo>
                <a:lnTo>
                  <a:pt x="786927" y="1916339"/>
                </a:lnTo>
                <a:close/>
              </a:path>
              <a:path w="3640454" h="4913630">
                <a:moveTo>
                  <a:pt x="888066" y="1903639"/>
                </a:moveTo>
                <a:lnTo>
                  <a:pt x="877611" y="1903639"/>
                </a:lnTo>
                <a:lnTo>
                  <a:pt x="873093" y="1890939"/>
                </a:lnTo>
                <a:lnTo>
                  <a:pt x="887833" y="1890939"/>
                </a:lnTo>
                <a:lnTo>
                  <a:pt x="888066" y="1903639"/>
                </a:lnTo>
                <a:close/>
              </a:path>
              <a:path w="3640454" h="4913630">
                <a:moveTo>
                  <a:pt x="1088881" y="1903639"/>
                </a:moveTo>
                <a:lnTo>
                  <a:pt x="1076876" y="1903639"/>
                </a:lnTo>
                <a:lnTo>
                  <a:pt x="1077612" y="1890939"/>
                </a:lnTo>
                <a:lnTo>
                  <a:pt x="1087859" y="1890939"/>
                </a:lnTo>
                <a:lnTo>
                  <a:pt x="1088881" y="1903639"/>
                </a:lnTo>
                <a:close/>
              </a:path>
              <a:path w="3640454" h="4913630">
                <a:moveTo>
                  <a:pt x="1174929" y="1916339"/>
                </a:moveTo>
                <a:lnTo>
                  <a:pt x="1162528" y="1916339"/>
                </a:lnTo>
                <a:lnTo>
                  <a:pt x="1161064" y="1903639"/>
                </a:lnTo>
                <a:lnTo>
                  <a:pt x="1158288" y="1890939"/>
                </a:lnTo>
                <a:lnTo>
                  <a:pt x="1170009" y="1890939"/>
                </a:lnTo>
                <a:lnTo>
                  <a:pt x="1171696" y="1903639"/>
                </a:lnTo>
                <a:lnTo>
                  <a:pt x="1173345" y="1903639"/>
                </a:lnTo>
                <a:lnTo>
                  <a:pt x="1174929" y="1916339"/>
                </a:lnTo>
                <a:close/>
              </a:path>
              <a:path w="3640454" h="4913630">
                <a:moveTo>
                  <a:pt x="1248247" y="1929039"/>
                </a:moveTo>
                <a:lnTo>
                  <a:pt x="1236098" y="1929039"/>
                </a:lnTo>
                <a:lnTo>
                  <a:pt x="1234833" y="1916339"/>
                </a:lnTo>
                <a:lnTo>
                  <a:pt x="1233671" y="1916339"/>
                </a:lnTo>
                <a:lnTo>
                  <a:pt x="1231568" y="1890939"/>
                </a:lnTo>
                <a:lnTo>
                  <a:pt x="1242631" y="1890939"/>
                </a:lnTo>
                <a:lnTo>
                  <a:pt x="1244697" y="1903639"/>
                </a:lnTo>
                <a:lnTo>
                  <a:pt x="1245986" y="1903639"/>
                </a:lnTo>
                <a:lnTo>
                  <a:pt x="1247179" y="1916339"/>
                </a:lnTo>
                <a:lnTo>
                  <a:pt x="1248247" y="1929039"/>
                </a:lnTo>
                <a:close/>
              </a:path>
              <a:path w="3640454" h="4913630">
                <a:moveTo>
                  <a:pt x="1317691" y="1941739"/>
                </a:moveTo>
                <a:lnTo>
                  <a:pt x="1308521" y="1941739"/>
                </a:lnTo>
                <a:lnTo>
                  <a:pt x="1307337" y="1929039"/>
                </a:lnTo>
                <a:lnTo>
                  <a:pt x="1306483" y="1916339"/>
                </a:lnTo>
                <a:lnTo>
                  <a:pt x="1305730" y="1903639"/>
                </a:lnTo>
                <a:lnTo>
                  <a:pt x="1305107" y="1903639"/>
                </a:lnTo>
                <a:lnTo>
                  <a:pt x="1304929" y="1890939"/>
                </a:lnTo>
                <a:lnTo>
                  <a:pt x="1316063" y="1890939"/>
                </a:lnTo>
                <a:lnTo>
                  <a:pt x="1317505" y="1903639"/>
                </a:lnTo>
                <a:lnTo>
                  <a:pt x="1317811" y="1916339"/>
                </a:lnTo>
                <a:lnTo>
                  <a:pt x="1317885" y="1929039"/>
                </a:lnTo>
                <a:lnTo>
                  <a:pt x="1318055" y="1929039"/>
                </a:lnTo>
                <a:lnTo>
                  <a:pt x="1317691" y="1941739"/>
                </a:lnTo>
                <a:close/>
              </a:path>
              <a:path w="3640454" h="4913630">
                <a:moveTo>
                  <a:pt x="1529802" y="1929039"/>
                </a:moveTo>
                <a:lnTo>
                  <a:pt x="1519624" y="1929039"/>
                </a:lnTo>
                <a:lnTo>
                  <a:pt x="1521232" y="1916339"/>
                </a:lnTo>
                <a:lnTo>
                  <a:pt x="1522881" y="1903639"/>
                </a:lnTo>
                <a:lnTo>
                  <a:pt x="1525291" y="1890939"/>
                </a:lnTo>
                <a:lnTo>
                  <a:pt x="1534787" y="1890939"/>
                </a:lnTo>
                <a:lnTo>
                  <a:pt x="1534923" y="1903639"/>
                </a:lnTo>
                <a:lnTo>
                  <a:pt x="1534601" y="1903639"/>
                </a:lnTo>
                <a:lnTo>
                  <a:pt x="1531591" y="1916339"/>
                </a:lnTo>
                <a:lnTo>
                  <a:pt x="1529802" y="1929039"/>
                </a:lnTo>
                <a:close/>
              </a:path>
              <a:path w="3640454" h="4913630">
                <a:moveTo>
                  <a:pt x="1763548" y="1929039"/>
                </a:moveTo>
                <a:lnTo>
                  <a:pt x="1754786" y="1929039"/>
                </a:lnTo>
                <a:lnTo>
                  <a:pt x="1755338" y="1916339"/>
                </a:lnTo>
                <a:lnTo>
                  <a:pt x="1766502" y="1903639"/>
                </a:lnTo>
                <a:lnTo>
                  <a:pt x="1771341" y="1890939"/>
                </a:lnTo>
                <a:lnTo>
                  <a:pt x="1784657" y="1890939"/>
                </a:lnTo>
                <a:lnTo>
                  <a:pt x="1779209" y="1903639"/>
                </a:lnTo>
                <a:lnTo>
                  <a:pt x="1774565" y="1903639"/>
                </a:lnTo>
                <a:lnTo>
                  <a:pt x="1769898" y="1916339"/>
                </a:lnTo>
                <a:lnTo>
                  <a:pt x="1763548" y="1929039"/>
                </a:lnTo>
                <a:close/>
              </a:path>
              <a:path w="3640454" h="4913630">
                <a:moveTo>
                  <a:pt x="2408747" y="1929039"/>
                </a:moveTo>
                <a:lnTo>
                  <a:pt x="2401113" y="1929039"/>
                </a:lnTo>
                <a:lnTo>
                  <a:pt x="2408347" y="1916339"/>
                </a:lnTo>
                <a:lnTo>
                  <a:pt x="2414946" y="1903639"/>
                </a:lnTo>
                <a:lnTo>
                  <a:pt x="2421945" y="1903639"/>
                </a:lnTo>
                <a:lnTo>
                  <a:pt x="2429512" y="1890939"/>
                </a:lnTo>
                <a:lnTo>
                  <a:pt x="2435181" y="1890939"/>
                </a:lnTo>
                <a:lnTo>
                  <a:pt x="2408747" y="1929039"/>
                </a:lnTo>
                <a:close/>
              </a:path>
              <a:path w="3640454" h="4913630">
                <a:moveTo>
                  <a:pt x="2879374" y="1941739"/>
                </a:moveTo>
                <a:lnTo>
                  <a:pt x="2882560" y="1929039"/>
                </a:lnTo>
                <a:lnTo>
                  <a:pt x="2889932" y="1916339"/>
                </a:lnTo>
                <a:lnTo>
                  <a:pt x="2899873" y="1903639"/>
                </a:lnTo>
                <a:lnTo>
                  <a:pt x="2910764" y="1890939"/>
                </a:lnTo>
                <a:lnTo>
                  <a:pt x="2904591" y="1903639"/>
                </a:lnTo>
                <a:lnTo>
                  <a:pt x="2897137" y="1916339"/>
                </a:lnTo>
                <a:lnTo>
                  <a:pt x="2888649" y="1929039"/>
                </a:lnTo>
                <a:lnTo>
                  <a:pt x="2879374" y="1941739"/>
                </a:lnTo>
                <a:close/>
              </a:path>
              <a:path w="3640454" h="4913630">
                <a:moveTo>
                  <a:pt x="31397" y="1916339"/>
                </a:moveTo>
                <a:lnTo>
                  <a:pt x="15746" y="1916339"/>
                </a:lnTo>
                <a:lnTo>
                  <a:pt x="13941" y="1903639"/>
                </a:lnTo>
                <a:lnTo>
                  <a:pt x="30328" y="1903639"/>
                </a:lnTo>
                <a:lnTo>
                  <a:pt x="31397" y="1916339"/>
                </a:lnTo>
                <a:close/>
              </a:path>
              <a:path w="3640454" h="4913630">
                <a:moveTo>
                  <a:pt x="680716" y="1916339"/>
                </a:moveTo>
                <a:lnTo>
                  <a:pt x="670121" y="1916339"/>
                </a:lnTo>
                <a:lnTo>
                  <a:pt x="675855" y="1903639"/>
                </a:lnTo>
                <a:lnTo>
                  <a:pt x="679181" y="1903639"/>
                </a:lnTo>
                <a:lnTo>
                  <a:pt x="680716" y="1916339"/>
                </a:lnTo>
                <a:close/>
              </a:path>
              <a:path w="3640454" h="4913630">
                <a:moveTo>
                  <a:pt x="1097396" y="1929039"/>
                </a:moveTo>
                <a:lnTo>
                  <a:pt x="1083243" y="1929039"/>
                </a:lnTo>
                <a:lnTo>
                  <a:pt x="1081120" y="1916339"/>
                </a:lnTo>
                <a:lnTo>
                  <a:pt x="1077156" y="1903639"/>
                </a:lnTo>
                <a:lnTo>
                  <a:pt x="1091168" y="1903639"/>
                </a:lnTo>
                <a:lnTo>
                  <a:pt x="1093359" y="1916339"/>
                </a:lnTo>
                <a:lnTo>
                  <a:pt x="1095439" y="1916339"/>
                </a:lnTo>
                <a:lnTo>
                  <a:pt x="1097396" y="1929039"/>
                </a:lnTo>
                <a:close/>
              </a:path>
              <a:path w="3640454" h="4913630">
                <a:moveTo>
                  <a:pt x="1584310" y="1954439"/>
                </a:moveTo>
                <a:lnTo>
                  <a:pt x="1575373" y="1954439"/>
                </a:lnTo>
                <a:lnTo>
                  <a:pt x="1575685" y="1941739"/>
                </a:lnTo>
                <a:lnTo>
                  <a:pt x="1577658" y="1941739"/>
                </a:lnTo>
                <a:lnTo>
                  <a:pt x="1580456" y="1929039"/>
                </a:lnTo>
                <a:lnTo>
                  <a:pt x="1583753" y="1916339"/>
                </a:lnTo>
                <a:lnTo>
                  <a:pt x="1588040" y="1903639"/>
                </a:lnTo>
                <a:lnTo>
                  <a:pt x="1596084" y="1903639"/>
                </a:lnTo>
                <a:lnTo>
                  <a:pt x="1596545" y="1916339"/>
                </a:lnTo>
                <a:lnTo>
                  <a:pt x="1594039" y="1929039"/>
                </a:lnTo>
                <a:lnTo>
                  <a:pt x="1591459" y="1929039"/>
                </a:lnTo>
                <a:lnTo>
                  <a:pt x="1588376" y="1941739"/>
                </a:lnTo>
                <a:lnTo>
                  <a:pt x="1584310" y="1954439"/>
                </a:lnTo>
                <a:close/>
              </a:path>
              <a:path w="3640454" h="4913630">
                <a:moveTo>
                  <a:pt x="1828325" y="1916339"/>
                </a:moveTo>
                <a:lnTo>
                  <a:pt x="1822275" y="1916339"/>
                </a:lnTo>
                <a:lnTo>
                  <a:pt x="1824792" y="1903639"/>
                </a:lnTo>
                <a:lnTo>
                  <a:pt x="1828325" y="1916339"/>
                </a:lnTo>
                <a:close/>
              </a:path>
              <a:path w="3640454" h="4913630">
                <a:moveTo>
                  <a:pt x="1952316" y="1941739"/>
                </a:moveTo>
                <a:lnTo>
                  <a:pt x="1939602" y="1941739"/>
                </a:lnTo>
                <a:lnTo>
                  <a:pt x="1945114" y="1929039"/>
                </a:lnTo>
                <a:lnTo>
                  <a:pt x="1951170" y="1916339"/>
                </a:lnTo>
                <a:lnTo>
                  <a:pt x="1957804" y="1916339"/>
                </a:lnTo>
                <a:lnTo>
                  <a:pt x="1965048" y="1903639"/>
                </a:lnTo>
                <a:lnTo>
                  <a:pt x="1971126" y="1903639"/>
                </a:lnTo>
                <a:lnTo>
                  <a:pt x="1965202" y="1916339"/>
                </a:lnTo>
                <a:lnTo>
                  <a:pt x="1959144" y="1929039"/>
                </a:lnTo>
                <a:lnTo>
                  <a:pt x="1952316" y="1941739"/>
                </a:lnTo>
                <a:close/>
              </a:path>
              <a:path w="3640454" h="4913630">
                <a:moveTo>
                  <a:pt x="2301763" y="1941739"/>
                </a:moveTo>
                <a:lnTo>
                  <a:pt x="2297115" y="1941739"/>
                </a:lnTo>
                <a:lnTo>
                  <a:pt x="2302862" y="1929039"/>
                </a:lnTo>
                <a:lnTo>
                  <a:pt x="2309156" y="1916339"/>
                </a:lnTo>
                <a:lnTo>
                  <a:pt x="2315923" y="1903639"/>
                </a:lnTo>
                <a:lnTo>
                  <a:pt x="2328840" y="1903639"/>
                </a:lnTo>
                <a:lnTo>
                  <a:pt x="2323218" y="1916339"/>
                </a:lnTo>
                <a:lnTo>
                  <a:pt x="2316764" y="1916339"/>
                </a:lnTo>
                <a:lnTo>
                  <a:pt x="2309656" y="1929039"/>
                </a:lnTo>
                <a:lnTo>
                  <a:pt x="2301763" y="1941739"/>
                </a:lnTo>
                <a:close/>
              </a:path>
              <a:path w="3640454" h="4913630">
                <a:moveTo>
                  <a:pt x="594088" y="1929039"/>
                </a:moveTo>
                <a:lnTo>
                  <a:pt x="581251" y="1929039"/>
                </a:lnTo>
                <a:lnTo>
                  <a:pt x="582219" y="1916339"/>
                </a:lnTo>
                <a:lnTo>
                  <a:pt x="592976" y="1916339"/>
                </a:lnTo>
                <a:lnTo>
                  <a:pt x="594088" y="1929039"/>
                </a:lnTo>
                <a:close/>
              </a:path>
              <a:path w="3640454" h="4913630">
                <a:moveTo>
                  <a:pt x="688323" y="1929039"/>
                </a:moveTo>
                <a:lnTo>
                  <a:pt x="671804" y="1929039"/>
                </a:lnTo>
                <a:lnTo>
                  <a:pt x="669074" y="1916339"/>
                </a:lnTo>
                <a:lnTo>
                  <a:pt x="684803" y="1916339"/>
                </a:lnTo>
                <a:lnTo>
                  <a:pt x="688323" y="1929039"/>
                </a:lnTo>
                <a:close/>
              </a:path>
              <a:path w="3640454" h="4913630">
                <a:moveTo>
                  <a:pt x="790711" y="1929039"/>
                </a:moveTo>
                <a:lnTo>
                  <a:pt x="779804" y="1929039"/>
                </a:lnTo>
                <a:lnTo>
                  <a:pt x="775067" y="1916339"/>
                </a:lnTo>
                <a:lnTo>
                  <a:pt x="790416" y="1916339"/>
                </a:lnTo>
                <a:lnTo>
                  <a:pt x="790711" y="1929039"/>
                </a:lnTo>
                <a:close/>
              </a:path>
              <a:path w="3640454" h="4913630">
                <a:moveTo>
                  <a:pt x="1011848" y="1954439"/>
                </a:moveTo>
                <a:lnTo>
                  <a:pt x="999951" y="1954439"/>
                </a:lnTo>
                <a:lnTo>
                  <a:pt x="997119" y="1941739"/>
                </a:lnTo>
                <a:lnTo>
                  <a:pt x="994382" y="1929039"/>
                </a:lnTo>
                <a:lnTo>
                  <a:pt x="987913" y="1916339"/>
                </a:lnTo>
                <a:lnTo>
                  <a:pt x="1000685" y="1916339"/>
                </a:lnTo>
                <a:lnTo>
                  <a:pt x="1004086" y="1929039"/>
                </a:lnTo>
                <a:lnTo>
                  <a:pt x="1007197" y="1929039"/>
                </a:lnTo>
                <a:lnTo>
                  <a:pt x="1009865" y="1941739"/>
                </a:lnTo>
                <a:lnTo>
                  <a:pt x="1011939" y="1941739"/>
                </a:lnTo>
                <a:lnTo>
                  <a:pt x="1011848" y="1954439"/>
                </a:lnTo>
                <a:close/>
              </a:path>
              <a:path w="3640454" h="4913630">
                <a:moveTo>
                  <a:pt x="1176716" y="1929039"/>
                </a:moveTo>
                <a:lnTo>
                  <a:pt x="1165090" y="1929039"/>
                </a:lnTo>
                <a:lnTo>
                  <a:pt x="1164124" y="1916339"/>
                </a:lnTo>
                <a:lnTo>
                  <a:pt x="1177113" y="1916339"/>
                </a:lnTo>
                <a:lnTo>
                  <a:pt x="1176716" y="1929039"/>
                </a:lnTo>
                <a:close/>
              </a:path>
              <a:path w="3640454" h="4913630">
                <a:moveTo>
                  <a:pt x="1463259" y="1929039"/>
                </a:moveTo>
                <a:lnTo>
                  <a:pt x="1453115" y="1929039"/>
                </a:lnTo>
                <a:lnTo>
                  <a:pt x="1452579" y="1916339"/>
                </a:lnTo>
                <a:lnTo>
                  <a:pt x="1464782" y="1916339"/>
                </a:lnTo>
                <a:lnTo>
                  <a:pt x="1463259" y="1929039"/>
                </a:lnTo>
                <a:close/>
              </a:path>
              <a:path w="3640454" h="4913630">
                <a:moveTo>
                  <a:pt x="1806883" y="1954439"/>
                </a:moveTo>
                <a:lnTo>
                  <a:pt x="1798731" y="1954439"/>
                </a:lnTo>
                <a:lnTo>
                  <a:pt x="1798145" y="1941739"/>
                </a:lnTo>
                <a:lnTo>
                  <a:pt x="1804965" y="1941739"/>
                </a:lnTo>
                <a:lnTo>
                  <a:pt x="1810255" y="1929039"/>
                </a:lnTo>
                <a:lnTo>
                  <a:pt x="1815610" y="1916339"/>
                </a:lnTo>
                <a:lnTo>
                  <a:pt x="1828698" y="1916339"/>
                </a:lnTo>
                <a:lnTo>
                  <a:pt x="1823011" y="1929039"/>
                </a:lnTo>
                <a:lnTo>
                  <a:pt x="1818195" y="1929039"/>
                </a:lnTo>
                <a:lnTo>
                  <a:pt x="1813354" y="1941739"/>
                </a:lnTo>
                <a:lnTo>
                  <a:pt x="1806883" y="1954439"/>
                </a:lnTo>
                <a:close/>
              </a:path>
              <a:path w="3640454" h="4913630">
                <a:moveTo>
                  <a:pt x="2198522" y="1954439"/>
                </a:moveTo>
                <a:lnTo>
                  <a:pt x="2192508" y="1954439"/>
                </a:lnTo>
                <a:lnTo>
                  <a:pt x="2191658" y="1941739"/>
                </a:lnTo>
                <a:lnTo>
                  <a:pt x="2198904" y="1941739"/>
                </a:lnTo>
                <a:lnTo>
                  <a:pt x="2204979" y="1929039"/>
                </a:lnTo>
                <a:lnTo>
                  <a:pt x="2211425" y="1916339"/>
                </a:lnTo>
                <a:lnTo>
                  <a:pt x="2225563" y="1916339"/>
                </a:lnTo>
                <a:lnTo>
                  <a:pt x="2218659" y="1929039"/>
                </a:lnTo>
                <a:lnTo>
                  <a:pt x="2212371" y="1929039"/>
                </a:lnTo>
                <a:lnTo>
                  <a:pt x="2205702" y="1941739"/>
                </a:lnTo>
                <a:lnTo>
                  <a:pt x="2198522" y="1954439"/>
                </a:lnTo>
                <a:close/>
              </a:path>
              <a:path w="3640454" h="4913630">
                <a:moveTo>
                  <a:pt x="2771801" y="1954439"/>
                </a:moveTo>
                <a:lnTo>
                  <a:pt x="2768232" y="1954439"/>
                </a:lnTo>
                <a:lnTo>
                  <a:pt x="2775330" y="1941739"/>
                </a:lnTo>
                <a:lnTo>
                  <a:pt x="2783438" y="1929039"/>
                </a:lnTo>
                <a:lnTo>
                  <a:pt x="2792850" y="1916339"/>
                </a:lnTo>
                <a:lnTo>
                  <a:pt x="2787298" y="1929039"/>
                </a:lnTo>
                <a:lnTo>
                  <a:pt x="2780283" y="1941739"/>
                </a:lnTo>
                <a:lnTo>
                  <a:pt x="2771801" y="1954439"/>
                </a:lnTo>
                <a:close/>
              </a:path>
              <a:path w="3640454" h="4913630">
                <a:moveTo>
                  <a:pt x="3123550" y="1954439"/>
                </a:moveTo>
                <a:lnTo>
                  <a:pt x="3126680" y="1941739"/>
                </a:lnTo>
                <a:lnTo>
                  <a:pt x="3134590" y="1929039"/>
                </a:lnTo>
                <a:lnTo>
                  <a:pt x="3145213" y="1916339"/>
                </a:lnTo>
                <a:lnTo>
                  <a:pt x="3156481" y="1916339"/>
                </a:lnTo>
                <a:lnTo>
                  <a:pt x="3149211" y="1929039"/>
                </a:lnTo>
                <a:lnTo>
                  <a:pt x="3140939" y="1929039"/>
                </a:lnTo>
                <a:lnTo>
                  <a:pt x="3132205" y="1941739"/>
                </a:lnTo>
                <a:lnTo>
                  <a:pt x="3123550" y="1954439"/>
                </a:lnTo>
                <a:close/>
              </a:path>
              <a:path w="3640454" h="4913630">
                <a:moveTo>
                  <a:pt x="3153631" y="1967139"/>
                </a:moveTo>
                <a:lnTo>
                  <a:pt x="3156911" y="1954439"/>
                </a:lnTo>
                <a:lnTo>
                  <a:pt x="3163653" y="1941739"/>
                </a:lnTo>
                <a:lnTo>
                  <a:pt x="3173317" y="1929039"/>
                </a:lnTo>
                <a:lnTo>
                  <a:pt x="3185359" y="1916339"/>
                </a:lnTo>
                <a:lnTo>
                  <a:pt x="3178883" y="1929039"/>
                </a:lnTo>
                <a:lnTo>
                  <a:pt x="3171381" y="1941739"/>
                </a:lnTo>
                <a:lnTo>
                  <a:pt x="3162937" y="1954439"/>
                </a:lnTo>
                <a:lnTo>
                  <a:pt x="3153631" y="1967139"/>
                </a:lnTo>
                <a:close/>
              </a:path>
              <a:path w="3640454" h="4913630">
                <a:moveTo>
                  <a:pt x="518399" y="1941739"/>
                </a:moveTo>
                <a:lnTo>
                  <a:pt x="504198" y="1941739"/>
                </a:lnTo>
                <a:lnTo>
                  <a:pt x="513199" y="1929039"/>
                </a:lnTo>
                <a:lnTo>
                  <a:pt x="515989" y="1929039"/>
                </a:lnTo>
                <a:lnTo>
                  <a:pt x="518399" y="1941739"/>
                </a:lnTo>
                <a:close/>
              </a:path>
              <a:path w="3640454" h="4913630">
                <a:moveTo>
                  <a:pt x="602243" y="1954439"/>
                </a:moveTo>
                <a:lnTo>
                  <a:pt x="587012" y="1954439"/>
                </a:lnTo>
                <a:lnTo>
                  <a:pt x="584881" y="1941739"/>
                </a:lnTo>
                <a:lnTo>
                  <a:pt x="581281" y="1929039"/>
                </a:lnTo>
                <a:lnTo>
                  <a:pt x="596274" y="1929039"/>
                </a:lnTo>
                <a:lnTo>
                  <a:pt x="598362" y="1941739"/>
                </a:lnTo>
                <a:lnTo>
                  <a:pt x="600351" y="1941739"/>
                </a:lnTo>
                <a:lnTo>
                  <a:pt x="602243" y="1954439"/>
                </a:lnTo>
                <a:close/>
              </a:path>
              <a:path w="3640454" h="4913630">
                <a:moveTo>
                  <a:pt x="693038" y="1954439"/>
                </a:moveTo>
                <a:lnTo>
                  <a:pt x="682428" y="1954439"/>
                </a:lnTo>
                <a:lnTo>
                  <a:pt x="678272" y="1941739"/>
                </a:lnTo>
                <a:lnTo>
                  <a:pt x="674800" y="1929039"/>
                </a:lnTo>
                <a:lnTo>
                  <a:pt x="691423" y="1929039"/>
                </a:lnTo>
                <a:lnTo>
                  <a:pt x="694252" y="1941739"/>
                </a:lnTo>
                <a:lnTo>
                  <a:pt x="693038" y="1954439"/>
                </a:lnTo>
                <a:close/>
              </a:path>
              <a:path w="3640454" h="4913630">
                <a:moveTo>
                  <a:pt x="906713" y="1941739"/>
                </a:moveTo>
                <a:lnTo>
                  <a:pt x="897456" y="1941739"/>
                </a:lnTo>
                <a:lnTo>
                  <a:pt x="901767" y="1929039"/>
                </a:lnTo>
                <a:lnTo>
                  <a:pt x="904597" y="1929039"/>
                </a:lnTo>
                <a:lnTo>
                  <a:pt x="906713" y="1941739"/>
                </a:lnTo>
                <a:close/>
              </a:path>
              <a:path w="3640454" h="4913630">
                <a:moveTo>
                  <a:pt x="1089247" y="1941739"/>
                </a:moveTo>
                <a:lnTo>
                  <a:pt x="1086581" y="1929039"/>
                </a:lnTo>
                <a:lnTo>
                  <a:pt x="1097454" y="1929039"/>
                </a:lnTo>
                <a:lnTo>
                  <a:pt x="1089247" y="1941739"/>
                </a:lnTo>
                <a:close/>
              </a:path>
              <a:path w="3640454" h="4913630">
                <a:moveTo>
                  <a:pt x="1527146" y="1941739"/>
                </a:moveTo>
                <a:lnTo>
                  <a:pt x="1518573" y="1941739"/>
                </a:lnTo>
                <a:lnTo>
                  <a:pt x="1517538" y="1929039"/>
                </a:lnTo>
                <a:lnTo>
                  <a:pt x="1527849" y="1929039"/>
                </a:lnTo>
                <a:lnTo>
                  <a:pt x="1527146" y="1941739"/>
                </a:lnTo>
                <a:close/>
              </a:path>
              <a:path w="3640454" h="4913630">
                <a:moveTo>
                  <a:pt x="1632195" y="1967139"/>
                </a:moveTo>
                <a:lnTo>
                  <a:pt x="1623469" y="1967139"/>
                </a:lnTo>
                <a:lnTo>
                  <a:pt x="1628552" y="1954439"/>
                </a:lnTo>
                <a:lnTo>
                  <a:pt x="1632524" y="1941739"/>
                </a:lnTo>
                <a:lnTo>
                  <a:pt x="1636570" y="1929039"/>
                </a:lnTo>
                <a:lnTo>
                  <a:pt x="1649459" y="1929039"/>
                </a:lnTo>
                <a:lnTo>
                  <a:pt x="1642034" y="1954439"/>
                </a:lnTo>
                <a:lnTo>
                  <a:pt x="1637735" y="1954439"/>
                </a:lnTo>
                <a:lnTo>
                  <a:pt x="1632195" y="1967139"/>
                </a:lnTo>
                <a:close/>
              </a:path>
              <a:path w="3640454" h="4913630">
                <a:moveTo>
                  <a:pt x="2094943" y="1967139"/>
                </a:moveTo>
                <a:lnTo>
                  <a:pt x="2087638" y="1967139"/>
                </a:lnTo>
                <a:lnTo>
                  <a:pt x="2095018" y="1954439"/>
                </a:lnTo>
                <a:lnTo>
                  <a:pt x="2101220" y="1941739"/>
                </a:lnTo>
                <a:lnTo>
                  <a:pt x="2107491" y="1941739"/>
                </a:lnTo>
                <a:lnTo>
                  <a:pt x="2115221" y="1929039"/>
                </a:lnTo>
                <a:lnTo>
                  <a:pt x="2121450" y="1929039"/>
                </a:lnTo>
                <a:lnTo>
                  <a:pt x="2114082" y="1941739"/>
                </a:lnTo>
                <a:lnTo>
                  <a:pt x="2108030" y="1954439"/>
                </a:lnTo>
                <a:lnTo>
                  <a:pt x="2101931" y="1954439"/>
                </a:lnTo>
                <a:lnTo>
                  <a:pt x="2094943" y="1967139"/>
                </a:lnTo>
                <a:close/>
              </a:path>
              <a:path w="3640454" h="4913630">
                <a:moveTo>
                  <a:pt x="103229" y="1967139"/>
                </a:moveTo>
                <a:lnTo>
                  <a:pt x="86767" y="1967139"/>
                </a:lnTo>
                <a:lnTo>
                  <a:pt x="86200" y="1954439"/>
                </a:lnTo>
                <a:lnTo>
                  <a:pt x="86749" y="1954439"/>
                </a:lnTo>
                <a:lnTo>
                  <a:pt x="88699" y="1941739"/>
                </a:lnTo>
                <a:lnTo>
                  <a:pt x="98948" y="1941739"/>
                </a:lnTo>
                <a:lnTo>
                  <a:pt x="102988" y="1954439"/>
                </a:lnTo>
                <a:lnTo>
                  <a:pt x="103229" y="1967139"/>
                </a:lnTo>
                <a:close/>
              </a:path>
              <a:path w="3640454" h="4913630">
                <a:moveTo>
                  <a:pt x="519672" y="1954439"/>
                </a:moveTo>
                <a:lnTo>
                  <a:pt x="505261" y="1954439"/>
                </a:lnTo>
                <a:lnTo>
                  <a:pt x="504755" y="1941739"/>
                </a:lnTo>
                <a:lnTo>
                  <a:pt x="519186" y="1941739"/>
                </a:lnTo>
                <a:lnTo>
                  <a:pt x="519672" y="1954439"/>
                </a:lnTo>
                <a:close/>
              </a:path>
              <a:path w="3640454" h="4913630">
                <a:moveTo>
                  <a:pt x="914273" y="1954439"/>
                </a:moveTo>
                <a:lnTo>
                  <a:pt x="898979" y="1954439"/>
                </a:lnTo>
                <a:lnTo>
                  <a:pt x="896036" y="1941739"/>
                </a:lnTo>
                <a:lnTo>
                  <a:pt x="910993" y="1941739"/>
                </a:lnTo>
                <a:lnTo>
                  <a:pt x="914273" y="1954439"/>
                </a:lnTo>
                <a:close/>
              </a:path>
              <a:path w="3640454" h="4913630">
                <a:moveTo>
                  <a:pt x="1695066" y="1954439"/>
                </a:moveTo>
                <a:lnTo>
                  <a:pt x="1681719" y="1954439"/>
                </a:lnTo>
                <a:lnTo>
                  <a:pt x="1687868" y="1941739"/>
                </a:lnTo>
                <a:lnTo>
                  <a:pt x="1695277" y="1941739"/>
                </a:lnTo>
                <a:lnTo>
                  <a:pt x="1695066" y="1954439"/>
                </a:lnTo>
                <a:close/>
              </a:path>
              <a:path w="3640454" h="4913630">
                <a:moveTo>
                  <a:pt x="1872325" y="1954439"/>
                </a:moveTo>
                <a:lnTo>
                  <a:pt x="1859509" y="1954439"/>
                </a:lnTo>
                <a:lnTo>
                  <a:pt x="1865142" y="1941739"/>
                </a:lnTo>
                <a:lnTo>
                  <a:pt x="1872725" y="1941739"/>
                </a:lnTo>
                <a:lnTo>
                  <a:pt x="1872325" y="1954439"/>
                </a:lnTo>
                <a:close/>
              </a:path>
              <a:path w="3640454" h="4913630">
                <a:moveTo>
                  <a:pt x="2016881" y="1954439"/>
                </a:moveTo>
                <a:lnTo>
                  <a:pt x="2012079" y="1954439"/>
                </a:lnTo>
                <a:lnTo>
                  <a:pt x="2013915" y="1941739"/>
                </a:lnTo>
                <a:lnTo>
                  <a:pt x="2016881" y="1954439"/>
                </a:lnTo>
                <a:close/>
              </a:path>
              <a:path w="3640454" h="4913630">
                <a:moveTo>
                  <a:pt x="2664218" y="1979839"/>
                </a:moveTo>
                <a:lnTo>
                  <a:pt x="2657727" y="1979839"/>
                </a:lnTo>
                <a:lnTo>
                  <a:pt x="2664512" y="1967139"/>
                </a:lnTo>
                <a:lnTo>
                  <a:pt x="2671659" y="1954439"/>
                </a:lnTo>
                <a:lnTo>
                  <a:pt x="2679239" y="1941739"/>
                </a:lnTo>
                <a:lnTo>
                  <a:pt x="2690410" y="1941739"/>
                </a:lnTo>
                <a:lnTo>
                  <a:pt x="2684466" y="1954439"/>
                </a:lnTo>
                <a:lnTo>
                  <a:pt x="2677861" y="1967139"/>
                </a:lnTo>
                <a:lnTo>
                  <a:pt x="2670982" y="1967139"/>
                </a:lnTo>
                <a:lnTo>
                  <a:pt x="2664218" y="1979839"/>
                </a:lnTo>
                <a:close/>
              </a:path>
              <a:path w="3640454" h="4913630">
                <a:moveTo>
                  <a:pt x="3065824" y="1979839"/>
                </a:moveTo>
                <a:lnTo>
                  <a:pt x="3060024" y="1979839"/>
                </a:lnTo>
                <a:lnTo>
                  <a:pt x="3067526" y="1967139"/>
                </a:lnTo>
                <a:lnTo>
                  <a:pt x="3077430" y="1954439"/>
                </a:lnTo>
                <a:lnTo>
                  <a:pt x="3088202" y="1941739"/>
                </a:lnTo>
                <a:lnTo>
                  <a:pt x="3081683" y="1954439"/>
                </a:lnTo>
                <a:lnTo>
                  <a:pt x="3074228" y="1967139"/>
                </a:lnTo>
                <a:lnTo>
                  <a:pt x="3065824" y="1979839"/>
                </a:lnTo>
                <a:close/>
              </a:path>
              <a:path w="3640454" h="4913630">
                <a:moveTo>
                  <a:pt x="42298" y="1992539"/>
                </a:moveTo>
                <a:lnTo>
                  <a:pt x="28960" y="1992539"/>
                </a:lnTo>
                <a:lnTo>
                  <a:pt x="25838" y="1979839"/>
                </a:lnTo>
                <a:lnTo>
                  <a:pt x="22831" y="1967139"/>
                </a:lnTo>
                <a:lnTo>
                  <a:pt x="22666" y="1954439"/>
                </a:lnTo>
                <a:lnTo>
                  <a:pt x="36782" y="1954439"/>
                </a:lnTo>
                <a:lnTo>
                  <a:pt x="39231" y="1967139"/>
                </a:lnTo>
                <a:lnTo>
                  <a:pt x="40631" y="1979839"/>
                </a:lnTo>
                <a:lnTo>
                  <a:pt x="42298" y="1992539"/>
                </a:lnTo>
                <a:close/>
              </a:path>
              <a:path w="3640454" h="4913630">
                <a:moveTo>
                  <a:pt x="509650" y="1967139"/>
                </a:moveTo>
                <a:lnTo>
                  <a:pt x="507154" y="1954439"/>
                </a:lnTo>
                <a:lnTo>
                  <a:pt x="520278" y="1954439"/>
                </a:lnTo>
                <a:lnTo>
                  <a:pt x="509650" y="1967139"/>
                </a:lnTo>
                <a:close/>
              </a:path>
              <a:path w="3640454" h="4913630">
                <a:moveTo>
                  <a:pt x="594251" y="1967139"/>
                </a:moveTo>
                <a:lnTo>
                  <a:pt x="590774" y="1967139"/>
                </a:lnTo>
                <a:lnTo>
                  <a:pt x="589396" y="1954439"/>
                </a:lnTo>
                <a:lnTo>
                  <a:pt x="602709" y="1954439"/>
                </a:lnTo>
                <a:lnTo>
                  <a:pt x="594251" y="1967139"/>
                </a:lnTo>
                <a:close/>
              </a:path>
              <a:path w="3640454" h="4913630">
                <a:moveTo>
                  <a:pt x="920609" y="1979839"/>
                </a:moveTo>
                <a:lnTo>
                  <a:pt x="910266" y="1979839"/>
                </a:lnTo>
                <a:lnTo>
                  <a:pt x="905418" y="1967139"/>
                </a:lnTo>
                <a:lnTo>
                  <a:pt x="902125" y="1954439"/>
                </a:lnTo>
                <a:lnTo>
                  <a:pt x="917500" y="1954439"/>
                </a:lnTo>
                <a:lnTo>
                  <a:pt x="922265" y="1967139"/>
                </a:lnTo>
                <a:lnTo>
                  <a:pt x="920609" y="1979839"/>
                </a:lnTo>
                <a:close/>
              </a:path>
              <a:path w="3640454" h="4913630">
                <a:moveTo>
                  <a:pt x="1386610" y="2005239"/>
                </a:moveTo>
                <a:lnTo>
                  <a:pt x="1376458" y="2005239"/>
                </a:lnTo>
                <a:lnTo>
                  <a:pt x="1377551" y="1992539"/>
                </a:lnTo>
                <a:lnTo>
                  <a:pt x="1378454" y="1979839"/>
                </a:lnTo>
                <a:lnTo>
                  <a:pt x="1379437" y="1967139"/>
                </a:lnTo>
                <a:lnTo>
                  <a:pt x="1380873" y="1954439"/>
                </a:lnTo>
                <a:lnTo>
                  <a:pt x="1390531" y="1954439"/>
                </a:lnTo>
                <a:lnTo>
                  <a:pt x="1390803" y="1967139"/>
                </a:lnTo>
                <a:lnTo>
                  <a:pt x="1390249" y="1979839"/>
                </a:lnTo>
                <a:lnTo>
                  <a:pt x="1389915" y="1979839"/>
                </a:lnTo>
                <a:lnTo>
                  <a:pt x="1389211" y="1992539"/>
                </a:lnTo>
                <a:lnTo>
                  <a:pt x="1387670" y="1992539"/>
                </a:lnTo>
                <a:lnTo>
                  <a:pt x="1386610" y="2005239"/>
                </a:lnTo>
                <a:close/>
              </a:path>
              <a:path w="3640454" h="4913630">
                <a:moveTo>
                  <a:pt x="1680213" y="1979839"/>
                </a:moveTo>
                <a:lnTo>
                  <a:pt x="1665285" y="1979839"/>
                </a:lnTo>
                <a:lnTo>
                  <a:pt x="1671846" y="1967139"/>
                </a:lnTo>
                <a:lnTo>
                  <a:pt x="1676762" y="1954439"/>
                </a:lnTo>
                <a:lnTo>
                  <a:pt x="1689587" y="1954439"/>
                </a:lnTo>
                <a:lnTo>
                  <a:pt x="1680213" y="1979839"/>
                </a:lnTo>
                <a:close/>
              </a:path>
              <a:path w="3640454" h="4913630">
                <a:moveTo>
                  <a:pt x="1849397" y="1979839"/>
                </a:moveTo>
                <a:lnTo>
                  <a:pt x="1840895" y="1979839"/>
                </a:lnTo>
                <a:lnTo>
                  <a:pt x="1848332" y="1967139"/>
                </a:lnTo>
                <a:lnTo>
                  <a:pt x="1853907" y="1954439"/>
                </a:lnTo>
                <a:lnTo>
                  <a:pt x="1866340" y="1954439"/>
                </a:lnTo>
                <a:lnTo>
                  <a:pt x="1861265" y="1967139"/>
                </a:lnTo>
                <a:lnTo>
                  <a:pt x="1856156" y="1967139"/>
                </a:lnTo>
                <a:lnTo>
                  <a:pt x="1849397" y="1979839"/>
                </a:lnTo>
                <a:close/>
              </a:path>
              <a:path w="3640454" h="4913630">
                <a:moveTo>
                  <a:pt x="1992413" y="1992539"/>
                </a:moveTo>
                <a:lnTo>
                  <a:pt x="1985033" y="1992539"/>
                </a:lnTo>
                <a:lnTo>
                  <a:pt x="1985151" y="1979839"/>
                </a:lnTo>
                <a:lnTo>
                  <a:pt x="1992661" y="1979839"/>
                </a:lnTo>
                <a:lnTo>
                  <a:pt x="1998777" y="1967139"/>
                </a:lnTo>
                <a:lnTo>
                  <a:pt x="2004929" y="1954439"/>
                </a:lnTo>
                <a:lnTo>
                  <a:pt x="2017725" y="1954439"/>
                </a:lnTo>
                <a:lnTo>
                  <a:pt x="2005637" y="1967139"/>
                </a:lnTo>
                <a:lnTo>
                  <a:pt x="1999866" y="1979839"/>
                </a:lnTo>
                <a:lnTo>
                  <a:pt x="1992413" y="1992539"/>
                </a:lnTo>
                <a:close/>
              </a:path>
              <a:path w="3640454" h="4913630">
                <a:moveTo>
                  <a:pt x="2453372" y="2005239"/>
                </a:moveTo>
                <a:lnTo>
                  <a:pt x="2449081" y="1992539"/>
                </a:lnTo>
                <a:lnTo>
                  <a:pt x="2456660" y="1992539"/>
                </a:lnTo>
                <a:lnTo>
                  <a:pt x="2462502" y="1979839"/>
                </a:lnTo>
                <a:lnTo>
                  <a:pt x="2468385" y="1967139"/>
                </a:lnTo>
                <a:lnTo>
                  <a:pt x="2475928" y="1954439"/>
                </a:lnTo>
                <a:lnTo>
                  <a:pt x="2481199" y="1954439"/>
                </a:lnTo>
                <a:lnTo>
                  <a:pt x="2483621" y="1967139"/>
                </a:lnTo>
                <a:lnTo>
                  <a:pt x="2482498" y="1967139"/>
                </a:lnTo>
                <a:lnTo>
                  <a:pt x="2474299" y="1979839"/>
                </a:lnTo>
                <a:lnTo>
                  <a:pt x="2453372" y="2005239"/>
                </a:lnTo>
                <a:close/>
              </a:path>
              <a:path w="3640454" h="4913630">
                <a:moveTo>
                  <a:pt x="2553953" y="1992539"/>
                </a:moveTo>
                <a:lnTo>
                  <a:pt x="2560556" y="1979839"/>
                </a:lnTo>
                <a:lnTo>
                  <a:pt x="2567615" y="1967139"/>
                </a:lnTo>
                <a:lnTo>
                  <a:pt x="2575561" y="1954439"/>
                </a:lnTo>
                <a:lnTo>
                  <a:pt x="2581712" y="1954439"/>
                </a:lnTo>
                <a:lnTo>
                  <a:pt x="2574361" y="1967139"/>
                </a:lnTo>
                <a:lnTo>
                  <a:pt x="2564525" y="1979839"/>
                </a:lnTo>
                <a:lnTo>
                  <a:pt x="2553953" y="1992539"/>
                </a:lnTo>
                <a:close/>
              </a:path>
              <a:path w="3640454" h="4913630">
                <a:moveTo>
                  <a:pt x="2953058" y="1992539"/>
                </a:moveTo>
                <a:lnTo>
                  <a:pt x="2946214" y="1992539"/>
                </a:lnTo>
                <a:lnTo>
                  <a:pt x="2953450" y="1979839"/>
                </a:lnTo>
                <a:lnTo>
                  <a:pt x="2963867" y="1967139"/>
                </a:lnTo>
                <a:lnTo>
                  <a:pt x="2975795" y="1954439"/>
                </a:lnTo>
                <a:lnTo>
                  <a:pt x="2969848" y="1967139"/>
                </a:lnTo>
                <a:lnTo>
                  <a:pt x="2962000" y="1979839"/>
                </a:lnTo>
                <a:lnTo>
                  <a:pt x="2953058" y="1992539"/>
                </a:lnTo>
                <a:close/>
              </a:path>
              <a:path w="3640454" h="4913630">
                <a:moveTo>
                  <a:pt x="103793" y="1979839"/>
                </a:moveTo>
                <a:lnTo>
                  <a:pt x="90010" y="1979839"/>
                </a:lnTo>
                <a:lnTo>
                  <a:pt x="87822" y="1967139"/>
                </a:lnTo>
                <a:lnTo>
                  <a:pt x="103642" y="1967139"/>
                </a:lnTo>
                <a:lnTo>
                  <a:pt x="103793" y="1979839"/>
                </a:lnTo>
                <a:close/>
              </a:path>
              <a:path w="3640454" h="4913630">
                <a:moveTo>
                  <a:pt x="817800" y="1979839"/>
                </a:moveTo>
                <a:lnTo>
                  <a:pt x="802416" y="1979839"/>
                </a:lnTo>
                <a:lnTo>
                  <a:pt x="799029" y="1967139"/>
                </a:lnTo>
                <a:lnTo>
                  <a:pt x="814565" y="1967139"/>
                </a:lnTo>
                <a:lnTo>
                  <a:pt x="817800" y="1979839"/>
                </a:lnTo>
                <a:close/>
              </a:path>
              <a:path w="3640454" h="4913630">
                <a:moveTo>
                  <a:pt x="1108396" y="1979839"/>
                </a:moveTo>
                <a:lnTo>
                  <a:pt x="1097014" y="1979839"/>
                </a:lnTo>
                <a:lnTo>
                  <a:pt x="1097821" y="1967139"/>
                </a:lnTo>
                <a:lnTo>
                  <a:pt x="1106256" y="1967139"/>
                </a:lnTo>
                <a:lnTo>
                  <a:pt x="1108396" y="1979839"/>
                </a:lnTo>
                <a:close/>
              </a:path>
              <a:path w="3640454" h="4913630">
                <a:moveTo>
                  <a:pt x="1189086" y="2005239"/>
                </a:moveTo>
                <a:lnTo>
                  <a:pt x="1177820" y="2005239"/>
                </a:lnTo>
                <a:lnTo>
                  <a:pt x="1176353" y="1992539"/>
                </a:lnTo>
                <a:lnTo>
                  <a:pt x="1173500" y="1979839"/>
                </a:lnTo>
                <a:lnTo>
                  <a:pt x="1173500" y="1967139"/>
                </a:lnTo>
                <a:lnTo>
                  <a:pt x="1184146" y="1967139"/>
                </a:lnTo>
                <a:lnTo>
                  <a:pt x="1186536" y="1979839"/>
                </a:lnTo>
                <a:lnTo>
                  <a:pt x="1187654" y="1979839"/>
                </a:lnTo>
                <a:lnTo>
                  <a:pt x="1188254" y="1992539"/>
                </a:lnTo>
                <a:lnTo>
                  <a:pt x="1189086" y="2005239"/>
                </a:lnTo>
                <a:close/>
              </a:path>
              <a:path w="3640454" h="4913630">
                <a:moveTo>
                  <a:pt x="1254180" y="1992539"/>
                </a:moveTo>
                <a:lnTo>
                  <a:pt x="1241741" y="1992539"/>
                </a:lnTo>
                <a:lnTo>
                  <a:pt x="1241707" y="1979839"/>
                </a:lnTo>
                <a:lnTo>
                  <a:pt x="1241950" y="1967139"/>
                </a:lnTo>
                <a:lnTo>
                  <a:pt x="1251946" y="1967139"/>
                </a:lnTo>
                <a:lnTo>
                  <a:pt x="1253424" y="1979839"/>
                </a:lnTo>
                <a:lnTo>
                  <a:pt x="1254180" y="1992539"/>
                </a:lnTo>
                <a:close/>
              </a:path>
              <a:path w="3640454" h="4913630">
                <a:moveTo>
                  <a:pt x="1450473" y="2005239"/>
                </a:moveTo>
                <a:lnTo>
                  <a:pt x="1438895" y="2005239"/>
                </a:lnTo>
                <a:lnTo>
                  <a:pt x="1440436" y="1992539"/>
                </a:lnTo>
                <a:lnTo>
                  <a:pt x="1443630" y="1979839"/>
                </a:lnTo>
                <a:lnTo>
                  <a:pt x="1446059" y="1967139"/>
                </a:lnTo>
                <a:lnTo>
                  <a:pt x="1457269" y="1967139"/>
                </a:lnTo>
                <a:lnTo>
                  <a:pt x="1456680" y="1979839"/>
                </a:lnTo>
                <a:lnTo>
                  <a:pt x="1453679" y="1992539"/>
                </a:lnTo>
                <a:lnTo>
                  <a:pt x="1452131" y="1992539"/>
                </a:lnTo>
                <a:lnTo>
                  <a:pt x="1450473" y="2005239"/>
                </a:lnTo>
                <a:close/>
              </a:path>
              <a:path w="3640454" h="4913630">
                <a:moveTo>
                  <a:pt x="1713525" y="2005239"/>
                </a:moveTo>
                <a:lnTo>
                  <a:pt x="1706965" y="2005239"/>
                </a:lnTo>
                <a:lnTo>
                  <a:pt x="1711865" y="1992539"/>
                </a:lnTo>
                <a:lnTo>
                  <a:pt x="1717507" y="1979839"/>
                </a:lnTo>
                <a:lnTo>
                  <a:pt x="1723799" y="1967139"/>
                </a:lnTo>
                <a:lnTo>
                  <a:pt x="1737160" y="1967139"/>
                </a:lnTo>
                <a:lnTo>
                  <a:pt x="1732133" y="1979839"/>
                </a:lnTo>
                <a:lnTo>
                  <a:pt x="1726587" y="1979839"/>
                </a:lnTo>
                <a:lnTo>
                  <a:pt x="1720420" y="1992539"/>
                </a:lnTo>
                <a:lnTo>
                  <a:pt x="1713525" y="2005239"/>
                </a:lnTo>
                <a:close/>
              </a:path>
              <a:path w="3640454" h="4913630">
                <a:moveTo>
                  <a:pt x="2358256" y="2005239"/>
                </a:moveTo>
                <a:lnTo>
                  <a:pt x="2344571" y="2005239"/>
                </a:lnTo>
                <a:lnTo>
                  <a:pt x="2351395" y="1992539"/>
                </a:lnTo>
                <a:lnTo>
                  <a:pt x="2358499" y="1979839"/>
                </a:lnTo>
                <a:lnTo>
                  <a:pt x="2366537" y="1979839"/>
                </a:lnTo>
                <a:lnTo>
                  <a:pt x="2376161" y="1967139"/>
                </a:lnTo>
                <a:lnTo>
                  <a:pt x="2371366" y="1979839"/>
                </a:lnTo>
                <a:lnTo>
                  <a:pt x="2365245" y="1992539"/>
                </a:lnTo>
                <a:lnTo>
                  <a:pt x="2358256" y="2005239"/>
                </a:lnTo>
                <a:close/>
              </a:path>
              <a:path w="3640454" h="4913630">
                <a:moveTo>
                  <a:pt x="2819087" y="2017939"/>
                </a:moveTo>
                <a:lnTo>
                  <a:pt x="2823221" y="2005239"/>
                </a:lnTo>
                <a:lnTo>
                  <a:pt x="2831000" y="1992539"/>
                </a:lnTo>
                <a:lnTo>
                  <a:pt x="2840521" y="1979839"/>
                </a:lnTo>
                <a:lnTo>
                  <a:pt x="2849884" y="1967139"/>
                </a:lnTo>
                <a:lnTo>
                  <a:pt x="2845632" y="1979839"/>
                </a:lnTo>
                <a:lnTo>
                  <a:pt x="2837966" y="1992539"/>
                </a:lnTo>
                <a:lnTo>
                  <a:pt x="2819087" y="2017939"/>
                </a:lnTo>
                <a:close/>
              </a:path>
              <a:path w="3640454" h="4913630">
                <a:moveTo>
                  <a:pt x="3143859" y="2017939"/>
                </a:moveTo>
                <a:lnTo>
                  <a:pt x="3154966" y="2005239"/>
                </a:lnTo>
                <a:lnTo>
                  <a:pt x="3167778" y="1992539"/>
                </a:lnTo>
                <a:lnTo>
                  <a:pt x="3181922" y="1979839"/>
                </a:lnTo>
                <a:lnTo>
                  <a:pt x="3197024" y="1967139"/>
                </a:lnTo>
                <a:lnTo>
                  <a:pt x="3187630" y="1979839"/>
                </a:lnTo>
                <a:lnTo>
                  <a:pt x="3175735" y="1992539"/>
                </a:lnTo>
                <a:lnTo>
                  <a:pt x="3161193" y="2005239"/>
                </a:lnTo>
                <a:lnTo>
                  <a:pt x="3143859" y="2017939"/>
                </a:lnTo>
                <a:close/>
              </a:path>
              <a:path w="3640454" h="4913630">
                <a:moveTo>
                  <a:pt x="726306" y="2017939"/>
                </a:moveTo>
                <a:lnTo>
                  <a:pt x="710777" y="2017939"/>
                </a:lnTo>
                <a:lnTo>
                  <a:pt x="706854" y="2005239"/>
                </a:lnTo>
                <a:lnTo>
                  <a:pt x="703544" y="1992539"/>
                </a:lnTo>
                <a:lnTo>
                  <a:pt x="699968" y="1992539"/>
                </a:lnTo>
                <a:lnTo>
                  <a:pt x="701068" y="1979839"/>
                </a:lnTo>
                <a:lnTo>
                  <a:pt x="711704" y="1979839"/>
                </a:lnTo>
                <a:lnTo>
                  <a:pt x="715786" y="1992539"/>
                </a:lnTo>
                <a:lnTo>
                  <a:pt x="719608" y="2005239"/>
                </a:lnTo>
                <a:lnTo>
                  <a:pt x="726306" y="2017939"/>
                </a:lnTo>
                <a:close/>
              </a:path>
              <a:path w="3640454" h="4913630">
                <a:moveTo>
                  <a:pt x="825880" y="1992539"/>
                </a:moveTo>
                <a:lnTo>
                  <a:pt x="809704" y="1992539"/>
                </a:lnTo>
                <a:lnTo>
                  <a:pt x="805984" y="1979839"/>
                </a:lnTo>
                <a:lnTo>
                  <a:pt x="820995" y="1979839"/>
                </a:lnTo>
                <a:lnTo>
                  <a:pt x="825880" y="1992539"/>
                </a:lnTo>
                <a:close/>
              </a:path>
              <a:path w="3640454" h="4913630">
                <a:moveTo>
                  <a:pt x="1114912" y="2005239"/>
                </a:moveTo>
                <a:lnTo>
                  <a:pt x="1101981" y="2005239"/>
                </a:lnTo>
                <a:lnTo>
                  <a:pt x="1100463" y="1992539"/>
                </a:lnTo>
                <a:lnTo>
                  <a:pt x="1099010" y="1992539"/>
                </a:lnTo>
                <a:lnTo>
                  <a:pt x="1097652" y="1979839"/>
                </a:lnTo>
                <a:lnTo>
                  <a:pt x="1110894" y="1979839"/>
                </a:lnTo>
                <a:lnTo>
                  <a:pt x="1112395" y="1992539"/>
                </a:lnTo>
                <a:lnTo>
                  <a:pt x="1114912" y="2005239"/>
                </a:lnTo>
                <a:close/>
              </a:path>
              <a:path w="3640454" h="4913630">
                <a:moveTo>
                  <a:pt x="1320244" y="2005239"/>
                </a:moveTo>
                <a:lnTo>
                  <a:pt x="1308020" y="2005239"/>
                </a:lnTo>
                <a:lnTo>
                  <a:pt x="1308020" y="1992539"/>
                </a:lnTo>
                <a:lnTo>
                  <a:pt x="1307891" y="1992539"/>
                </a:lnTo>
                <a:lnTo>
                  <a:pt x="1308249" y="1979839"/>
                </a:lnTo>
                <a:lnTo>
                  <a:pt x="1320014" y="1979839"/>
                </a:lnTo>
                <a:lnTo>
                  <a:pt x="1320552" y="1992539"/>
                </a:lnTo>
                <a:lnTo>
                  <a:pt x="1320244" y="2005239"/>
                </a:lnTo>
                <a:close/>
              </a:path>
              <a:path w="3640454" h="4913630">
                <a:moveTo>
                  <a:pt x="1509343" y="2005239"/>
                </a:moveTo>
                <a:lnTo>
                  <a:pt x="1498920" y="2005239"/>
                </a:lnTo>
                <a:lnTo>
                  <a:pt x="1501634" y="1992539"/>
                </a:lnTo>
                <a:lnTo>
                  <a:pt x="1505330" y="1979839"/>
                </a:lnTo>
                <a:lnTo>
                  <a:pt x="1514426" y="1979839"/>
                </a:lnTo>
                <a:lnTo>
                  <a:pt x="1514286" y="1992539"/>
                </a:lnTo>
                <a:lnTo>
                  <a:pt x="1509343" y="2005239"/>
                </a:lnTo>
                <a:close/>
              </a:path>
              <a:path w="3640454" h="4913630">
                <a:moveTo>
                  <a:pt x="1917003" y="1992539"/>
                </a:moveTo>
                <a:lnTo>
                  <a:pt x="1903567" y="1992539"/>
                </a:lnTo>
                <a:lnTo>
                  <a:pt x="1910387" y="1979839"/>
                </a:lnTo>
                <a:lnTo>
                  <a:pt x="1917360" y="1979839"/>
                </a:lnTo>
                <a:lnTo>
                  <a:pt x="1917003" y="1992539"/>
                </a:lnTo>
                <a:close/>
              </a:path>
              <a:path w="3640454" h="4913630">
                <a:moveTo>
                  <a:pt x="2166647" y="1992539"/>
                </a:moveTo>
                <a:lnTo>
                  <a:pt x="2163491" y="1992539"/>
                </a:lnTo>
                <a:lnTo>
                  <a:pt x="2165536" y="1979839"/>
                </a:lnTo>
                <a:lnTo>
                  <a:pt x="2166647" y="1992539"/>
                </a:lnTo>
                <a:close/>
              </a:path>
              <a:path w="3640454" h="4913630">
                <a:moveTo>
                  <a:pt x="2246074" y="2017939"/>
                </a:moveTo>
                <a:lnTo>
                  <a:pt x="2239283" y="2017939"/>
                </a:lnTo>
                <a:lnTo>
                  <a:pt x="2240551" y="2005239"/>
                </a:lnTo>
                <a:lnTo>
                  <a:pt x="2247697" y="2005239"/>
                </a:lnTo>
                <a:lnTo>
                  <a:pt x="2253592" y="1992539"/>
                </a:lnTo>
                <a:lnTo>
                  <a:pt x="2259520" y="1979839"/>
                </a:lnTo>
                <a:lnTo>
                  <a:pt x="2272875" y="1979839"/>
                </a:lnTo>
                <a:lnTo>
                  <a:pt x="2266120" y="1992539"/>
                </a:lnTo>
                <a:lnTo>
                  <a:pt x="2259953" y="1992539"/>
                </a:lnTo>
                <a:lnTo>
                  <a:pt x="2253755" y="2005239"/>
                </a:lnTo>
                <a:lnTo>
                  <a:pt x="2246074" y="2017939"/>
                </a:lnTo>
                <a:close/>
              </a:path>
              <a:path w="3640454" h="4913630">
                <a:moveTo>
                  <a:pt x="174336" y="2005239"/>
                </a:moveTo>
                <a:lnTo>
                  <a:pt x="158322" y="2005239"/>
                </a:lnTo>
                <a:lnTo>
                  <a:pt x="158552" y="1992539"/>
                </a:lnTo>
                <a:lnTo>
                  <a:pt x="172193" y="1992539"/>
                </a:lnTo>
                <a:lnTo>
                  <a:pt x="174336" y="2005239"/>
                </a:lnTo>
                <a:close/>
              </a:path>
              <a:path w="3640454" h="4913630">
                <a:moveTo>
                  <a:pt x="459870" y="2017939"/>
                </a:moveTo>
                <a:lnTo>
                  <a:pt x="441336" y="2017939"/>
                </a:lnTo>
                <a:lnTo>
                  <a:pt x="441564" y="2005239"/>
                </a:lnTo>
                <a:lnTo>
                  <a:pt x="440707" y="2005239"/>
                </a:lnTo>
                <a:lnTo>
                  <a:pt x="440526" y="1992539"/>
                </a:lnTo>
                <a:lnTo>
                  <a:pt x="454172" y="1992539"/>
                </a:lnTo>
                <a:lnTo>
                  <a:pt x="456545" y="2005239"/>
                </a:lnTo>
                <a:lnTo>
                  <a:pt x="459870" y="2017939"/>
                </a:lnTo>
                <a:close/>
              </a:path>
              <a:path w="3640454" h="4913630">
                <a:moveTo>
                  <a:pt x="539030" y="2030639"/>
                </a:moveTo>
                <a:lnTo>
                  <a:pt x="523766" y="2030639"/>
                </a:lnTo>
                <a:lnTo>
                  <a:pt x="521474" y="2017939"/>
                </a:lnTo>
                <a:lnTo>
                  <a:pt x="519284" y="2005239"/>
                </a:lnTo>
                <a:lnTo>
                  <a:pt x="517185" y="2005239"/>
                </a:lnTo>
                <a:lnTo>
                  <a:pt x="516108" y="1992539"/>
                </a:lnTo>
                <a:lnTo>
                  <a:pt x="530173" y="1992539"/>
                </a:lnTo>
                <a:lnTo>
                  <a:pt x="532606" y="2005239"/>
                </a:lnTo>
                <a:lnTo>
                  <a:pt x="534878" y="2017939"/>
                </a:lnTo>
                <a:lnTo>
                  <a:pt x="539030" y="2030639"/>
                </a:lnTo>
                <a:close/>
              </a:path>
              <a:path w="3640454" h="4913630">
                <a:moveTo>
                  <a:pt x="629664" y="2030639"/>
                </a:moveTo>
                <a:lnTo>
                  <a:pt x="614068" y="2030639"/>
                </a:lnTo>
                <a:lnTo>
                  <a:pt x="610816" y="2017939"/>
                </a:lnTo>
                <a:lnTo>
                  <a:pt x="608018" y="2005239"/>
                </a:lnTo>
                <a:lnTo>
                  <a:pt x="605041" y="2005239"/>
                </a:lnTo>
                <a:lnTo>
                  <a:pt x="606511" y="1992539"/>
                </a:lnTo>
                <a:lnTo>
                  <a:pt x="617394" y="1992539"/>
                </a:lnTo>
                <a:lnTo>
                  <a:pt x="620324" y="2005239"/>
                </a:lnTo>
                <a:lnTo>
                  <a:pt x="624475" y="2017939"/>
                </a:lnTo>
                <a:lnTo>
                  <a:pt x="628153" y="2017939"/>
                </a:lnTo>
                <a:lnTo>
                  <a:pt x="629664" y="2030639"/>
                </a:lnTo>
                <a:close/>
              </a:path>
              <a:path w="3640454" h="4913630">
                <a:moveTo>
                  <a:pt x="820928" y="2005239"/>
                </a:moveTo>
                <a:lnTo>
                  <a:pt x="814755" y="2005239"/>
                </a:lnTo>
                <a:lnTo>
                  <a:pt x="813546" y="1992539"/>
                </a:lnTo>
                <a:lnTo>
                  <a:pt x="824242" y="1992539"/>
                </a:lnTo>
                <a:lnTo>
                  <a:pt x="820928" y="2005239"/>
                </a:lnTo>
                <a:close/>
              </a:path>
              <a:path w="3640454" h="4913630">
                <a:moveTo>
                  <a:pt x="1035669" y="2030639"/>
                </a:moveTo>
                <a:lnTo>
                  <a:pt x="1022682" y="2030639"/>
                </a:lnTo>
                <a:lnTo>
                  <a:pt x="1020365" y="2017939"/>
                </a:lnTo>
                <a:lnTo>
                  <a:pt x="1018231" y="2005239"/>
                </a:lnTo>
                <a:lnTo>
                  <a:pt x="1014510" y="1992539"/>
                </a:lnTo>
                <a:lnTo>
                  <a:pt x="1026386" y="1992539"/>
                </a:lnTo>
                <a:lnTo>
                  <a:pt x="1028710" y="2005239"/>
                </a:lnTo>
                <a:lnTo>
                  <a:pt x="1030897" y="2005239"/>
                </a:lnTo>
                <a:lnTo>
                  <a:pt x="1032969" y="2017939"/>
                </a:lnTo>
                <a:lnTo>
                  <a:pt x="1035669" y="2030639"/>
                </a:lnTo>
                <a:close/>
              </a:path>
              <a:path w="3640454" h="4913630">
                <a:moveTo>
                  <a:pt x="1254810" y="2005239"/>
                </a:moveTo>
                <a:lnTo>
                  <a:pt x="1243231" y="2005239"/>
                </a:lnTo>
                <a:lnTo>
                  <a:pt x="1242200" y="1992539"/>
                </a:lnTo>
                <a:lnTo>
                  <a:pt x="1254810" y="1992539"/>
                </a:lnTo>
                <a:lnTo>
                  <a:pt x="1254810" y="2005239"/>
                </a:lnTo>
                <a:close/>
              </a:path>
              <a:path w="3640454" h="4913630">
                <a:moveTo>
                  <a:pt x="1552816" y="2030639"/>
                </a:moveTo>
                <a:lnTo>
                  <a:pt x="1539554" y="2030639"/>
                </a:lnTo>
                <a:lnTo>
                  <a:pt x="1543762" y="2017939"/>
                </a:lnTo>
                <a:lnTo>
                  <a:pt x="1548062" y="2005239"/>
                </a:lnTo>
                <a:lnTo>
                  <a:pt x="1552448" y="2005239"/>
                </a:lnTo>
                <a:lnTo>
                  <a:pt x="1557918" y="1992539"/>
                </a:lnTo>
                <a:lnTo>
                  <a:pt x="1565723" y="1992539"/>
                </a:lnTo>
                <a:lnTo>
                  <a:pt x="1561139" y="2005239"/>
                </a:lnTo>
                <a:lnTo>
                  <a:pt x="1556994" y="2017939"/>
                </a:lnTo>
                <a:lnTo>
                  <a:pt x="1552816" y="2030639"/>
                </a:lnTo>
                <a:close/>
              </a:path>
              <a:path w="3640454" h="4913630">
                <a:moveTo>
                  <a:pt x="1753053" y="2030639"/>
                </a:moveTo>
                <a:lnTo>
                  <a:pt x="1746590" y="2030639"/>
                </a:lnTo>
                <a:lnTo>
                  <a:pt x="1747916" y="2017939"/>
                </a:lnTo>
                <a:lnTo>
                  <a:pt x="1752966" y="2017939"/>
                </a:lnTo>
                <a:lnTo>
                  <a:pt x="1758720" y="2005239"/>
                </a:lnTo>
                <a:lnTo>
                  <a:pt x="1764988" y="1992539"/>
                </a:lnTo>
                <a:lnTo>
                  <a:pt x="1778683" y="1992539"/>
                </a:lnTo>
                <a:lnTo>
                  <a:pt x="1773662" y="2005239"/>
                </a:lnTo>
                <a:lnTo>
                  <a:pt x="1767568" y="2005239"/>
                </a:lnTo>
                <a:lnTo>
                  <a:pt x="1760699" y="2017939"/>
                </a:lnTo>
                <a:lnTo>
                  <a:pt x="1753053" y="2030639"/>
                </a:lnTo>
                <a:close/>
              </a:path>
              <a:path w="3640454" h="4913630">
                <a:moveTo>
                  <a:pt x="1893398" y="2017939"/>
                </a:moveTo>
                <a:lnTo>
                  <a:pt x="1885646" y="2017939"/>
                </a:lnTo>
                <a:lnTo>
                  <a:pt x="1892728" y="2005239"/>
                </a:lnTo>
                <a:lnTo>
                  <a:pt x="1898135" y="1992539"/>
                </a:lnTo>
                <a:lnTo>
                  <a:pt x="1910882" y="1992539"/>
                </a:lnTo>
                <a:lnTo>
                  <a:pt x="1905668" y="2005239"/>
                </a:lnTo>
                <a:lnTo>
                  <a:pt x="1893398" y="2017939"/>
                </a:lnTo>
                <a:close/>
              </a:path>
              <a:path w="3640454" h="4913630">
                <a:moveTo>
                  <a:pt x="2137369" y="2030639"/>
                </a:moveTo>
                <a:lnTo>
                  <a:pt x="2142273" y="2017939"/>
                </a:lnTo>
                <a:lnTo>
                  <a:pt x="2148158" y="2005239"/>
                </a:lnTo>
                <a:lnTo>
                  <a:pt x="2154876" y="1992539"/>
                </a:lnTo>
                <a:lnTo>
                  <a:pt x="2167657" y="1992539"/>
                </a:lnTo>
                <a:lnTo>
                  <a:pt x="2161385" y="2005239"/>
                </a:lnTo>
                <a:lnTo>
                  <a:pt x="2154428" y="2005239"/>
                </a:lnTo>
                <a:lnTo>
                  <a:pt x="2146514" y="2017939"/>
                </a:lnTo>
                <a:lnTo>
                  <a:pt x="2137369" y="2030639"/>
                </a:lnTo>
                <a:close/>
              </a:path>
              <a:path w="3640454" h="4913630">
                <a:moveTo>
                  <a:pt x="2701263" y="2043339"/>
                </a:moveTo>
                <a:lnTo>
                  <a:pt x="2706641" y="2030639"/>
                </a:lnTo>
                <a:lnTo>
                  <a:pt x="2715015" y="2017939"/>
                </a:lnTo>
                <a:lnTo>
                  <a:pt x="2724762" y="2005239"/>
                </a:lnTo>
                <a:lnTo>
                  <a:pt x="2734255" y="1992539"/>
                </a:lnTo>
                <a:lnTo>
                  <a:pt x="2727719" y="2005239"/>
                </a:lnTo>
                <a:lnTo>
                  <a:pt x="2720254" y="2017939"/>
                </a:lnTo>
                <a:lnTo>
                  <a:pt x="2711542" y="2030639"/>
                </a:lnTo>
                <a:lnTo>
                  <a:pt x="2701263" y="2043339"/>
                </a:lnTo>
                <a:close/>
              </a:path>
              <a:path w="3640454" h="4913630">
                <a:moveTo>
                  <a:pt x="3060292" y="2043339"/>
                </a:moveTo>
                <a:lnTo>
                  <a:pt x="3066639" y="2030639"/>
                </a:lnTo>
                <a:lnTo>
                  <a:pt x="3073750" y="2017939"/>
                </a:lnTo>
                <a:lnTo>
                  <a:pt x="3081851" y="2005239"/>
                </a:lnTo>
                <a:lnTo>
                  <a:pt x="3091167" y="1992539"/>
                </a:lnTo>
                <a:lnTo>
                  <a:pt x="3084832" y="2005239"/>
                </a:lnTo>
                <a:lnTo>
                  <a:pt x="3077901" y="2017939"/>
                </a:lnTo>
                <a:lnTo>
                  <a:pt x="3069884" y="2030639"/>
                </a:lnTo>
                <a:lnTo>
                  <a:pt x="3060292" y="2043339"/>
                </a:lnTo>
                <a:close/>
              </a:path>
              <a:path w="3640454" h="4913630">
                <a:moveTo>
                  <a:pt x="175695" y="2017939"/>
                </a:moveTo>
                <a:lnTo>
                  <a:pt x="158859" y="2017939"/>
                </a:lnTo>
                <a:lnTo>
                  <a:pt x="158805" y="2005239"/>
                </a:lnTo>
                <a:lnTo>
                  <a:pt x="175599" y="2005239"/>
                </a:lnTo>
                <a:lnTo>
                  <a:pt x="175695" y="2017939"/>
                </a:lnTo>
                <a:close/>
              </a:path>
              <a:path w="3640454" h="4913630">
                <a:moveTo>
                  <a:pt x="937134" y="2017939"/>
                </a:moveTo>
                <a:lnTo>
                  <a:pt x="924710" y="2017939"/>
                </a:lnTo>
                <a:lnTo>
                  <a:pt x="925769" y="2005239"/>
                </a:lnTo>
                <a:lnTo>
                  <a:pt x="936054" y="2005239"/>
                </a:lnTo>
                <a:lnTo>
                  <a:pt x="937134" y="2017939"/>
                </a:lnTo>
                <a:close/>
              </a:path>
              <a:path w="3640454" h="4913630">
                <a:moveTo>
                  <a:pt x="1114883" y="2017939"/>
                </a:moveTo>
                <a:lnTo>
                  <a:pt x="1106056" y="2017939"/>
                </a:lnTo>
                <a:lnTo>
                  <a:pt x="1104305" y="2005239"/>
                </a:lnTo>
                <a:lnTo>
                  <a:pt x="1115443" y="2005239"/>
                </a:lnTo>
                <a:lnTo>
                  <a:pt x="1114883" y="2017939"/>
                </a:lnTo>
                <a:close/>
              </a:path>
              <a:path w="3640454" h="4913630">
                <a:moveTo>
                  <a:pt x="1246130" y="2017939"/>
                </a:moveTo>
                <a:lnTo>
                  <a:pt x="1243662" y="2005239"/>
                </a:lnTo>
                <a:lnTo>
                  <a:pt x="1252633" y="2005239"/>
                </a:lnTo>
                <a:lnTo>
                  <a:pt x="1246130" y="2017939"/>
                </a:lnTo>
                <a:close/>
              </a:path>
              <a:path w="3640454" h="4913630">
                <a:moveTo>
                  <a:pt x="1317730" y="2017939"/>
                </a:moveTo>
                <a:lnTo>
                  <a:pt x="1308247" y="2017939"/>
                </a:lnTo>
                <a:lnTo>
                  <a:pt x="1307812" y="2005239"/>
                </a:lnTo>
                <a:lnTo>
                  <a:pt x="1319250" y="2005239"/>
                </a:lnTo>
                <a:lnTo>
                  <a:pt x="1317730" y="2017939"/>
                </a:lnTo>
                <a:close/>
              </a:path>
              <a:path w="3640454" h="4913630">
                <a:moveTo>
                  <a:pt x="1448296" y="2017939"/>
                </a:moveTo>
                <a:lnTo>
                  <a:pt x="1437664" y="2017939"/>
                </a:lnTo>
                <a:lnTo>
                  <a:pt x="1438093" y="2005239"/>
                </a:lnTo>
                <a:lnTo>
                  <a:pt x="1449600" y="2005239"/>
                </a:lnTo>
                <a:lnTo>
                  <a:pt x="1448296" y="2017939"/>
                </a:lnTo>
                <a:close/>
              </a:path>
              <a:path w="3640454" h="4913630">
                <a:moveTo>
                  <a:pt x="1500300" y="2030639"/>
                </a:moveTo>
                <a:lnTo>
                  <a:pt x="1496158" y="2017939"/>
                </a:lnTo>
                <a:lnTo>
                  <a:pt x="1492702" y="2017939"/>
                </a:lnTo>
                <a:lnTo>
                  <a:pt x="1496249" y="2005239"/>
                </a:lnTo>
                <a:lnTo>
                  <a:pt x="1506603" y="2005239"/>
                </a:lnTo>
                <a:lnTo>
                  <a:pt x="1502517" y="2017939"/>
                </a:lnTo>
                <a:lnTo>
                  <a:pt x="1500300" y="2030639"/>
                </a:lnTo>
                <a:close/>
              </a:path>
              <a:path w="3640454" h="4913630">
                <a:moveTo>
                  <a:pt x="1593043" y="2043339"/>
                </a:moveTo>
                <a:lnTo>
                  <a:pt x="1578680" y="2043339"/>
                </a:lnTo>
                <a:lnTo>
                  <a:pt x="1584576" y="2030639"/>
                </a:lnTo>
                <a:lnTo>
                  <a:pt x="1589647" y="2017939"/>
                </a:lnTo>
                <a:lnTo>
                  <a:pt x="1595083" y="2017939"/>
                </a:lnTo>
                <a:lnTo>
                  <a:pt x="1601061" y="2005239"/>
                </a:lnTo>
                <a:lnTo>
                  <a:pt x="1608387" y="2005239"/>
                </a:lnTo>
                <a:lnTo>
                  <a:pt x="1607460" y="2017939"/>
                </a:lnTo>
                <a:lnTo>
                  <a:pt x="1597503" y="2030639"/>
                </a:lnTo>
                <a:lnTo>
                  <a:pt x="1593043" y="2043339"/>
                </a:lnTo>
                <a:close/>
              </a:path>
              <a:path w="3640454" h="4913630">
                <a:moveTo>
                  <a:pt x="2038956" y="2043339"/>
                </a:moveTo>
                <a:lnTo>
                  <a:pt x="2033404" y="2043339"/>
                </a:lnTo>
                <a:lnTo>
                  <a:pt x="2039105" y="2030639"/>
                </a:lnTo>
                <a:lnTo>
                  <a:pt x="2045358" y="2017939"/>
                </a:lnTo>
                <a:lnTo>
                  <a:pt x="2052181" y="2005239"/>
                </a:lnTo>
                <a:lnTo>
                  <a:pt x="2065102" y="2005239"/>
                </a:lnTo>
                <a:lnTo>
                  <a:pt x="2059184" y="2017939"/>
                </a:lnTo>
                <a:lnTo>
                  <a:pt x="2052825" y="2030639"/>
                </a:lnTo>
                <a:lnTo>
                  <a:pt x="2046067" y="2030639"/>
                </a:lnTo>
                <a:lnTo>
                  <a:pt x="2038956" y="2043339"/>
                </a:lnTo>
                <a:close/>
              </a:path>
              <a:path w="3640454" h="4913630">
                <a:moveTo>
                  <a:pt x="3092078" y="2043339"/>
                </a:moveTo>
                <a:lnTo>
                  <a:pt x="3096331" y="2030639"/>
                </a:lnTo>
                <a:lnTo>
                  <a:pt x="3103942" y="2017939"/>
                </a:lnTo>
                <a:lnTo>
                  <a:pt x="3113522" y="2005239"/>
                </a:lnTo>
                <a:lnTo>
                  <a:pt x="3123679" y="2005239"/>
                </a:lnTo>
                <a:lnTo>
                  <a:pt x="3116957" y="2017939"/>
                </a:lnTo>
                <a:lnTo>
                  <a:pt x="3109478" y="2017939"/>
                </a:lnTo>
                <a:lnTo>
                  <a:pt x="3101200" y="2030639"/>
                </a:lnTo>
                <a:lnTo>
                  <a:pt x="3092078" y="2043339"/>
                </a:lnTo>
                <a:close/>
              </a:path>
              <a:path w="3640454" h="4913630">
                <a:moveTo>
                  <a:pt x="58634" y="2056039"/>
                </a:moveTo>
                <a:lnTo>
                  <a:pt x="42409" y="2056039"/>
                </a:lnTo>
                <a:lnTo>
                  <a:pt x="40747" y="2043339"/>
                </a:lnTo>
                <a:lnTo>
                  <a:pt x="39234" y="2043339"/>
                </a:lnTo>
                <a:lnTo>
                  <a:pt x="37857" y="2030639"/>
                </a:lnTo>
                <a:lnTo>
                  <a:pt x="37131" y="2030639"/>
                </a:lnTo>
                <a:lnTo>
                  <a:pt x="38466" y="2017939"/>
                </a:lnTo>
                <a:lnTo>
                  <a:pt x="50590" y="2017939"/>
                </a:lnTo>
                <a:lnTo>
                  <a:pt x="54738" y="2030639"/>
                </a:lnTo>
                <a:lnTo>
                  <a:pt x="56851" y="2043339"/>
                </a:lnTo>
                <a:lnTo>
                  <a:pt x="58634" y="2056039"/>
                </a:lnTo>
                <a:close/>
              </a:path>
              <a:path w="3640454" h="4913630">
                <a:moveTo>
                  <a:pt x="115475" y="2043339"/>
                </a:moveTo>
                <a:lnTo>
                  <a:pt x="99072" y="2043339"/>
                </a:lnTo>
                <a:lnTo>
                  <a:pt x="97851" y="2030639"/>
                </a:lnTo>
                <a:lnTo>
                  <a:pt x="96801" y="2030639"/>
                </a:lnTo>
                <a:lnTo>
                  <a:pt x="96145" y="2017939"/>
                </a:lnTo>
                <a:lnTo>
                  <a:pt x="110641" y="2017939"/>
                </a:lnTo>
                <a:lnTo>
                  <a:pt x="113889" y="2030639"/>
                </a:lnTo>
                <a:lnTo>
                  <a:pt x="115475" y="2043339"/>
                </a:lnTo>
                <a:close/>
              </a:path>
              <a:path w="3640454" h="4913630">
                <a:moveTo>
                  <a:pt x="162251" y="2030639"/>
                </a:moveTo>
                <a:lnTo>
                  <a:pt x="160375" y="2017939"/>
                </a:lnTo>
                <a:lnTo>
                  <a:pt x="176107" y="2017939"/>
                </a:lnTo>
                <a:lnTo>
                  <a:pt x="162251" y="2030639"/>
                </a:lnTo>
                <a:close/>
              </a:path>
              <a:path w="3640454" h="4913630">
                <a:moveTo>
                  <a:pt x="940058" y="2056039"/>
                </a:moveTo>
                <a:lnTo>
                  <a:pt x="936921" y="2056039"/>
                </a:lnTo>
                <a:lnTo>
                  <a:pt x="932977" y="2043339"/>
                </a:lnTo>
                <a:lnTo>
                  <a:pt x="930451" y="2030639"/>
                </a:lnTo>
                <a:lnTo>
                  <a:pt x="928024" y="2030639"/>
                </a:lnTo>
                <a:lnTo>
                  <a:pt x="925731" y="2017939"/>
                </a:lnTo>
                <a:lnTo>
                  <a:pt x="940014" y="2017939"/>
                </a:lnTo>
                <a:lnTo>
                  <a:pt x="942694" y="2030639"/>
                </a:lnTo>
                <a:lnTo>
                  <a:pt x="947328" y="2043339"/>
                </a:lnTo>
                <a:lnTo>
                  <a:pt x="946935" y="2043339"/>
                </a:lnTo>
                <a:lnTo>
                  <a:pt x="940058" y="2056039"/>
                </a:lnTo>
                <a:close/>
              </a:path>
              <a:path w="3640454" h="4913630">
                <a:moveTo>
                  <a:pt x="1631036" y="2056039"/>
                </a:moveTo>
                <a:lnTo>
                  <a:pt x="1618094" y="2056039"/>
                </a:lnTo>
                <a:lnTo>
                  <a:pt x="1623331" y="2043339"/>
                </a:lnTo>
                <a:lnTo>
                  <a:pt x="1628679" y="2043339"/>
                </a:lnTo>
                <a:lnTo>
                  <a:pt x="1634110" y="2030639"/>
                </a:lnTo>
                <a:lnTo>
                  <a:pt x="1640978" y="2017939"/>
                </a:lnTo>
                <a:lnTo>
                  <a:pt x="1648101" y="2017939"/>
                </a:lnTo>
                <a:lnTo>
                  <a:pt x="1647408" y="2030639"/>
                </a:lnTo>
                <a:lnTo>
                  <a:pt x="1642546" y="2030639"/>
                </a:lnTo>
                <a:lnTo>
                  <a:pt x="1637112" y="2043339"/>
                </a:lnTo>
                <a:lnTo>
                  <a:pt x="1631036" y="2056039"/>
                </a:lnTo>
                <a:close/>
              </a:path>
              <a:path w="3640454" h="4913630">
                <a:moveTo>
                  <a:pt x="1794503" y="2056039"/>
                </a:moveTo>
                <a:lnTo>
                  <a:pt x="1789362" y="2056039"/>
                </a:lnTo>
                <a:lnTo>
                  <a:pt x="1794508" y="2043339"/>
                </a:lnTo>
                <a:lnTo>
                  <a:pt x="1800598" y="2030639"/>
                </a:lnTo>
                <a:lnTo>
                  <a:pt x="1807352" y="2030639"/>
                </a:lnTo>
                <a:lnTo>
                  <a:pt x="1814491" y="2017939"/>
                </a:lnTo>
                <a:lnTo>
                  <a:pt x="1820107" y="2017939"/>
                </a:lnTo>
                <a:lnTo>
                  <a:pt x="1814896" y="2030639"/>
                </a:lnTo>
                <a:lnTo>
                  <a:pt x="1808784" y="2043339"/>
                </a:lnTo>
                <a:lnTo>
                  <a:pt x="1802013" y="2043339"/>
                </a:lnTo>
                <a:lnTo>
                  <a:pt x="1794503" y="2056039"/>
                </a:lnTo>
                <a:close/>
              </a:path>
              <a:path w="3640454" h="4913630">
                <a:moveTo>
                  <a:pt x="1937367" y="2068739"/>
                </a:moveTo>
                <a:lnTo>
                  <a:pt x="1929959" y="2068739"/>
                </a:lnTo>
                <a:lnTo>
                  <a:pt x="1929802" y="2056039"/>
                </a:lnTo>
                <a:lnTo>
                  <a:pt x="1937731" y="2056039"/>
                </a:lnTo>
                <a:lnTo>
                  <a:pt x="1943765" y="2043339"/>
                </a:lnTo>
                <a:lnTo>
                  <a:pt x="1949833" y="2030639"/>
                </a:lnTo>
                <a:lnTo>
                  <a:pt x="1957443" y="2017939"/>
                </a:lnTo>
                <a:lnTo>
                  <a:pt x="1959880" y="2017939"/>
                </a:lnTo>
                <a:lnTo>
                  <a:pt x="1962726" y="2030639"/>
                </a:lnTo>
                <a:lnTo>
                  <a:pt x="1956125" y="2043339"/>
                </a:lnTo>
                <a:lnTo>
                  <a:pt x="1950371" y="2043339"/>
                </a:lnTo>
                <a:lnTo>
                  <a:pt x="1944585" y="2056039"/>
                </a:lnTo>
                <a:lnTo>
                  <a:pt x="1937367" y="2068739"/>
                </a:lnTo>
                <a:close/>
              </a:path>
              <a:path w="3640454" h="4913630">
                <a:moveTo>
                  <a:pt x="2606800" y="2056039"/>
                </a:moveTo>
                <a:lnTo>
                  <a:pt x="2596562" y="2056039"/>
                </a:lnTo>
                <a:lnTo>
                  <a:pt x="2603877" y="2043339"/>
                </a:lnTo>
                <a:lnTo>
                  <a:pt x="2612005" y="2030639"/>
                </a:lnTo>
                <a:lnTo>
                  <a:pt x="2620742" y="2017939"/>
                </a:lnTo>
                <a:lnTo>
                  <a:pt x="2629887" y="2017939"/>
                </a:lnTo>
                <a:lnTo>
                  <a:pt x="2625180" y="2030639"/>
                </a:lnTo>
                <a:lnTo>
                  <a:pt x="2616912" y="2043339"/>
                </a:lnTo>
                <a:lnTo>
                  <a:pt x="2606800" y="2056039"/>
                </a:lnTo>
                <a:close/>
              </a:path>
              <a:path w="3640454" h="4913630">
                <a:moveTo>
                  <a:pt x="3004131" y="2056039"/>
                </a:moveTo>
                <a:lnTo>
                  <a:pt x="3000317" y="2056039"/>
                </a:lnTo>
                <a:lnTo>
                  <a:pt x="3007779" y="2043339"/>
                </a:lnTo>
                <a:lnTo>
                  <a:pt x="3016012" y="2030639"/>
                </a:lnTo>
                <a:lnTo>
                  <a:pt x="3024673" y="2017939"/>
                </a:lnTo>
                <a:lnTo>
                  <a:pt x="3020886" y="2030639"/>
                </a:lnTo>
                <a:lnTo>
                  <a:pt x="3013570" y="2043339"/>
                </a:lnTo>
                <a:lnTo>
                  <a:pt x="3004131" y="2056039"/>
                </a:lnTo>
                <a:close/>
              </a:path>
              <a:path w="3640454" h="4913630">
                <a:moveTo>
                  <a:pt x="248341" y="2043339"/>
                </a:moveTo>
                <a:lnTo>
                  <a:pt x="229557" y="2043339"/>
                </a:lnTo>
                <a:lnTo>
                  <a:pt x="236853" y="2030639"/>
                </a:lnTo>
                <a:lnTo>
                  <a:pt x="240025" y="2030639"/>
                </a:lnTo>
                <a:lnTo>
                  <a:pt x="248341" y="2043339"/>
                </a:lnTo>
                <a:close/>
              </a:path>
              <a:path w="3640454" h="4913630">
                <a:moveTo>
                  <a:pt x="392427" y="2043339"/>
                </a:moveTo>
                <a:lnTo>
                  <a:pt x="373428" y="2043339"/>
                </a:lnTo>
                <a:lnTo>
                  <a:pt x="381100" y="2030639"/>
                </a:lnTo>
                <a:lnTo>
                  <a:pt x="384285" y="2030639"/>
                </a:lnTo>
                <a:lnTo>
                  <a:pt x="392427" y="2043339"/>
                </a:lnTo>
                <a:close/>
              </a:path>
              <a:path w="3640454" h="4913630">
                <a:moveTo>
                  <a:pt x="530540" y="2043339"/>
                </a:moveTo>
                <a:lnTo>
                  <a:pt x="527365" y="2030639"/>
                </a:lnTo>
                <a:lnTo>
                  <a:pt x="537883" y="2030639"/>
                </a:lnTo>
                <a:lnTo>
                  <a:pt x="530540" y="2043339"/>
                </a:lnTo>
                <a:close/>
              </a:path>
              <a:path w="3640454" h="4913630">
                <a:moveTo>
                  <a:pt x="855757" y="2068739"/>
                </a:moveTo>
                <a:lnTo>
                  <a:pt x="840578" y="2068739"/>
                </a:lnTo>
                <a:lnTo>
                  <a:pt x="837200" y="2056039"/>
                </a:lnTo>
                <a:lnTo>
                  <a:pt x="834245" y="2043339"/>
                </a:lnTo>
                <a:lnTo>
                  <a:pt x="830573" y="2030639"/>
                </a:lnTo>
                <a:lnTo>
                  <a:pt x="841419" y="2030639"/>
                </a:lnTo>
                <a:lnTo>
                  <a:pt x="844881" y="2043339"/>
                </a:lnTo>
                <a:lnTo>
                  <a:pt x="849756" y="2056039"/>
                </a:lnTo>
                <a:lnTo>
                  <a:pt x="854048" y="2056039"/>
                </a:lnTo>
                <a:lnTo>
                  <a:pt x="855757" y="2068739"/>
                </a:lnTo>
                <a:close/>
              </a:path>
              <a:path w="3640454" h="4913630">
                <a:moveTo>
                  <a:pt x="2392706" y="2081439"/>
                </a:moveTo>
                <a:lnTo>
                  <a:pt x="2397428" y="2068739"/>
                </a:lnTo>
                <a:lnTo>
                  <a:pt x="2405073" y="2056039"/>
                </a:lnTo>
                <a:lnTo>
                  <a:pt x="2414626" y="2043339"/>
                </a:lnTo>
                <a:lnTo>
                  <a:pt x="2425070" y="2030639"/>
                </a:lnTo>
                <a:lnTo>
                  <a:pt x="2418038" y="2043339"/>
                </a:lnTo>
                <a:lnTo>
                  <a:pt x="2409422" y="2056039"/>
                </a:lnTo>
                <a:lnTo>
                  <a:pt x="2400539" y="2068739"/>
                </a:lnTo>
                <a:lnTo>
                  <a:pt x="2392706" y="2081439"/>
                </a:lnTo>
                <a:close/>
              </a:path>
              <a:path w="3640454" h="4913630">
                <a:moveTo>
                  <a:pt x="2499287" y="2068739"/>
                </a:moveTo>
                <a:lnTo>
                  <a:pt x="2495293" y="2068739"/>
                </a:lnTo>
                <a:lnTo>
                  <a:pt x="2502474" y="2056039"/>
                </a:lnTo>
                <a:lnTo>
                  <a:pt x="2509848" y="2043339"/>
                </a:lnTo>
                <a:lnTo>
                  <a:pt x="2517924" y="2030639"/>
                </a:lnTo>
                <a:lnTo>
                  <a:pt x="2527209" y="2030639"/>
                </a:lnTo>
                <a:lnTo>
                  <a:pt x="2522043" y="2043339"/>
                </a:lnTo>
                <a:lnTo>
                  <a:pt x="2515543" y="2056039"/>
                </a:lnTo>
                <a:lnTo>
                  <a:pt x="2508193" y="2056039"/>
                </a:lnTo>
                <a:lnTo>
                  <a:pt x="2499287" y="2068739"/>
                </a:lnTo>
                <a:close/>
              </a:path>
              <a:path w="3640454" h="4913630">
                <a:moveTo>
                  <a:pt x="2891001" y="2068739"/>
                </a:moveTo>
                <a:lnTo>
                  <a:pt x="2886450" y="2068739"/>
                </a:lnTo>
                <a:lnTo>
                  <a:pt x="2894094" y="2056039"/>
                </a:lnTo>
                <a:lnTo>
                  <a:pt x="2902710" y="2043339"/>
                </a:lnTo>
                <a:lnTo>
                  <a:pt x="2911987" y="2030639"/>
                </a:lnTo>
                <a:lnTo>
                  <a:pt x="2908694" y="2043339"/>
                </a:lnTo>
                <a:lnTo>
                  <a:pt x="2901118" y="2056039"/>
                </a:lnTo>
                <a:lnTo>
                  <a:pt x="2891001" y="2068739"/>
                </a:lnTo>
                <a:close/>
              </a:path>
              <a:path w="3640454" h="4913630">
                <a:moveTo>
                  <a:pt x="286" y="2056039"/>
                </a:moveTo>
                <a:lnTo>
                  <a:pt x="0" y="2056039"/>
                </a:lnTo>
                <a:lnTo>
                  <a:pt x="0" y="2043339"/>
                </a:lnTo>
                <a:lnTo>
                  <a:pt x="286" y="2056039"/>
                </a:lnTo>
                <a:close/>
              </a:path>
              <a:path w="3640454" h="4913630">
                <a:moveTo>
                  <a:pt x="117286" y="2056039"/>
                </a:moveTo>
                <a:lnTo>
                  <a:pt x="102050" y="2056039"/>
                </a:lnTo>
                <a:lnTo>
                  <a:pt x="100471" y="2043339"/>
                </a:lnTo>
                <a:lnTo>
                  <a:pt x="116995" y="2043339"/>
                </a:lnTo>
                <a:lnTo>
                  <a:pt x="117286" y="2056039"/>
                </a:lnTo>
                <a:close/>
              </a:path>
              <a:path w="3640454" h="4913630">
                <a:moveTo>
                  <a:pt x="248099" y="2056039"/>
                </a:moveTo>
                <a:lnTo>
                  <a:pt x="234374" y="2056039"/>
                </a:lnTo>
                <a:lnTo>
                  <a:pt x="232539" y="2043339"/>
                </a:lnTo>
                <a:lnTo>
                  <a:pt x="248016" y="2043339"/>
                </a:lnTo>
                <a:lnTo>
                  <a:pt x="248099" y="2056039"/>
                </a:lnTo>
                <a:close/>
              </a:path>
              <a:path w="3640454" h="4913630">
                <a:moveTo>
                  <a:pt x="321129" y="2056039"/>
                </a:moveTo>
                <a:lnTo>
                  <a:pt x="301232" y="2056039"/>
                </a:lnTo>
                <a:lnTo>
                  <a:pt x="308727" y="2043339"/>
                </a:lnTo>
                <a:lnTo>
                  <a:pt x="311815" y="2043339"/>
                </a:lnTo>
                <a:lnTo>
                  <a:pt x="321129" y="2056039"/>
                </a:lnTo>
                <a:close/>
              </a:path>
              <a:path w="3640454" h="4913630">
                <a:moveTo>
                  <a:pt x="392831" y="2056039"/>
                </a:moveTo>
                <a:lnTo>
                  <a:pt x="377860" y="2056039"/>
                </a:lnTo>
                <a:lnTo>
                  <a:pt x="376500" y="2043339"/>
                </a:lnTo>
                <a:lnTo>
                  <a:pt x="392402" y="2043339"/>
                </a:lnTo>
                <a:lnTo>
                  <a:pt x="392831" y="2056039"/>
                </a:lnTo>
                <a:close/>
              </a:path>
              <a:path w="3640454" h="4913630">
                <a:moveTo>
                  <a:pt x="1194095" y="2056039"/>
                </a:moveTo>
                <a:lnTo>
                  <a:pt x="1181459" y="2056039"/>
                </a:lnTo>
                <a:lnTo>
                  <a:pt x="1181309" y="2043339"/>
                </a:lnTo>
                <a:lnTo>
                  <a:pt x="1193839" y="2043339"/>
                </a:lnTo>
                <a:lnTo>
                  <a:pt x="1194095" y="2056039"/>
                </a:lnTo>
                <a:close/>
              </a:path>
              <a:path w="3640454" h="4913630">
                <a:moveTo>
                  <a:pt x="1255461" y="2068739"/>
                </a:moveTo>
                <a:lnTo>
                  <a:pt x="1242686" y="2068739"/>
                </a:lnTo>
                <a:lnTo>
                  <a:pt x="1242519" y="2056039"/>
                </a:lnTo>
                <a:lnTo>
                  <a:pt x="1242893" y="2056039"/>
                </a:lnTo>
                <a:lnTo>
                  <a:pt x="1244704" y="2043339"/>
                </a:lnTo>
                <a:lnTo>
                  <a:pt x="1252904" y="2043339"/>
                </a:lnTo>
                <a:lnTo>
                  <a:pt x="1255137" y="2056039"/>
                </a:lnTo>
                <a:lnTo>
                  <a:pt x="1255461" y="2068739"/>
                </a:lnTo>
                <a:close/>
              </a:path>
              <a:path w="3640454" h="4913630">
                <a:moveTo>
                  <a:pt x="1370807" y="2094139"/>
                </a:moveTo>
                <a:lnTo>
                  <a:pt x="1360913" y="2081439"/>
                </a:lnTo>
                <a:lnTo>
                  <a:pt x="1362306" y="2081439"/>
                </a:lnTo>
                <a:lnTo>
                  <a:pt x="1363834" y="2068739"/>
                </a:lnTo>
                <a:lnTo>
                  <a:pt x="1365473" y="2068739"/>
                </a:lnTo>
                <a:lnTo>
                  <a:pt x="1367159" y="2056039"/>
                </a:lnTo>
                <a:lnTo>
                  <a:pt x="1369600" y="2043339"/>
                </a:lnTo>
                <a:lnTo>
                  <a:pt x="1379840" y="2043339"/>
                </a:lnTo>
                <a:lnTo>
                  <a:pt x="1379559" y="2056039"/>
                </a:lnTo>
                <a:lnTo>
                  <a:pt x="1372215" y="2081439"/>
                </a:lnTo>
                <a:lnTo>
                  <a:pt x="1370807" y="2094139"/>
                </a:lnTo>
                <a:close/>
              </a:path>
              <a:path w="3640454" h="4913630">
                <a:moveTo>
                  <a:pt x="1664340" y="2081439"/>
                </a:moveTo>
                <a:lnTo>
                  <a:pt x="1654110" y="2081439"/>
                </a:lnTo>
                <a:lnTo>
                  <a:pt x="1660244" y="2068739"/>
                </a:lnTo>
                <a:lnTo>
                  <a:pt x="1664959" y="2056039"/>
                </a:lnTo>
                <a:lnTo>
                  <a:pt x="1672345" y="2043339"/>
                </a:lnTo>
                <a:lnTo>
                  <a:pt x="1683689" y="2043339"/>
                </a:lnTo>
                <a:lnTo>
                  <a:pt x="1681024" y="2056039"/>
                </a:lnTo>
                <a:lnTo>
                  <a:pt x="1674163" y="2068739"/>
                </a:lnTo>
                <a:lnTo>
                  <a:pt x="1669966" y="2068739"/>
                </a:lnTo>
                <a:lnTo>
                  <a:pt x="1664340" y="2081439"/>
                </a:lnTo>
                <a:close/>
              </a:path>
              <a:path w="3640454" h="4913630">
                <a:moveTo>
                  <a:pt x="2299917" y="2081439"/>
                </a:moveTo>
                <a:lnTo>
                  <a:pt x="2286158" y="2081439"/>
                </a:lnTo>
                <a:lnTo>
                  <a:pt x="2293908" y="2068739"/>
                </a:lnTo>
                <a:lnTo>
                  <a:pt x="2300293" y="2068739"/>
                </a:lnTo>
                <a:lnTo>
                  <a:pt x="2306739" y="2056039"/>
                </a:lnTo>
                <a:lnTo>
                  <a:pt x="2313246" y="2043339"/>
                </a:lnTo>
                <a:lnTo>
                  <a:pt x="2319149" y="2043339"/>
                </a:lnTo>
                <a:lnTo>
                  <a:pt x="2313212" y="2056039"/>
                </a:lnTo>
                <a:lnTo>
                  <a:pt x="2306797" y="2068739"/>
                </a:lnTo>
                <a:lnTo>
                  <a:pt x="2299917" y="2081439"/>
                </a:lnTo>
                <a:close/>
              </a:path>
              <a:path w="3640454" h="4913630">
                <a:moveTo>
                  <a:pt x="3086104" y="2094139"/>
                </a:moveTo>
                <a:lnTo>
                  <a:pt x="3095267" y="2081439"/>
                </a:lnTo>
                <a:lnTo>
                  <a:pt x="3106524" y="2068739"/>
                </a:lnTo>
                <a:lnTo>
                  <a:pt x="3119529" y="2056039"/>
                </a:lnTo>
                <a:lnTo>
                  <a:pt x="3133937" y="2043339"/>
                </a:lnTo>
                <a:lnTo>
                  <a:pt x="3124950" y="2056039"/>
                </a:lnTo>
                <a:lnTo>
                  <a:pt x="3113581" y="2068739"/>
                </a:lnTo>
                <a:lnTo>
                  <a:pt x="3100432" y="2081439"/>
                </a:lnTo>
                <a:lnTo>
                  <a:pt x="3086104" y="2094139"/>
                </a:lnTo>
                <a:close/>
              </a:path>
              <a:path w="3640454" h="4913630">
                <a:moveTo>
                  <a:pt x="183347" y="2068739"/>
                </a:moveTo>
                <a:lnTo>
                  <a:pt x="168506" y="2068739"/>
                </a:lnTo>
                <a:lnTo>
                  <a:pt x="169174" y="2056039"/>
                </a:lnTo>
                <a:lnTo>
                  <a:pt x="182214" y="2056039"/>
                </a:lnTo>
                <a:lnTo>
                  <a:pt x="183347" y="2068739"/>
                </a:lnTo>
                <a:close/>
              </a:path>
              <a:path w="3640454" h="4913630">
                <a:moveTo>
                  <a:pt x="310172" y="2081439"/>
                </a:moveTo>
                <a:lnTo>
                  <a:pt x="307134" y="2068739"/>
                </a:lnTo>
                <a:lnTo>
                  <a:pt x="305413" y="2056039"/>
                </a:lnTo>
                <a:lnTo>
                  <a:pt x="319597" y="2056039"/>
                </a:lnTo>
                <a:lnTo>
                  <a:pt x="320449" y="2068739"/>
                </a:lnTo>
                <a:lnTo>
                  <a:pt x="315744" y="2068739"/>
                </a:lnTo>
                <a:lnTo>
                  <a:pt x="310172" y="2081439"/>
                </a:lnTo>
                <a:close/>
              </a:path>
              <a:path w="3640454" h="4913630">
                <a:moveTo>
                  <a:pt x="473228" y="2081439"/>
                </a:moveTo>
                <a:lnTo>
                  <a:pt x="457176" y="2081439"/>
                </a:lnTo>
                <a:lnTo>
                  <a:pt x="453999" y="2068739"/>
                </a:lnTo>
                <a:lnTo>
                  <a:pt x="453958" y="2056039"/>
                </a:lnTo>
                <a:lnTo>
                  <a:pt x="466460" y="2056039"/>
                </a:lnTo>
                <a:lnTo>
                  <a:pt x="469650" y="2068739"/>
                </a:lnTo>
                <a:lnTo>
                  <a:pt x="471481" y="2068739"/>
                </a:lnTo>
                <a:lnTo>
                  <a:pt x="473228" y="2081439"/>
                </a:lnTo>
                <a:close/>
              </a:path>
              <a:path w="3640454" h="4913630">
                <a:moveTo>
                  <a:pt x="760501" y="2094139"/>
                </a:moveTo>
                <a:lnTo>
                  <a:pt x="747073" y="2094139"/>
                </a:lnTo>
                <a:lnTo>
                  <a:pt x="742945" y="2081439"/>
                </a:lnTo>
                <a:lnTo>
                  <a:pt x="739513" y="2081439"/>
                </a:lnTo>
                <a:lnTo>
                  <a:pt x="736498" y="2068739"/>
                </a:lnTo>
                <a:lnTo>
                  <a:pt x="731963" y="2056039"/>
                </a:lnTo>
                <a:lnTo>
                  <a:pt x="744940" y="2056039"/>
                </a:lnTo>
                <a:lnTo>
                  <a:pt x="749450" y="2068739"/>
                </a:lnTo>
                <a:lnTo>
                  <a:pt x="752643" y="2068739"/>
                </a:lnTo>
                <a:lnTo>
                  <a:pt x="755784" y="2081439"/>
                </a:lnTo>
                <a:lnTo>
                  <a:pt x="760501" y="2094139"/>
                </a:lnTo>
                <a:close/>
              </a:path>
              <a:path w="3640454" h="4913630">
                <a:moveTo>
                  <a:pt x="1127660" y="2094139"/>
                </a:moveTo>
                <a:lnTo>
                  <a:pt x="1115122" y="2094139"/>
                </a:lnTo>
                <a:lnTo>
                  <a:pt x="1114106" y="2081439"/>
                </a:lnTo>
                <a:lnTo>
                  <a:pt x="1113178" y="2068739"/>
                </a:lnTo>
                <a:lnTo>
                  <a:pt x="1111472" y="2056039"/>
                </a:lnTo>
                <a:lnTo>
                  <a:pt x="1124408" y="2056039"/>
                </a:lnTo>
                <a:lnTo>
                  <a:pt x="1125307" y="2068739"/>
                </a:lnTo>
                <a:lnTo>
                  <a:pt x="1126102" y="2068739"/>
                </a:lnTo>
                <a:lnTo>
                  <a:pt x="1126792" y="2081439"/>
                </a:lnTo>
                <a:lnTo>
                  <a:pt x="1127377" y="2081439"/>
                </a:lnTo>
                <a:lnTo>
                  <a:pt x="1127660" y="2094139"/>
                </a:lnTo>
                <a:close/>
              </a:path>
              <a:path w="3640454" h="4913630">
                <a:moveTo>
                  <a:pt x="1194460" y="2081439"/>
                </a:moveTo>
                <a:lnTo>
                  <a:pt x="1182944" y="2081439"/>
                </a:lnTo>
                <a:lnTo>
                  <a:pt x="1182319" y="2068739"/>
                </a:lnTo>
                <a:lnTo>
                  <a:pt x="1181806" y="2056039"/>
                </a:lnTo>
                <a:lnTo>
                  <a:pt x="1193991" y="2056039"/>
                </a:lnTo>
                <a:lnTo>
                  <a:pt x="1193991" y="2068739"/>
                </a:lnTo>
                <a:lnTo>
                  <a:pt x="1194298" y="2068739"/>
                </a:lnTo>
                <a:lnTo>
                  <a:pt x="1194460" y="2081439"/>
                </a:lnTo>
                <a:close/>
              </a:path>
              <a:path w="3640454" h="4913630">
                <a:moveTo>
                  <a:pt x="1310408" y="2094139"/>
                </a:moveTo>
                <a:lnTo>
                  <a:pt x="1299824" y="2094139"/>
                </a:lnTo>
                <a:lnTo>
                  <a:pt x="1301819" y="2081439"/>
                </a:lnTo>
                <a:lnTo>
                  <a:pt x="1304343" y="2056039"/>
                </a:lnTo>
                <a:lnTo>
                  <a:pt x="1314327" y="2056039"/>
                </a:lnTo>
                <a:lnTo>
                  <a:pt x="1314485" y="2068739"/>
                </a:lnTo>
                <a:lnTo>
                  <a:pt x="1314182" y="2068739"/>
                </a:lnTo>
                <a:lnTo>
                  <a:pt x="1312990" y="2081439"/>
                </a:lnTo>
                <a:lnTo>
                  <a:pt x="1311527" y="2081439"/>
                </a:lnTo>
                <a:lnTo>
                  <a:pt x="1310408" y="2094139"/>
                </a:lnTo>
                <a:close/>
              </a:path>
              <a:path w="3640454" h="4913630">
                <a:moveTo>
                  <a:pt x="1423407" y="2094139"/>
                </a:moveTo>
                <a:lnTo>
                  <a:pt x="1413664" y="2094139"/>
                </a:lnTo>
                <a:lnTo>
                  <a:pt x="1415911" y="2081439"/>
                </a:lnTo>
                <a:lnTo>
                  <a:pt x="1418855" y="2068739"/>
                </a:lnTo>
                <a:lnTo>
                  <a:pt x="1422295" y="2068739"/>
                </a:lnTo>
                <a:lnTo>
                  <a:pt x="1426031" y="2056039"/>
                </a:lnTo>
                <a:lnTo>
                  <a:pt x="1435180" y="2056039"/>
                </a:lnTo>
                <a:lnTo>
                  <a:pt x="1429617" y="2081439"/>
                </a:lnTo>
                <a:lnTo>
                  <a:pt x="1426588" y="2081439"/>
                </a:lnTo>
                <a:lnTo>
                  <a:pt x="1423407" y="2094139"/>
                </a:lnTo>
                <a:close/>
              </a:path>
              <a:path w="3640454" h="4913630">
                <a:moveTo>
                  <a:pt x="1481712" y="2068739"/>
                </a:moveTo>
                <a:lnTo>
                  <a:pt x="1475958" y="2068739"/>
                </a:lnTo>
                <a:lnTo>
                  <a:pt x="1476553" y="2056039"/>
                </a:lnTo>
                <a:lnTo>
                  <a:pt x="1479287" y="2056039"/>
                </a:lnTo>
                <a:lnTo>
                  <a:pt x="1481712" y="2068739"/>
                </a:lnTo>
                <a:close/>
              </a:path>
              <a:path w="3640454" h="4913630">
                <a:moveTo>
                  <a:pt x="1700968" y="2106839"/>
                </a:moveTo>
                <a:lnTo>
                  <a:pt x="1698191" y="2106839"/>
                </a:lnTo>
                <a:lnTo>
                  <a:pt x="1692676" y="2094139"/>
                </a:lnTo>
                <a:lnTo>
                  <a:pt x="1693661" y="2094139"/>
                </a:lnTo>
                <a:lnTo>
                  <a:pt x="1700839" y="2081439"/>
                </a:lnTo>
                <a:lnTo>
                  <a:pt x="1719057" y="2056039"/>
                </a:lnTo>
                <a:lnTo>
                  <a:pt x="1721591" y="2056039"/>
                </a:lnTo>
                <a:lnTo>
                  <a:pt x="1725697" y="2068739"/>
                </a:lnTo>
                <a:lnTo>
                  <a:pt x="1726293" y="2068739"/>
                </a:lnTo>
                <a:lnTo>
                  <a:pt x="1714262" y="2081439"/>
                </a:lnTo>
                <a:lnTo>
                  <a:pt x="1708509" y="2094139"/>
                </a:lnTo>
                <a:lnTo>
                  <a:pt x="1700968" y="2106839"/>
                </a:lnTo>
                <a:close/>
              </a:path>
              <a:path w="3640454" h="4913630">
                <a:moveTo>
                  <a:pt x="1837155" y="2094139"/>
                </a:moveTo>
                <a:lnTo>
                  <a:pt x="1830504" y="2094139"/>
                </a:lnTo>
                <a:lnTo>
                  <a:pt x="1837891" y="2081439"/>
                </a:lnTo>
                <a:lnTo>
                  <a:pt x="1843970" y="2068739"/>
                </a:lnTo>
                <a:lnTo>
                  <a:pt x="1850106" y="2068739"/>
                </a:lnTo>
                <a:lnTo>
                  <a:pt x="1857038" y="2056039"/>
                </a:lnTo>
                <a:lnTo>
                  <a:pt x="1863254" y="2056039"/>
                </a:lnTo>
                <a:lnTo>
                  <a:pt x="1856880" y="2068739"/>
                </a:lnTo>
                <a:lnTo>
                  <a:pt x="1844741" y="2081439"/>
                </a:lnTo>
                <a:lnTo>
                  <a:pt x="1837155" y="2094139"/>
                </a:lnTo>
                <a:close/>
              </a:path>
              <a:path w="3640454" h="4913630">
                <a:moveTo>
                  <a:pt x="2085779" y="2106839"/>
                </a:moveTo>
                <a:lnTo>
                  <a:pt x="2079348" y="2106839"/>
                </a:lnTo>
                <a:lnTo>
                  <a:pt x="2079490" y="2094139"/>
                </a:lnTo>
                <a:lnTo>
                  <a:pt x="2086307" y="2094139"/>
                </a:lnTo>
                <a:lnTo>
                  <a:pt x="2092605" y="2081439"/>
                </a:lnTo>
                <a:lnTo>
                  <a:pt x="2098949" y="2068739"/>
                </a:lnTo>
                <a:lnTo>
                  <a:pt x="2106699" y="2056039"/>
                </a:lnTo>
                <a:lnTo>
                  <a:pt x="2109357" y="2056039"/>
                </a:lnTo>
                <a:lnTo>
                  <a:pt x="2111972" y="2068739"/>
                </a:lnTo>
                <a:lnTo>
                  <a:pt x="2112448" y="2068739"/>
                </a:lnTo>
                <a:lnTo>
                  <a:pt x="2105506" y="2081439"/>
                </a:lnTo>
                <a:lnTo>
                  <a:pt x="2099181" y="2081439"/>
                </a:lnTo>
                <a:lnTo>
                  <a:pt x="2092811" y="2094139"/>
                </a:lnTo>
                <a:lnTo>
                  <a:pt x="2085779" y="2106839"/>
                </a:lnTo>
                <a:close/>
              </a:path>
              <a:path w="3640454" h="4913630">
                <a:moveTo>
                  <a:pt x="2188100" y="2094139"/>
                </a:moveTo>
                <a:lnTo>
                  <a:pt x="2181690" y="2094139"/>
                </a:lnTo>
                <a:lnTo>
                  <a:pt x="2189703" y="2081439"/>
                </a:lnTo>
                <a:lnTo>
                  <a:pt x="2196208" y="2068739"/>
                </a:lnTo>
                <a:lnTo>
                  <a:pt x="2202775" y="2056039"/>
                </a:lnTo>
                <a:lnTo>
                  <a:pt x="2215636" y="2056039"/>
                </a:lnTo>
                <a:lnTo>
                  <a:pt x="2209557" y="2068739"/>
                </a:lnTo>
                <a:lnTo>
                  <a:pt x="2202929" y="2081439"/>
                </a:lnTo>
                <a:lnTo>
                  <a:pt x="2195903" y="2081439"/>
                </a:lnTo>
                <a:lnTo>
                  <a:pt x="2188100" y="2094139"/>
                </a:lnTo>
                <a:close/>
              </a:path>
              <a:path w="3640454" h="4913630">
                <a:moveTo>
                  <a:pt x="2757924" y="2094139"/>
                </a:moveTo>
                <a:lnTo>
                  <a:pt x="2762539" y="2081439"/>
                </a:lnTo>
                <a:lnTo>
                  <a:pt x="2770767" y="2068739"/>
                </a:lnTo>
                <a:lnTo>
                  <a:pt x="2780609" y="2056039"/>
                </a:lnTo>
                <a:lnTo>
                  <a:pt x="2790067" y="2056039"/>
                </a:lnTo>
                <a:lnTo>
                  <a:pt x="2783617" y="2068739"/>
                </a:lnTo>
                <a:lnTo>
                  <a:pt x="2776358" y="2068739"/>
                </a:lnTo>
                <a:lnTo>
                  <a:pt x="2767918" y="2081439"/>
                </a:lnTo>
                <a:lnTo>
                  <a:pt x="2757924" y="2094139"/>
                </a:lnTo>
                <a:close/>
              </a:path>
              <a:path w="3640454" h="4913630">
                <a:moveTo>
                  <a:pt x="186533" y="2081439"/>
                </a:moveTo>
                <a:lnTo>
                  <a:pt x="170076" y="2081439"/>
                </a:lnTo>
                <a:lnTo>
                  <a:pt x="168712" y="2068739"/>
                </a:lnTo>
                <a:lnTo>
                  <a:pt x="185005" y="2068739"/>
                </a:lnTo>
                <a:lnTo>
                  <a:pt x="186533" y="2081439"/>
                </a:lnTo>
                <a:close/>
              </a:path>
              <a:path w="3640454" h="4913630">
                <a:moveTo>
                  <a:pt x="556652" y="2081439"/>
                </a:moveTo>
                <a:lnTo>
                  <a:pt x="540979" y="2081439"/>
                </a:lnTo>
                <a:lnTo>
                  <a:pt x="540236" y="2068739"/>
                </a:lnTo>
                <a:lnTo>
                  <a:pt x="552767" y="2068739"/>
                </a:lnTo>
                <a:lnTo>
                  <a:pt x="556652" y="2081439"/>
                </a:lnTo>
                <a:close/>
              </a:path>
              <a:path w="3640454" h="4913630">
                <a:moveTo>
                  <a:pt x="661415" y="2106839"/>
                </a:moveTo>
                <a:lnTo>
                  <a:pt x="648610" y="2106839"/>
                </a:lnTo>
                <a:lnTo>
                  <a:pt x="644510" y="2094139"/>
                </a:lnTo>
                <a:lnTo>
                  <a:pt x="641025" y="2094139"/>
                </a:lnTo>
                <a:lnTo>
                  <a:pt x="638076" y="2081439"/>
                </a:lnTo>
                <a:lnTo>
                  <a:pt x="635579" y="2068739"/>
                </a:lnTo>
                <a:lnTo>
                  <a:pt x="647722" y="2068739"/>
                </a:lnTo>
                <a:lnTo>
                  <a:pt x="651006" y="2081439"/>
                </a:lnTo>
                <a:lnTo>
                  <a:pt x="654191" y="2081439"/>
                </a:lnTo>
                <a:lnTo>
                  <a:pt x="657281" y="2094139"/>
                </a:lnTo>
                <a:lnTo>
                  <a:pt x="661415" y="2106839"/>
                </a:lnTo>
                <a:close/>
              </a:path>
              <a:path w="3640454" h="4913630">
                <a:moveTo>
                  <a:pt x="1051995" y="2106839"/>
                </a:moveTo>
                <a:lnTo>
                  <a:pt x="1038878" y="2106839"/>
                </a:lnTo>
                <a:lnTo>
                  <a:pt x="1037402" y="2094139"/>
                </a:lnTo>
                <a:lnTo>
                  <a:pt x="1035888" y="2094139"/>
                </a:lnTo>
                <a:lnTo>
                  <a:pt x="1034419" y="2081439"/>
                </a:lnTo>
                <a:lnTo>
                  <a:pt x="1033078" y="2068739"/>
                </a:lnTo>
                <a:lnTo>
                  <a:pt x="1045203" y="2068739"/>
                </a:lnTo>
                <a:lnTo>
                  <a:pt x="1047058" y="2081439"/>
                </a:lnTo>
                <a:lnTo>
                  <a:pt x="1048813" y="2081439"/>
                </a:lnTo>
                <a:lnTo>
                  <a:pt x="1050460" y="2094139"/>
                </a:lnTo>
                <a:lnTo>
                  <a:pt x="1051995" y="2106839"/>
                </a:lnTo>
                <a:close/>
              </a:path>
              <a:path w="3640454" h="4913630">
                <a:moveTo>
                  <a:pt x="1254804" y="2081439"/>
                </a:moveTo>
                <a:lnTo>
                  <a:pt x="1241934" y="2081439"/>
                </a:lnTo>
                <a:lnTo>
                  <a:pt x="1241934" y="2068739"/>
                </a:lnTo>
                <a:lnTo>
                  <a:pt x="1255420" y="2068739"/>
                </a:lnTo>
                <a:lnTo>
                  <a:pt x="1254804" y="2081439"/>
                </a:lnTo>
                <a:close/>
              </a:path>
              <a:path w="3640454" h="4913630">
                <a:moveTo>
                  <a:pt x="1466963" y="2106839"/>
                </a:moveTo>
                <a:lnTo>
                  <a:pt x="1457433" y="2106839"/>
                </a:lnTo>
                <a:lnTo>
                  <a:pt x="1461106" y="2094139"/>
                </a:lnTo>
                <a:lnTo>
                  <a:pt x="1465455" y="2081439"/>
                </a:lnTo>
                <a:lnTo>
                  <a:pt x="1470425" y="2068739"/>
                </a:lnTo>
                <a:lnTo>
                  <a:pt x="1482763" y="2068739"/>
                </a:lnTo>
                <a:lnTo>
                  <a:pt x="1478525" y="2081439"/>
                </a:lnTo>
                <a:lnTo>
                  <a:pt x="1475147" y="2081439"/>
                </a:lnTo>
                <a:lnTo>
                  <a:pt x="1471718" y="2094139"/>
                </a:lnTo>
                <a:lnTo>
                  <a:pt x="1466963" y="2106839"/>
                </a:lnTo>
                <a:close/>
              </a:path>
              <a:path w="3640454" h="4913630">
                <a:moveTo>
                  <a:pt x="1509069" y="2106839"/>
                </a:moveTo>
                <a:lnTo>
                  <a:pt x="1494913" y="2106839"/>
                </a:lnTo>
                <a:lnTo>
                  <a:pt x="1499822" y="2094139"/>
                </a:lnTo>
                <a:lnTo>
                  <a:pt x="1504823" y="2094139"/>
                </a:lnTo>
                <a:lnTo>
                  <a:pt x="1509906" y="2081439"/>
                </a:lnTo>
                <a:lnTo>
                  <a:pt x="1516170" y="2068739"/>
                </a:lnTo>
                <a:lnTo>
                  <a:pt x="1524043" y="2068739"/>
                </a:lnTo>
                <a:lnTo>
                  <a:pt x="1525140" y="2081439"/>
                </a:lnTo>
                <a:lnTo>
                  <a:pt x="1518858" y="2081439"/>
                </a:lnTo>
                <a:lnTo>
                  <a:pt x="1513996" y="2094139"/>
                </a:lnTo>
                <a:lnTo>
                  <a:pt x="1509069" y="2106839"/>
                </a:lnTo>
                <a:close/>
              </a:path>
              <a:path w="3640454" h="4913630">
                <a:moveTo>
                  <a:pt x="15534" y="2132239"/>
                </a:moveTo>
                <a:lnTo>
                  <a:pt x="3711" y="2132239"/>
                </a:lnTo>
                <a:lnTo>
                  <a:pt x="0" y="2119539"/>
                </a:lnTo>
                <a:lnTo>
                  <a:pt x="0" y="2094139"/>
                </a:lnTo>
                <a:lnTo>
                  <a:pt x="6580" y="2081439"/>
                </a:lnTo>
                <a:lnTo>
                  <a:pt x="10247" y="2094139"/>
                </a:lnTo>
                <a:lnTo>
                  <a:pt x="11599" y="2094139"/>
                </a:lnTo>
                <a:lnTo>
                  <a:pt x="13195" y="2106839"/>
                </a:lnTo>
                <a:lnTo>
                  <a:pt x="14659" y="2106839"/>
                </a:lnTo>
                <a:lnTo>
                  <a:pt x="15984" y="2119539"/>
                </a:lnTo>
                <a:lnTo>
                  <a:pt x="17806" y="2119539"/>
                </a:lnTo>
                <a:lnTo>
                  <a:pt x="15534" y="2132239"/>
                </a:lnTo>
                <a:close/>
              </a:path>
              <a:path w="3640454" h="4913630">
                <a:moveTo>
                  <a:pt x="125028" y="2132239"/>
                </a:moveTo>
                <a:lnTo>
                  <a:pt x="121840" y="2119539"/>
                </a:lnTo>
                <a:lnTo>
                  <a:pt x="115582" y="2106839"/>
                </a:lnTo>
                <a:lnTo>
                  <a:pt x="113642" y="2094139"/>
                </a:lnTo>
                <a:lnTo>
                  <a:pt x="112512" y="2094139"/>
                </a:lnTo>
                <a:lnTo>
                  <a:pt x="114085" y="2081439"/>
                </a:lnTo>
                <a:lnTo>
                  <a:pt x="124040" y="2081439"/>
                </a:lnTo>
                <a:lnTo>
                  <a:pt x="126819" y="2094139"/>
                </a:lnTo>
                <a:lnTo>
                  <a:pt x="130654" y="2106839"/>
                </a:lnTo>
                <a:lnTo>
                  <a:pt x="132836" y="2106839"/>
                </a:lnTo>
                <a:lnTo>
                  <a:pt x="134611" y="2119539"/>
                </a:lnTo>
                <a:lnTo>
                  <a:pt x="133693" y="2119539"/>
                </a:lnTo>
                <a:lnTo>
                  <a:pt x="125028" y="2132239"/>
                </a:lnTo>
                <a:close/>
              </a:path>
              <a:path w="3640454" h="4913630">
                <a:moveTo>
                  <a:pt x="189086" y="2094139"/>
                </a:moveTo>
                <a:lnTo>
                  <a:pt x="175075" y="2094139"/>
                </a:lnTo>
                <a:lnTo>
                  <a:pt x="171724" y="2081439"/>
                </a:lnTo>
                <a:lnTo>
                  <a:pt x="187902" y="2081439"/>
                </a:lnTo>
                <a:lnTo>
                  <a:pt x="189086" y="2094139"/>
                </a:lnTo>
                <a:close/>
              </a:path>
              <a:path w="3640454" h="4913630">
                <a:moveTo>
                  <a:pt x="475885" y="2094139"/>
                </a:moveTo>
                <a:lnTo>
                  <a:pt x="461178" y="2094139"/>
                </a:lnTo>
                <a:lnTo>
                  <a:pt x="459086" y="2081439"/>
                </a:lnTo>
                <a:lnTo>
                  <a:pt x="474872" y="2081439"/>
                </a:lnTo>
                <a:lnTo>
                  <a:pt x="475885" y="2094139"/>
                </a:lnTo>
                <a:close/>
              </a:path>
              <a:path w="3640454" h="4913630">
                <a:moveTo>
                  <a:pt x="564630" y="2106839"/>
                </a:moveTo>
                <a:lnTo>
                  <a:pt x="552555" y="2106839"/>
                </a:lnTo>
                <a:lnTo>
                  <a:pt x="548986" y="2094139"/>
                </a:lnTo>
                <a:lnTo>
                  <a:pt x="545864" y="2094139"/>
                </a:lnTo>
                <a:lnTo>
                  <a:pt x="543193" y="2081439"/>
                </a:lnTo>
                <a:lnTo>
                  <a:pt x="559695" y="2081439"/>
                </a:lnTo>
                <a:lnTo>
                  <a:pt x="562240" y="2094139"/>
                </a:lnTo>
                <a:lnTo>
                  <a:pt x="564630" y="2106839"/>
                </a:lnTo>
                <a:close/>
              </a:path>
              <a:path w="3640454" h="4913630">
                <a:moveTo>
                  <a:pt x="961204" y="2094139"/>
                </a:moveTo>
                <a:lnTo>
                  <a:pt x="949234" y="2094139"/>
                </a:lnTo>
                <a:lnTo>
                  <a:pt x="950022" y="2081439"/>
                </a:lnTo>
                <a:lnTo>
                  <a:pt x="960120" y="2081439"/>
                </a:lnTo>
                <a:lnTo>
                  <a:pt x="961204" y="2094139"/>
                </a:lnTo>
                <a:close/>
              </a:path>
              <a:path w="3640454" h="4913630">
                <a:moveTo>
                  <a:pt x="1185993" y="2094139"/>
                </a:moveTo>
                <a:lnTo>
                  <a:pt x="1183919" y="2081439"/>
                </a:lnTo>
                <a:lnTo>
                  <a:pt x="1192608" y="2081439"/>
                </a:lnTo>
                <a:lnTo>
                  <a:pt x="1185993" y="2094139"/>
                </a:lnTo>
                <a:close/>
              </a:path>
              <a:path w="3640454" h="4913630">
                <a:moveTo>
                  <a:pt x="1252367" y="2094139"/>
                </a:moveTo>
                <a:lnTo>
                  <a:pt x="1241989" y="2094139"/>
                </a:lnTo>
                <a:lnTo>
                  <a:pt x="1241949" y="2081439"/>
                </a:lnTo>
                <a:lnTo>
                  <a:pt x="1253299" y="2081439"/>
                </a:lnTo>
                <a:lnTo>
                  <a:pt x="1252367" y="2094139"/>
                </a:lnTo>
                <a:close/>
              </a:path>
              <a:path w="3640454" h="4913630">
                <a:moveTo>
                  <a:pt x="1538229" y="2119539"/>
                </a:moveTo>
                <a:lnTo>
                  <a:pt x="1531336" y="2119539"/>
                </a:lnTo>
                <a:lnTo>
                  <a:pt x="1535980" y="2106839"/>
                </a:lnTo>
                <a:lnTo>
                  <a:pt x="1541358" y="2094139"/>
                </a:lnTo>
                <a:lnTo>
                  <a:pt x="1547228" y="2094139"/>
                </a:lnTo>
                <a:lnTo>
                  <a:pt x="1554810" y="2081439"/>
                </a:lnTo>
                <a:lnTo>
                  <a:pt x="1561158" y="2081439"/>
                </a:lnTo>
                <a:lnTo>
                  <a:pt x="1561039" y="2094139"/>
                </a:lnTo>
                <a:lnTo>
                  <a:pt x="1550066" y="2106839"/>
                </a:lnTo>
                <a:lnTo>
                  <a:pt x="1544834" y="2106839"/>
                </a:lnTo>
                <a:lnTo>
                  <a:pt x="1538229" y="2119539"/>
                </a:lnTo>
                <a:close/>
              </a:path>
              <a:path w="3640454" h="4913630">
                <a:moveTo>
                  <a:pt x="1981737" y="2119539"/>
                </a:moveTo>
                <a:lnTo>
                  <a:pt x="1976739" y="2119539"/>
                </a:lnTo>
                <a:lnTo>
                  <a:pt x="1982594" y="2106839"/>
                </a:lnTo>
                <a:lnTo>
                  <a:pt x="1988730" y="2094139"/>
                </a:lnTo>
                <a:lnTo>
                  <a:pt x="1995248" y="2081439"/>
                </a:lnTo>
                <a:lnTo>
                  <a:pt x="2008912" y="2081439"/>
                </a:lnTo>
                <a:lnTo>
                  <a:pt x="2003091" y="2094139"/>
                </a:lnTo>
                <a:lnTo>
                  <a:pt x="1996614" y="2106839"/>
                </a:lnTo>
                <a:lnTo>
                  <a:pt x="1989492" y="2106839"/>
                </a:lnTo>
                <a:lnTo>
                  <a:pt x="1981737" y="2119539"/>
                </a:lnTo>
                <a:close/>
              </a:path>
              <a:path w="3640454" h="4913630">
                <a:moveTo>
                  <a:pt x="2639085" y="2119539"/>
                </a:moveTo>
                <a:lnTo>
                  <a:pt x="2647083" y="2106839"/>
                </a:lnTo>
                <a:lnTo>
                  <a:pt x="2655192" y="2094139"/>
                </a:lnTo>
                <a:lnTo>
                  <a:pt x="2663696" y="2081439"/>
                </a:lnTo>
                <a:lnTo>
                  <a:pt x="2672879" y="2081439"/>
                </a:lnTo>
                <a:lnTo>
                  <a:pt x="2666510" y="2094139"/>
                </a:lnTo>
                <a:lnTo>
                  <a:pt x="2658124" y="2106839"/>
                </a:lnTo>
                <a:lnTo>
                  <a:pt x="2648667" y="2106839"/>
                </a:lnTo>
                <a:lnTo>
                  <a:pt x="2639085" y="2119539"/>
                </a:lnTo>
                <a:close/>
              </a:path>
              <a:path w="3640454" h="4913630">
                <a:moveTo>
                  <a:pt x="3012580" y="2119539"/>
                </a:moveTo>
                <a:lnTo>
                  <a:pt x="3002081" y="2119539"/>
                </a:lnTo>
                <a:lnTo>
                  <a:pt x="3007602" y="2106839"/>
                </a:lnTo>
                <a:lnTo>
                  <a:pt x="3014192" y="2106839"/>
                </a:lnTo>
                <a:lnTo>
                  <a:pt x="3021786" y="2094139"/>
                </a:lnTo>
                <a:lnTo>
                  <a:pt x="3030321" y="2081439"/>
                </a:lnTo>
                <a:lnTo>
                  <a:pt x="3027466" y="2094139"/>
                </a:lnTo>
                <a:lnTo>
                  <a:pt x="3021297" y="2106839"/>
                </a:lnTo>
                <a:lnTo>
                  <a:pt x="3012580" y="2119539"/>
                </a:lnTo>
                <a:close/>
              </a:path>
              <a:path w="3640454" h="4913630">
                <a:moveTo>
                  <a:pt x="3039277" y="2119539"/>
                </a:moveTo>
                <a:lnTo>
                  <a:pt x="3033622" y="2119539"/>
                </a:lnTo>
                <a:lnTo>
                  <a:pt x="3040831" y="2106839"/>
                </a:lnTo>
                <a:lnTo>
                  <a:pt x="3050487" y="2094139"/>
                </a:lnTo>
                <a:lnTo>
                  <a:pt x="3061729" y="2081439"/>
                </a:lnTo>
                <a:lnTo>
                  <a:pt x="3055178" y="2094139"/>
                </a:lnTo>
                <a:lnTo>
                  <a:pt x="3047729" y="2106839"/>
                </a:lnTo>
                <a:lnTo>
                  <a:pt x="3039277" y="2119539"/>
                </a:lnTo>
                <a:close/>
              </a:path>
              <a:path w="3640454" h="4913630">
                <a:moveTo>
                  <a:pt x="73209" y="2106839"/>
                </a:moveTo>
                <a:lnTo>
                  <a:pt x="56041" y="2106839"/>
                </a:lnTo>
                <a:lnTo>
                  <a:pt x="54783" y="2094139"/>
                </a:lnTo>
                <a:lnTo>
                  <a:pt x="69684" y="2094139"/>
                </a:lnTo>
                <a:lnTo>
                  <a:pt x="73209" y="2106839"/>
                </a:lnTo>
                <a:close/>
              </a:path>
              <a:path w="3640454" h="4913630">
                <a:moveTo>
                  <a:pt x="262583" y="2132239"/>
                </a:moveTo>
                <a:lnTo>
                  <a:pt x="248063" y="2132239"/>
                </a:lnTo>
                <a:lnTo>
                  <a:pt x="245059" y="2119539"/>
                </a:lnTo>
                <a:lnTo>
                  <a:pt x="243642" y="2106839"/>
                </a:lnTo>
                <a:lnTo>
                  <a:pt x="242407" y="2106839"/>
                </a:lnTo>
                <a:lnTo>
                  <a:pt x="241620" y="2094139"/>
                </a:lnTo>
                <a:lnTo>
                  <a:pt x="255635" y="2094139"/>
                </a:lnTo>
                <a:lnTo>
                  <a:pt x="258939" y="2106839"/>
                </a:lnTo>
                <a:lnTo>
                  <a:pt x="260615" y="2119539"/>
                </a:lnTo>
                <a:lnTo>
                  <a:pt x="261883" y="2119539"/>
                </a:lnTo>
                <a:lnTo>
                  <a:pt x="262583" y="2132239"/>
                </a:lnTo>
                <a:close/>
              </a:path>
              <a:path w="3640454" h="4913630">
                <a:moveTo>
                  <a:pt x="404306" y="2106839"/>
                </a:moveTo>
                <a:lnTo>
                  <a:pt x="388780" y="2106839"/>
                </a:lnTo>
                <a:lnTo>
                  <a:pt x="387892" y="2094139"/>
                </a:lnTo>
                <a:lnTo>
                  <a:pt x="402477" y="2094139"/>
                </a:lnTo>
                <a:lnTo>
                  <a:pt x="404306" y="2106839"/>
                </a:lnTo>
                <a:close/>
              </a:path>
              <a:path w="3640454" h="4913630">
                <a:moveTo>
                  <a:pt x="969159" y="2119539"/>
                </a:moveTo>
                <a:lnTo>
                  <a:pt x="954773" y="2119539"/>
                </a:lnTo>
                <a:lnTo>
                  <a:pt x="952535" y="2106839"/>
                </a:lnTo>
                <a:lnTo>
                  <a:pt x="950741" y="2094139"/>
                </a:lnTo>
                <a:lnTo>
                  <a:pt x="963370" y="2094139"/>
                </a:lnTo>
                <a:lnTo>
                  <a:pt x="965414" y="2106839"/>
                </a:lnTo>
                <a:lnTo>
                  <a:pt x="969159" y="2119539"/>
                </a:lnTo>
                <a:close/>
              </a:path>
              <a:path w="3640454" h="4913630">
                <a:moveTo>
                  <a:pt x="1308034" y="2106839"/>
                </a:moveTo>
                <a:lnTo>
                  <a:pt x="1300425" y="2106839"/>
                </a:lnTo>
                <a:lnTo>
                  <a:pt x="1300008" y="2094139"/>
                </a:lnTo>
                <a:lnTo>
                  <a:pt x="1310124" y="2094139"/>
                </a:lnTo>
                <a:lnTo>
                  <a:pt x="1308034" y="2106839"/>
                </a:lnTo>
                <a:close/>
              </a:path>
              <a:path w="3640454" h="4913630">
                <a:moveTo>
                  <a:pt x="1580379" y="2132239"/>
                </a:moveTo>
                <a:lnTo>
                  <a:pt x="1566268" y="2132239"/>
                </a:lnTo>
                <a:lnTo>
                  <a:pt x="1572738" y="2119539"/>
                </a:lnTo>
                <a:lnTo>
                  <a:pt x="1577988" y="2119539"/>
                </a:lnTo>
                <a:lnTo>
                  <a:pt x="1583275" y="2106839"/>
                </a:lnTo>
                <a:lnTo>
                  <a:pt x="1589947" y="2094139"/>
                </a:lnTo>
                <a:lnTo>
                  <a:pt x="1597277" y="2094139"/>
                </a:lnTo>
                <a:lnTo>
                  <a:pt x="1596629" y="2106839"/>
                </a:lnTo>
                <a:lnTo>
                  <a:pt x="1590511" y="2106839"/>
                </a:lnTo>
                <a:lnTo>
                  <a:pt x="1585471" y="2119539"/>
                </a:lnTo>
                <a:lnTo>
                  <a:pt x="1580379" y="2132239"/>
                </a:lnTo>
                <a:close/>
              </a:path>
              <a:path w="3640454" h="4913630">
                <a:moveTo>
                  <a:pt x="1745038" y="2132239"/>
                </a:moveTo>
                <a:lnTo>
                  <a:pt x="1734565" y="2132239"/>
                </a:lnTo>
                <a:lnTo>
                  <a:pt x="1740087" y="2119539"/>
                </a:lnTo>
                <a:lnTo>
                  <a:pt x="1746130" y="2106839"/>
                </a:lnTo>
                <a:lnTo>
                  <a:pt x="1752602" y="2106839"/>
                </a:lnTo>
                <a:lnTo>
                  <a:pt x="1759414" y="2094139"/>
                </a:lnTo>
                <a:lnTo>
                  <a:pt x="1765394" y="2094139"/>
                </a:lnTo>
                <a:lnTo>
                  <a:pt x="1761965" y="2106839"/>
                </a:lnTo>
                <a:lnTo>
                  <a:pt x="1753931" y="2119539"/>
                </a:lnTo>
                <a:lnTo>
                  <a:pt x="1745038" y="2132239"/>
                </a:lnTo>
                <a:close/>
              </a:path>
              <a:path w="3640454" h="4913630">
                <a:moveTo>
                  <a:pt x="1881451" y="2144939"/>
                </a:moveTo>
                <a:lnTo>
                  <a:pt x="1879028" y="2144939"/>
                </a:lnTo>
                <a:lnTo>
                  <a:pt x="1874637" y="2132239"/>
                </a:lnTo>
                <a:lnTo>
                  <a:pt x="1875057" y="2132239"/>
                </a:lnTo>
                <a:lnTo>
                  <a:pt x="1882297" y="2119539"/>
                </a:lnTo>
                <a:lnTo>
                  <a:pt x="1888292" y="2119539"/>
                </a:lnTo>
                <a:lnTo>
                  <a:pt x="1894333" y="2106839"/>
                </a:lnTo>
                <a:lnTo>
                  <a:pt x="1901412" y="2094139"/>
                </a:lnTo>
                <a:lnTo>
                  <a:pt x="1903525" y="2094139"/>
                </a:lnTo>
                <a:lnTo>
                  <a:pt x="1906247" y="2106839"/>
                </a:lnTo>
                <a:lnTo>
                  <a:pt x="1906995" y="2106839"/>
                </a:lnTo>
                <a:lnTo>
                  <a:pt x="1894672" y="2119539"/>
                </a:lnTo>
                <a:lnTo>
                  <a:pt x="1888801" y="2132239"/>
                </a:lnTo>
                <a:lnTo>
                  <a:pt x="1881451" y="2144939"/>
                </a:lnTo>
                <a:close/>
              </a:path>
              <a:path w="3640454" h="4913630">
                <a:moveTo>
                  <a:pt x="2550102" y="2132239"/>
                </a:moveTo>
                <a:lnTo>
                  <a:pt x="2538924" y="2132239"/>
                </a:lnTo>
                <a:lnTo>
                  <a:pt x="2544927" y="2119539"/>
                </a:lnTo>
                <a:lnTo>
                  <a:pt x="2553578" y="2106839"/>
                </a:lnTo>
                <a:lnTo>
                  <a:pt x="2563074" y="2094139"/>
                </a:lnTo>
                <a:lnTo>
                  <a:pt x="2571610" y="2094139"/>
                </a:lnTo>
                <a:lnTo>
                  <a:pt x="2567427" y="2106839"/>
                </a:lnTo>
                <a:lnTo>
                  <a:pt x="2559930" y="2119539"/>
                </a:lnTo>
                <a:lnTo>
                  <a:pt x="2550102" y="2132239"/>
                </a:lnTo>
                <a:close/>
              </a:path>
              <a:path w="3640454" h="4913630">
                <a:moveTo>
                  <a:pt x="77000" y="2132239"/>
                </a:moveTo>
                <a:lnTo>
                  <a:pt x="64342" y="2132239"/>
                </a:lnTo>
                <a:lnTo>
                  <a:pt x="60332" y="2119539"/>
                </a:lnTo>
                <a:lnTo>
                  <a:pt x="57912" y="2106839"/>
                </a:lnTo>
                <a:lnTo>
                  <a:pt x="75360" y="2106839"/>
                </a:lnTo>
                <a:lnTo>
                  <a:pt x="78040" y="2119539"/>
                </a:lnTo>
                <a:lnTo>
                  <a:pt x="77000" y="2132239"/>
                </a:lnTo>
                <a:close/>
              </a:path>
              <a:path w="3640454" h="4913630">
                <a:moveTo>
                  <a:pt x="336429" y="2144939"/>
                </a:moveTo>
                <a:lnTo>
                  <a:pt x="323624" y="2144939"/>
                </a:lnTo>
                <a:lnTo>
                  <a:pt x="319479" y="2132239"/>
                </a:lnTo>
                <a:lnTo>
                  <a:pt x="316801" y="2132239"/>
                </a:lnTo>
                <a:lnTo>
                  <a:pt x="316242" y="2119539"/>
                </a:lnTo>
                <a:lnTo>
                  <a:pt x="315955" y="2106839"/>
                </a:lnTo>
                <a:lnTo>
                  <a:pt x="329206" y="2106839"/>
                </a:lnTo>
                <a:lnTo>
                  <a:pt x="334943" y="2132239"/>
                </a:lnTo>
                <a:lnTo>
                  <a:pt x="336429" y="2144939"/>
                </a:lnTo>
                <a:close/>
              </a:path>
              <a:path w="3640454" h="4913630">
                <a:moveTo>
                  <a:pt x="409900" y="2132239"/>
                </a:moveTo>
                <a:lnTo>
                  <a:pt x="395427" y="2132239"/>
                </a:lnTo>
                <a:lnTo>
                  <a:pt x="393606" y="2119539"/>
                </a:lnTo>
                <a:lnTo>
                  <a:pt x="391881" y="2119539"/>
                </a:lnTo>
                <a:lnTo>
                  <a:pt x="390266" y="2106839"/>
                </a:lnTo>
                <a:lnTo>
                  <a:pt x="406035" y="2106839"/>
                </a:lnTo>
                <a:lnTo>
                  <a:pt x="409198" y="2119539"/>
                </a:lnTo>
                <a:lnTo>
                  <a:pt x="409900" y="2132239"/>
                </a:lnTo>
                <a:close/>
              </a:path>
              <a:path w="3640454" h="4913630">
                <a:moveTo>
                  <a:pt x="880831" y="2144939"/>
                </a:moveTo>
                <a:lnTo>
                  <a:pt x="868671" y="2144939"/>
                </a:lnTo>
                <a:lnTo>
                  <a:pt x="866183" y="2132239"/>
                </a:lnTo>
                <a:lnTo>
                  <a:pt x="863885" y="2132239"/>
                </a:lnTo>
                <a:lnTo>
                  <a:pt x="859844" y="2119539"/>
                </a:lnTo>
                <a:lnTo>
                  <a:pt x="859636" y="2106839"/>
                </a:lnTo>
                <a:lnTo>
                  <a:pt x="871344" y="2106839"/>
                </a:lnTo>
                <a:lnTo>
                  <a:pt x="873872" y="2119539"/>
                </a:lnTo>
                <a:lnTo>
                  <a:pt x="876304" y="2119539"/>
                </a:lnTo>
                <a:lnTo>
                  <a:pt x="878628" y="2132239"/>
                </a:lnTo>
                <a:lnTo>
                  <a:pt x="880831" y="2144939"/>
                </a:lnTo>
                <a:close/>
              </a:path>
              <a:path w="3640454" h="4913630">
                <a:moveTo>
                  <a:pt x="1632416" y="2119539"/>
                </a:moveTo>
                <a:lnTo>
                  <a:pt x="1625546" y="2119539"/>
                </a:lnTo>
                <a:lnTo>
                  <a:pt x="1628810" y="2106839"/>
                </a:lnTo>
                <a:lnTo>
                  <a:pt x="1631293" y="2106839"/>
                </a:lnTo>
                <a:lnTo>
                  <a:pt x="1632416" y="2119539"/>
                </a:lnTo>
                <a:close/>
              </a:path>
              <a:path w="3640454" h="4913630">
                <a:moveTo>
                  <a:pt x="2365378" y="2119539"/>
                </a:moveTo>
                <a:lnTo>
                  <a:pt x="2360978" y="2119539"/>
                </a:lnTo>
                <a:lnTo>
                  <a:pt x="2362235" y="2106839"/>
                </a:lnTo>
                <a:lnTo>
                  <a:pt x="2364158" y="2106839"/>
                </a:lnTo>
                <a:lnTo>
                  <a:pt x="2365378" y="2119539"/>
                </a:lnTo>
                <a:close/>
              </a:path>
              <a:path w="3640454" h="4913630">
                <a:moveTo>
                  <a:pt x="2447760" y="2144939"/>
                </a:moveTo>
                <a:lnTo>
                  <a:pt x="2438449" y="2144939"/>
                </a:lnTo>
                <a:lnTo>
                  <a:pt x="2441717" y="2132239"/>
                </a:lnTo>
                <a:lnTo>
                  <a:pt x="2449126" y="2119539"/>
                </a:lnTo>
                <a:lnTo>
                  <a:pt x="2458918" y="2119539"/>
                </a:lnTo>
                <a:lnTo>
                  <a:pt x="2469333" y="2106839"/>
                </a:lnTo>
                <a:lnTo>
                  <a:pt x="2462831" y="2119539"/>
                </a:lnTo>
                <a:lnTo>
                  <a:pt x="2455764" y="2132239"/>
                </a:lnTo>
                <a:lnTo>
                  <a:pt x="2447760" y="2144939"/>
                </a:lnTo>
                <a:close/>
              </a:path>
              <a:path w="3640454" h="4913630">
                <a:moveTo>
                  <a:pt x="2825498" y="2157639"/>
                </a:moveTo>
                <a:lnTo>
                  <a:pt x="2819555" y="2157639"/>
                </a:lnTo>
                <a:lnTo>
                  <a:pt x="2820672" y="2144939"/>
                </a:lnTo>
                <a:lnTo>
                  <a:pt x="2827634" y="2144939"/>
                </a:lnTo>
                <a:lnTo>
                  <a:pt x="2834954" y="2132239"/>
                </a:lnTo>
                <a:lnTo>
                  <a:pt x="2842968" y="2119539"/>
                </a:lnTo>
                <a:lnTo>
                  <a:pt x="2852017" y="2106839"/>
                </a:lnTo>
                <a:lnTo>
                  <a:pt x="2846855" y="2119539"/>
                </a:lnTo>
                <a:lnTo>
                  <a:pt x="2840219" y="2132239"/>
                </a:lnTo>
                <a:lnTo>
                  <a:pt x="2825498" y="2157639"/>
                </a:lnTo>
                <a:close/>
              </a:path>
              <a:path w="3640454" h="4913630">
                <a:moveTo>
                  <a:pt x="2934771" y="2144939"/>
                </a:moveTo>
                <a:lnTo>
                  <a:pt x="2939549" y="2132239"/>
                </a:lnTo>
                <a:lnTo>
                  <a:pt x="2947683" y="2119539"/>
                </a:lnTo>
                <a:lnTo>
                  <a:pt x="2957485" y="2106839"/>
                </a:lnTo>
                <a:lnTo>
                  <a:pt x="2959522" y="2106839"/>
                </a:lnTo>
                <a:lnTo>
                  <a:pt x="2951694" y="2119539"/>
                </a:lnTo>
                <a:lnTo>
                  <a:pt x="2943528" y="2132239"/>
                </a:lnTo>
                <a:lnTo>
                  <a:pt x="2934771" y="2144939"/>
                </a:lnTo>
                <a:close/>
              </a:path>
              <a:path w="3640454" h="4913630">
                <a:moveTo>
                  <a:pt x="776084" y="2132239"/>
                </a:moveTo>
                <a:lnTo>
                  <a:pt x="765322" y="2132239"/>
                </a:lnTo>
                <a:lnTo>
                  <a:pt x="771708" y="2119539"/>
                </a:lnTo>
                <a:lnTo>
                  <a:pt x="774685" y="2119539"/>
                </a:lnTo>
                <a:lnTo>
                  <a:pt x="776084" y="2132239"/>
                </a:lnTo>
                <a:close/>
              </a:path>
              <a:path w="3640454" h="4913630">
                <a:moveTo>
                  <a:pt x="962223" y="2132239"/>
                </a:moveTo>
                <a:lnTo>
                  <a:pt x="958565" y="2132239"/>
                </a:lnTo>
                <a:lnTo>
                  <a:pt x="957309" y="2119539"/>
                </a:lnTo>
                <a:lnTo>
                  <a:pt x="968954" y="2119539"/>
                </a:lnTo>
                <a:lnTo>
                  <a:pt x="962223" y="2132239"/>
                </a:lnTo>
                <a:close/>
              </a:path>
              <a:path w="3640454" h="4913630">
                <a:moveTo>
                  <a:pt x="1192885" y="2170339"/>
                </a:moveTo>
                <a:lnTo>
                  <a:pt x="1181247" y="2170339"/>
                </a:lnTo>
                <a:lnTo>
                  <a:pt x="1180944" y="2157639"/>
                </a:lnTo>
                <a:lnTo>
                  <a:pt x="1180657" y="2157639"/>
                </a:lnTo>
                <a:lnTo>
                  <a:pt x="1181306" y="2144939"/>
                </a:lnTo>
                <a:lnTo>
                  <a:pt x="1182568" y="2132239"/>
                </a:lnTo>
                <a:lnTo>
                  <a:pt x="1184563" y="2119539"/>
                </a:lnTo>
                <a:lnTo>
                  <a:pt x="1193766" y="2119539"/>
                </a:lnTo>
                <a:lnTo>
                  <a:pt x="1193885" y="2132239"/>
                </a:lnTo>
                <a:lnTo>
                  <a:pt x="1194161" y="2132239"/>
                </a:lnTo>
                <a:lnTo>
                  <a:pt x="1194051" y="2144939"/>
                </a:lnTo>
                <a:lnTo>
                  <a:pt x="1193904" y="2157639"/>
                </a:lnTo>
                <a:lnTo>
                  <a:pt x="1192885" y="2170339"/>
                </a:lnTo>
                <a:close/>
              </a:path>
              <a:path w="3640454" h="4913630">
                <a:moveTo>
                  <a:pt x="1629140" y="2132239"/>
                </a:moveTo>
                <a:lnTo>
                  <a:pt x="1617573" y="2132239"/>
                </a:lnTo>
                <a:lnTo>
                  <a:pt x="1623701" y="2119539"/>
                </a:lnTo>
                <a:lnTo>
                  <a:pt x="1634290" y="2119539"/>
                </a:lnTo>
                <a:lnTo>
                  <a:pt x="1629140" y="2132239"/>
                </a:lnTo>
                <a:close/>
              </a:path>
              <a:path w="3640454" h="4913630">
                <a:moveTo>
                  <a:pt x="2242624" y="2157639"/>
                </a:moveTo>
                <a:lnTo>
                  <a:pt x="2230071" y="2157639"/>
                </a:lnTo>
                <a:lnTo>
                  <a:pt x="2236071" y="2144939"/>
                </a:lnTo>
                <a:lnTo>
                  <a:pt x="2242499" y="2132239"/>
                </a:lnTo>
                <a:lnTo>
                  <a:pt x="2249349" y="2132239"/>
                </a:lnTo>
                <a:lnTo>
                  <a:pt x="2256612" y="2119539"/>
                </a:lnTo>
                <a:lnTo>
                  <a:pt x="2262617" y="2119539"/>
                </a:lnTo>
                <a:lnTo>
                  <a:pt x="2256414" y="2132239"/>
                </a:lnTo>
                <a:lnTo>
                  <a:pt x="2249723" y="2144939"/>
                </a:lnTo>
                <a:lnTo>
                  <a:pt x="2242624" y="2157639"/>
                </a:lnTo>
                <a:close/>
              </a:path>
              <a:path w="3640454" h="4913630">
                <a:moveTo>
                  <a:pt x="2337476" y="2157639"/>
                </a:moveTo>
                <a:lnTo>
                  <a:pt x="2332334" y="2157639"/>
                </a:lnTo>
                <a:lnTo>
                  <a:pt x="2333529" y="2144939"/>
                </a:lnTo>
                <a:lnTo>
                  <a:pt x="2339862" y="2144939"/>
                </a:lnTo>
                <a:lnTo>
                  <a:pt x="2346482" y="2132239"/>
                </a:lnTo>
                <a:lnTo>
                  <a:pt x="2353489" y="2119539"/>
                </a:lnTo>
                <a:lnTo>
                  <a:pt x="2366616" y="2119539"/>
                </a:lnTo>
                <a:lnTo>
                  <a:pt x="2359692" y="2132239"/>
                </a:lnTo>
                <a:lnTo>
                  <a:pt x="2352812" y="2132239"/>
                </a:lnTo>
                <a:lnTo>
                  <a:pt x="2345523" y="2144939"/>
                </a:lnTo>
                <a:lnTo>
                  <a:pt x="2337476" y="2157639"/>
                </a:lnTo>
                <a:close/>
              </a:path>
              <a:path w="3640454" h="4913630">
                <a:moveTo>
                  <a:pt x="3029311" y="2183039"/>
                </a:moveTo>
                <a:lnTo>
                  <a:pt x="3034544" y="2170339"/>
                </a:lnTo>
                <a:lnTo>
                  <a:pt x="3046088" y="2144939"/>
                </a:lnTo>
                <a:lnTo>
                  <a:pt x="3060974" y="2132239"/>
                </a:lnTo>
                <a:lnTo>
                  <a:pt x="3076236" y="2119539"/>
                </a:lnTo>
                <a:lnTo>
                  <a:pt x="3065238" y="2144939"/>
                </a:lnTo>
                <a:lnTo>
                  <a:pt x="3053804" y="2157639"/>
                </a:lnTo>
                <a:lnTo>
                  <a:pt x="3041855" y="2170339"/>
                </a:lnTo>
                <a:lnTo>
                  <a:pt x="3029311" y="2183039"/>
                </a:lnTo>
                <a:close/>
              </a:path>
              <a:path w="3640454" h="4913630">
                <a:moveTo>
                  <a:pt x="206672" y="2157639"/>
                </a:moveTo>
                <a:lnTo>
                  <a:pt x="189427" y="2157639"/>
                </a:lnTo>
                <a:lnTo>
                  <a:pt x="187463" y="2144939"/>
                </a:lnTo>
                <a:lnTo>
                  <a:pt x="186319" y="2132239"/>
                </a:lnTo>
                <a:lnTo>
                  <a:pt x="199483" y="2132239"/>
                </a:lnTo>
                <a:lnTo>
                  <a:pt x="202618" y="2144939"/>
                </a:lnTo>
                <a:lnTo>
                  <a:pt x="204800" y="2144939"/>
                </a:lnTo>
                <a:lnTo>
                  <a:pt x="206672" y="2157639"/>
                </a:lnTo>
                <a:close/>
              </a:path>
              <a:path w="3640454" h="4913630">
                <a:moveTo>
                  <a:pt x="494761" y="2144939"/>
                </a:moveTo>
                <a:lnTo>
                  <a:pt x="478346" y="2144939"/>
                </a:lnTo>
                <a:lnTo>
                  <a:pt x="476030" y="2132239"/>
                </a:lnTo>
                <a:lnTo>
                  <a:pt x="491687" y="2132239"/>
                </a:lnTo>
                <a:lnTo>
                  <a:pt x="494761" y="2144939"/>
                </a:lnTo>
                <a:close/>
              </a:path>
              <a:path w="3640454" h="4913630">
                <a:moveTo>
                  <a:pt x="678604" y="2144939"/>
                </a:moveTo>
                <a:lnTo>
                  <a:pt x="666136" y="2144939"/>
                </a:lnTo>
                <a:lnTo>
                  <a:pt x="667923" y="2132239"/>
                </a:lnTo>
                <a:lnTo>
                  <a:pt x="676515" y="2132239"/>
                </a:lnTo>
                <a:lnTo>
                  <a:pt x="678604" y="2144939"/>
                </a:lnTo>
                <a:close/>
              </a:path>
              <a:path w="3640454" h="4913630">
                <a:moveTo>
                  <a:pt x="783363" y="2144939"/>
                </a:moveTo>
                <a:lnTo>
                  <a:pt x="767348" y="2144939"/>
                </a:lnTo>
                <a:lnTo>
                  <a:pt x="764602" y="2132239"/>
                </a:lnTo>
                <a:lnTo>
                  <a:pt x="780063" y="2132239"/>
                </a:lnTo>
                <a:lnTo>
                  <a:pt x="783363" y="2144939"/>
                </a:lnTo>
                <a:close/>
              </a:path>
              <a:path w="3640454" h="4913630">
                <a:moveTo>
                  <a:pt x="1132304" y="2157639"/>
                </a:moveTo>
                <a:lnTo>
                  <a:pt x="1118203" y="2157639"/>
                </a:lnTo>
                <a:lnTo>
                  <a:pt x="1118578" y="2144939"/>
                </a:lnTo>
                <a:lnTo>
                  <a:pt x="1119396" y="2132239"/>
                </a:lnTo>
                <a:lnTo>
                  <a:pt x="1130635" y="2132239"/>
                </a:lnTo>
                <a:lnTo>
                  <a:pt x="1131607" y="2144939"/>
                </a:lnTo>
                <a:lnTo>
                  <a:pt x="1131796" y="2144939"/>
                </a:lnTo>
                <a:lnTo>
                  <a:pt x="1132304" y="2157639"/>
                </a:lnTo>
                <a:close/>
              </a:path>
              <a:path w="3640454" h="4913630">
                <a:moveTo>
                  <a:pt x="1244412" y="2170339"/>
                </a:moveTo>
                <a:lnTo>
                  <a:pt x="1231975" y="2170339"/>
                </a:lnTo>
                <a:lnTo>
                  <a:pt x="1233370" y="2157639"/>
                </a:lnTo>
                <a:lnTo>
                  <a:pt x="1234474" y="2144939"/>
                </a:lnTo>
                <a:lnTo>
                  <a:pt x="1235679" y="2144939"/>
                </a:lnTo>
                <a:lnTo>
                  <a:pt x="1236999" y="2132239"/>
                </a:lnTo>
                <a:lnTo>
                  <a:pt x="1249060" y="2132239"/>
                </a:lnTo>
                <a:lnTo>
                  <a:pt x="1248985" y="2144939"/>
                </a:lnTo>
                <a:lnTo>
                  <a:pt x="1246761" y="2157639"/>
                </a:lnTo>
                <a:lnTo>
                  <a:pt x="1245648" y="2157639"/>
                </a:lnTo>
                <a:lnTo>
                  <a:pt x="1244412" y="2170339"/>
                </a:lnTo>
                <a:close/>
              </a:path>
              <a:path w="3640454" h="4913630">
                <a:moveTo>
                  <a:pt x="1301081" y="2144939"/>
                </a:moveTo>
                <a:lnTo>
                  <a:pt x="1291265" y="2144939"/>
                </a:lnTo>
                <a:lnTo>
                  <a:pt x="1293395" y="2132239"/>
                </a:lnTo>
                <a:lnTo>
                  <a:pt x="1298981" y="2132239"/>
                </a:lnTo>
                <a:lnTo>
                  <a:pt x="1301081" y="2144939"/>
                </a:lnTo>
                <a:close/>
              </a:path>
              <a:path w="3640454" h="4913630">
                <a:moveTo>
                  <a:pt x="1347395" y="2170339"/>
                </a:moveTo>
                <a:lnTo>
                  <a:pt x="1335372" y="2170339"/>
                </a:lnTo>
                <a:lnTo>
                  <a:pt x="1338003" y="2157639"/>
                </a:lnTo>
                <a:lnTo>
                  <a:pt x="1341053" y="2144939"/>
                </a:lnTo>
                <a:lnTo>
                  <a:pt x="1344525" y="2132239"/>
                </a:lnTo>
                <a:lnTo>
                  <a:pt x="1357711" y="2132239"/>
                </a:lnTo>
                <a:lnTo>
                  <a:pt x="1356793" y="2144939"/>
                </a:lnTo>
                <a:lnTo>
                  <a:pt x="1352677" y="2157639"/>
                </a:lnTo>
                <a:lnTo>
                  <a:pt x="1347395" y="2170339"/>
                </a:lnTo>
                <a:close/>
              </a:path>
              <a:path w="3640454" h="4913630">
                <a:moveTo>
                  <a:pt x="1391493" y="2170339"/>
                </a:moveTo>
                <a:lnTo>
                  <a:pt x="1376991" y="2170339"/>
                </a:lnTo>
                <a:lnTo>
                  <a:pt x="1381255" y="2157639"/>
                </a:lnTo>
                <a:lnTo>
                  <a:pt x="1385621" y="2157639"/>
                </a:lnTo>
                <a:lnTo>
                  <a:pt x="1390082" y="2144939"/>
                </a:lnTo>
                <a:lnTo>
                  <a:pt x="1395614" y="2132239"/>
                </a:lnTo>
                <a:lnTo>
                  <a:pt x="1403854" y="2132239"/>
                </a:lnTo>
                <a:lnTo>
                  <a:pt x="1403883" y="2144939"/>
                </a:lnTo>
                <a:lnTo>
                  <a:pt x="1400314" y="2144939"/>
                </a:lnTo>
                <a:lnTo>
                  <a:pt x="1396203" y="2157639"/>
                </a:lnTo>
                <a:lnTo>
                  <a:pt x="1391493" y="2170339"/>
                </a:lnTo>
                <a:close/>
              </a:path>
              <a:path w="3640454" h="4913630">
                <a:moveTo>
                  <a:pt x="1609976" y="2157639"/>
                </a:moveTo>
                <a:lnTo>
                  <a:pt x="1602271" y="2157639"/>
                </a:lnTo>
                <a:lnTo>
                  <a:pt x="1602428" y="2144939"/>
                </a:lnTo>
                <a:lnTo>
                  <a:pt x="1608731" y="2144939"/>
                </a:lnTo>
                <a:lnTo>
                  <a:pt x="1613121" y="2132239"/>
                </a:lnTo>
                <a:lnTo>
                  <a:pt x="1623377" y="2132239"/>
                </a:lnTo>
                <a:lnTo>
                  <a:pt x="1616993" y="2144939"/>
                </a:lnTo>
                <a:lnTo>
                  <a:pt x="1609976" y="2157639"/>
                </a:lnTo>
                <a:close/>
              </a:path>
              <a:path w="3640454" h="4913630">
                <a:moveTo>
                  <a:pt x="1666065" y="2157639"/>
                </a:moveTo>
                <a:lnTo>
                  <a:pt x="1652699" y="2157639"/>
                </a:lnTo>
                <a:lnTo>
                  <a:pt x="1658576" y="2144939"/>
                </a:lnTo>
                <a:lnTo>
                  <a:pt x="1665979" y="2132239"/>
                </a:lnTo>
                <a:lnTo>
                  <a:pt x="1671378" y="2132239"/>
                </a:lnTo>
                <a:lnTo>
                  <a:pt x="1671636" y="2144939"/>
                </a:lnTo>
                <a:lnTo>
                  <a:pt x="1672302" y="2144939"/>
                </a:lnTo>
                <a:lnTo>
                  <a:pt x="1666065" y="2157639"/>
                </a:lnTo>
                <a:close/>
              </a:path>
              <a:path w="3640454" h="4913630">
                <a:moveTo>
                  <a:pt x="1783604" y="2170339"/>
                </a:moveTo>
                <a:lnTo>
                  <a:pt x="1776373" y="2170339"/>
                </a:lnTo>
                <a:lnTo>
                  <a:pt x="1783146" y="2157639"/>
                </a:lnTo>
                <a:lnTo>
                  <a:pt x="1788375" y="2144939"/>
                </a:lnTo>
                <a:lnTo>
                  <a:pt x="1793637" y="2144939"/>
                </a:lnTo>
                <a:lnTo>
                  <a:pt x="1800728" y="2132239"/>
                </a:lnTo>
                <a:lnTo>
                  <a:pt x="1807774" y="2132239"/>
                </a:lnTo>
                <a:lnTo>
                  <a:pt x="1801578" y="2144939"/>
                </a:lnTo>
                <a:lnTo>
                  <a:pt x="1796288" y="2157639"/>
                </a:lnTo>
                <a:lnTo>
                  <a:pt x="1790955" y="2157639"/>
                </a:lnTo>
                <a:lnTo>
                  <a:pt x="1783604" y="2170339"/>
                </a:lnTo>
                <a:close/>
              </a:path>
              <a:path w="3640454" h="4913630">
                <a:moveTo>
                  <a:pt x="2054659" y="2144939"/>
                </a:moveTo>
                <a:lnTo>
                  <a:pt x="2050221" y="2144939"/>
                </a:lnTo>
                <a:lnTo>
                  <a:pt x="2051544" y="2132239"/>
                </a:lnTo>
                <a:lnTo>
                  <a:pt x="2053402" y="2132239"/>
                </a:lnTo>
                <a:lnTo>
                  <a:pt x="2054659" y="2144939"/>
                </a:lnTo>
                <a:close/>
              </a:path>
              <a:path w="3640454" h="4913630">
                <a:moveTo>
                  <a:pt x="2145695" y="2157639"/>
                </a:moveTo>
                <a:lnTo>
                  <a:pt x="2133438" y="2157639"/>
                </a:lnTo>
                <a:lnTo>
                  <a:pt x="2140706" y="2144939"/>
                </a:lnTo>
                <a:lnTo>
                  <a:pt x="2144597" y="2144939"/>
                </a:lnTo>
                <a:lnTo>
                  <a:pt x="2148525" y="2132239"/>
                </a:lnTo>
                <a:lnTo>
                  <a:pt x="2158829" y="2132239"/>
                </a:lnTo>
                <a:lnTo>
                  <a:pt x="2151983" y="2144939"/>
                </a:lnTo>
                <a:lnTo>
                  <a:pt x="2145695" y="2157639"/>
                </a:lnTo>
                <a:close/>
              </a:path>
              <a:path w="3640454" h="4913630">
                <a:moveTo>
                  <a:pt x="2699495" y="2170339"/>
                </a:moveTo>
                <a:lnTo>
                  <a:pt x="2704811" y="2157639"/>
                </a:lnTo>
                <a:lnTo>
                  <a:pt x="2711679" y="2144939"/>
                </a:lnTo>
                <a:lnTo>
                  <a:pt x="2719895" y="2144939"/>
                </a:lnTo>
                <a:lnTo>
                  <a:pt x="2729251" y="2132239"/>
                </a:lnTo>
                <a:lnTo>
                  <a:pt x="2723357" y="2144939"/>
                </a:lnTo>
                <a:lnTo>
                  <a:pt x="2716531" y="2157639"/>
                </a:lnTo>
                <a:lnTo>
                  <a:pt x="2708626" y="2157639"/>
                </a:lnTo>
                <a:lnTo>
                  <a:pt x="2699495" y="2170339"/>
                </a:lnTo>
                <a:close/>
              </a:path>
              <a:path w="3640454" h="4913630">
                <a:moveTo>
                  <a:pt x="499272" y="2157639"/>
                </a:moveTo>
                <a:lnTo>
                  <a:pt x="483593" y="2157639"/>
                </a:lnTo>
                <a:lnTo>
                  <a:pt x="480886" y="2144939"/>
                </a:lnTo>
                <a:lnTo>
                  <a:pt x="497331" y="2144939"/>
                </a:lnTo>
                <a:lnTo>
                  <a:pt x="499272" y="2157639"/>
                </a:lnTo>
                <a:close/>
              </a:path>
              <a:path w="3640454" h="4913630">
                <a:moveTo>
                  <a:pt x="592961" y="2183039"/>
                </a:moveTo>
                <a:lnTo>
                  <a:pt x="582670" y="2183039"/>
                </a:lnTo>
                <a:lnTo>
                  <a:pt x="578718" y="2170339"/>
                </a:lnTo>
                <a:lnTo>
                  <a:pt x="575306" y="2157639"/>
                </a:lnTo>
                <a:lnTo>
                  <a:pt x="572417" y="2157639"/>
                </a:lnTo>
                <a:lnTo>
                  <a:pt x="570033" y="2144939"/>
                </a:lnTo>
                <a:lnTo>
                  <a:pt x="585331" y="2144939"/>
                </a:lnTo>
                <a:lnTo>
                  <a:pt x="588817" y="2157639"/>
                </a:lnTo>
                <a:lnTo>
                  <a:pt x="591849" y="2170339"/>
                </a:lnTo>
                <a:lnTo>
                  <a:pt x="594541" y="2170339"/>
                </a:lnTo>
                <a:lnTo>
                  <a:pt x="592961" y="2183039"/>
                </a:lnTo>
                <a:close/>
              </a:path>
              <a:path w="3640454" h="4913630">
                <a:moveTo>
                  <a:pt x="685754" y="2157639"/>
                </a:moveTo>
                <a:lnTo>
                  <a:pt x="670436" y="2157639"/>
                </a:lnTo>
                <a:lnTo>
                  <a:pt x="667832" y="2144939"/>
                </a:lnTo>
                <a:lnTo>
                  <a:pt x="682665" y="2144939"/>
                </a:lnTo>
                <a:lnTo>
                  <a:pt x="685754" y="2157639"/>
                </a:lnTo>
                <a:close/>
              </a:path>
              <a:path w="3640454" h="4913630">
                <a:moveTo>
                  <a:pt x="788287" y="2157639"/>
                </a:moveTo>
                <a:lnTo>
                  <a:pt x="773173" y="2157639"/>
                </a:lnTo>
                <a:lnTo>
                  <a:pt x="770205" y="2144939"/>
                </a:lnTo>
                <a:lnTo>
                  <a:pt x="786075" y="2144939"/>
                </a:lnTo>
                <a:lnTo>
                  <a:pt x="788287" y="2157639"/>
                </a:lnTo>
                <a:close/>
              </a:path>
              <a:path w="3640454" h="4913630">
                <a:moveTo>
                  <a:pt x="1062479" y="2183039"/>
                </a:moveTo>
                <a:lnTo>
                  <a:pt x="1049828" y="2183039"/>
                </a:lnTo>
                <a:lnTo>
                  <a:pt x="1046112" y="2157639"/>
                </a:lnTo>
                <a:lnTo>
                  <a:pt x="1046310" y="2144939"/>
                </a:lnTo>
                <a:lnTo>
                  <a:pt x="1058987" y="2144939"/>
                </a:lnTo>
                <a:lnTo>
                  <a:pt x="1061132" y="2170339"/>
                </a:lnTo>
                <a:lnTo>
                  <a:pt x="1061849" y="2170339"/>
                </a:lnTo>
                <a:lnTo>
                  <a:pt x="1062479" y="2183039"/>
                </a:lnTo>
                <a:close/>
              </a:path>
              <a:path w="3640454" h="4913630">
                <a:moveTo>
                  <a:pt x="1291887" y="2183039"/>
                </a:moveTo>
                <a:lnTo>
                  <a:pt x="1282018" y="2183039"/>
                </a:lnTo>
                <a:lnTo>
                  <a:pt x="1281615" y="2170339"/>
                </a:lnTo>
                <a:lnTo>
                  <a:pt x="1282039" y="2170339"/>
                </a:lnTo>
                <a:lnTo>
                  <a:pt x="1288417" y="2144939"/>
                </a:lnTo>
                <a:lnTo>
                  <a:pt x="1300706" y="2144939"/>
                </a:lnTo>
                <a:lnTo>
                  <a:pt x="1299335" y="2157639"/>
                </a:lnTo>
                <a:lnTo>
                  <a:pt x="1297405" y="2157639"/>
                </a:lnTo>
                <a:lnTo>
                  <a:pt x="1294921" y="2170339"/>
                </a:lnTo>
                <a:lnTo>
                  <a:pt x="1291887" y="2183039"/>
                </a:lnTo>
                <a:close/>
              </a:path>
              <a:path w="3640454" h="4913630">
                <a:moveTo>
                  <a:pt x="1420061" y="2183039"/>
                </a:moveTo>
                <a:lnTo>
                  <a:pt x="1411098" y="2183039"/>
                </a:lnTo>
                <a:lnTo>
                  <a:pt x="1411548" y="2170339"/>
                </a:lnTo>
                <a:lnTo>
                  <a:pt x="1422491" y="2157639"/>
                </a:lnTo>
                <a:lnTo>
                  <a:pt x="1427185" y="2144939"/>
                </a:lnTo>
                <a:lnTo>
                  <a:pt x="1440813" y="2144939"/>
                </a:lnTo>
                <a:lnTo>
                  <a:pt x="1435461" y="2157639"/>
                </a:lnTo>
                <a:lnTo>
                  <a:pt x="1430955" y="2170339"/>
                </a:lnTo>
                <a:lnTo>
                  <a:pt x="1426406" y="2170339"/>
                </a:lnTo>
                <a:lnTo>
                  <a:pt x="1420061" y="2183039"/>
                </a:lnTo>
                <a:close/>
              </a:path>
              <a:path w="3640454" h="4913630">
                <a:moveTo>
                  <a:pt x="1469400" y="2170339"/>
                </a:moveTo>
                <a:lnTo>
                  <a:pt x="1457025" y="2170339"/>
                </a:lnTo>
                <a:lnTo>
                  <a:pt x="1462056" y="2157639"/>
                </a:lnTo>
                <a:lnTo>
                  <a:pt x="1468339" y="2144939"/>
                </a:lnTo>
                <a:lnTo>
                  <a:pt x="1476375" y="2144939"/>
                </a:lnTo>
                <a:lnTo>
                  <a:pt x="1476396" y="2157639"/>
                </a:lnTo>
                <a:lnTo>
                  <a:pt x="1474988" y="2157639"/>
                </a:lnTo>
                <a:lnTo>
                  <a:pt x="1469400" y="2170339"/>
                </a:lnTo>
                <a:close/>
              </a:path>
              <a:path w="3640454" h="4913630">
                <a:moveTo>
                  <a:pt x="2029112" y="2183039"/>
                </a:moveTo>
                <a:lnTo>
                  <a:pt x="2023647" y="2183039"/>
                </a:lnTo>
                <a:lnTo>
                  <a:pt x="2022619" y="2170339"/>
                </a:lnTo>
                <a:lnTo>
                  <a:pt x="2030007" y="2170339"/>
                </a:lnTo>
                <a:lnTo>
                  <a:pt x="2036392" y="2157639"/>
                </a:lnTo>
                <a:lnTo>
                  <a:pt x="2043113" y="2144939"/>
                </a:lnTo>
                <a:lnTo>
                  <a:pt x="2055931" y="2144939"/>
                </a:lnTo>
                <a:lnTo>
                  <a:pt x="2049900" y="2157639"/>
                </a:lnTo>
                <a:lnTo>
                  <a:pt x="2043423" y="2157639"/>
                </a:lnTo>
                <a:lnTo>
                  <a:pt x="2036495" y="2170339"/>
                </a:lnTo>
                <a:lnTo>
                  <a:pt x="2029112" y="2183039"/>
                </a:lnTo>
                <a:close/>
              </a:path>
              <a:path w="3640454" h="4913630">
                <a:moveTo>
                  <a:pt x="31276" y="2195739"/>
                </a:moveTo>
                <a:lnTo>
                  <a:pt x="16131" y="2195739"/>
                </a:lnTo>
                <a:lnTo>
                  <a:pt x="13222" y="2183039"/>
                </a:lnTo>
                <a:lnTo>
                  <a:pt x="11957" y="2170339"/>
                </a:lnTo>
                <a:lnTo>
                  <a:pt x="10137" y="2157639"/>
                </a:lnTo>
                <a:lnTo>
                  <a:pt x="26092" y="2157639"/>
                </a:lnTo>
                <a:lnTo>
                  <a:pt x="27259" y="2170339"/>
                </a:lnTo>
                <a:lnTo>
                  <a:pt x="28957" y="2170339"/>
                </a:lnTo>
                <a:lnTo>
                  <a:pt x="30163" y="2183039"/>
                </a:lnTo>
                <a:lnTo>
                  <a:pt x="31065" y="2183039"/>
                </a:lnTo>
                <a:lnTo>
                  <a:pt x="31276" y="2195739"/>
                </a:lnTo>
                <a:close/>
              </a:path>
              <a:path w="3640454" h="4913630">
                <a:moveTo>
                  <a:pt x="97107" y="2195739"/>
                </a:moveTo>
                <a:lnTo>
                  <a:pt x="81863" y="2195739"/>
                </a:lnTo>
                <a:lnTo>
                  <a:pt x="79219" y="2183039"/>
                </a:lnTo>
                <a:lnTo>
                  <a:pt x="77176" y="2183039"/>
                </a:lnTo>
                <a:lnTo>
                  <a:pt x="75484" y="2170339"/>
                </a:lnTo>
                <a:lnTo>
                  <a:pt x="76229" y="2157639"/>
                </a:lnTo>
                <a:lnTo>
                  <a:pt x="88356" y="2157639"/>
                </a:lnTo>
                <a:lnTo>
                  <a:pt x="92140" y="2170339"/>
                </a:lnTo>
                <a:lnTo>
                  <a:pt x="94389" y="2183039"/>
                </a:lnTo>
                <a:lnTo>
                  <a:pt x="97107" y="2195739"/>
                </a:lnTo>
                <a:close/>
              </a:path>
              <a:path w="3640454" h="4913630">
                <a:moveTo>
                  <a:pt x="150080" y="2170339"/>
                </a:moveTo>
                <a:lnTo>
                  <a:pt x="133744" y="2170339"/>
                </a:lnTo>
                <a:lnTo>
                  <a:pt x="133511" y="2157639"/>
                </a:lnTo>
                <a:lnTo>
                  <a:pt x="146343" y="2157639"/>
                </a:lnTo>
                <a:lnTo>
                  <a:pt x="150080" y="2170339"/>
                </a:lnTo>
                <a:close/>
              </a:path>
              <a:path w="3640454" h="4913630">
                <a:moveTo>
                  <a:pt x="208801" y="2170339"/>
                </a:moveTo>
                <a:lnTo>
                  <a:pt x="195602" y="2170339"/>
                </a:lnTo>
                <a:lnTo>
                  <a:pt x="192157" y="2157639"/>
                </a:lnTo>
                <a:lnTo>
                  <a:pt x="208880" y="2157639"/>
                </a:lnTo>
                <a:lnTo>
                  <a:pt x="208801" y="2170339"/>
                </a:lnTo>
                <a:close/>
              </a:path>
              <a:path w="3640454" h="4913630">
                <a:moveTo>
                  <a:pt x="498936" y="2170339"/>
                </a:moveTo>
                <a:lnTo>
                  <a:pt x="487767" y="2170339"/>
                </a:lnTo>
                <a:lnTo>
                  <a:pt x="486409" y="2157639"/>
                </a:lnTo>
                <a:lnTo>
                  <a:pt x="499945" y="2157639"/>
                </a:lnTo>
                <a:lnTo>
                  <a:pt x="498936" y="2170339"/>
                </a:lnTo>
                <a:close/>
              </a:path>
              <a:path w="3640454" h="4913630">
                <a:moveTo>
                  <a:pt x="691570" y="2170339"/>
                </a:moveTo>
                <a:lnTo>
                  <a:pt x="676298" y="2170339"/>
                </a:lnTo>
                <a:lnTo>
                  <a:pt x="673286" y="2157639"/>
                </a:lnTo>
                <a:lnTo>
                  <a:pt x="688735" y="2157639"/>
                </a:lnTo>
                <a:lnTo>
                  <a:pt x="691570" y="2170339"/>
                </a:lnTo>
                <a:close/>
              </a:path>
              <a:path w="3640454" h="4913630">
                <a:moveTo>
                  <a:pt x="787107" y="2170339"/>
                </a:moveTo>
                <a:lnTo>
                  <a:pt x="777350" y="2170339"/>
                </a:lnTo>
                <a:lnTo>
                  <a:pt x="776252" y="2157639"/>
                </a:lnTo>
                <a:lnTo>
                  <a:pt x="788417" y="2157639"/>
                </a:lnTo>
                <a:lnTo>
                  <a:pt x="787107" y="2170339"/>
                </a:lnTo>
                <a:close/>
              </a:path>
              <a:path w="3640454" h="4913630">
                <a:moveTo>
                  <a:pt x="979243" y="2170339"/>
                </a:moveTo>
                <a:lnTo>
                  <a:pt x="966412" y="2170339"/>
                </a:lnTo>
                <a:lnTo>
                  <a:pt x="968157" y="2157639"/>
                </a:lnTo>
                <a:lnTo>
                  <a:pt x="977265" y="2157639"/>
                </a:lnTo>
                <a:lnTo>
                  <a:pt x="979243" y="2170339"/>
                </a:lnTo>
                <a:close/>
              </a:path>
              <a:path w="3640454" h="4913630">
                <a:moveTo>
                  <a:pt x="1131695" y="2170339"/>
                </a:moveTo>
                <a:lnTo>
                  <a:pt x="1120183" y="2170339"/>
                </a:lnTo>
                <a:lnTo>
                  <a:pt x="1118621" y="2157639"/>
                </a:lnTo>
                <a:lnTo>
                  <a:pt x="1131974" y="2157639"/>
                </a:lnTo>
                <a:lnTo>
                  <a:pt x="1131695" y="2170339"/>
                </a:lnTo>
                <a:close/>
              </a:path>
              <a:path w="3640454" h="4913630">
                <a:moveTo>
                  <a:pt x="1488568" y="2195739"/>
                </a:moveTo>
                <a:lnTo>
                  <a:pt x="1480575" y="2195739"/>
                </a:lnTo>
                <a:lnTo>
                  <a:pt x="1485881" y="2183039"/>
                </a:lnTo>
                <a:lnTo>
                  <a:pt x="1491533" y="2170339"/>
                </a:lnTo>
                <a:lnTo>
                  <a:pt x="1497550" y="2170339"/>
                </a:lnTo>
                <a:lnTo>
                  <a:pt x="1503945" y="2157639"/>
                </a:lnTo>
                <a:lnTo>
                  <a:pt x="1510634" y="2157639"/>
                </a:lnTo>
                <a:lnTo>
                  <a:pt x="1505685" y="2170339"/>
                </a:lnTo>
                <a:lnTo>
                  <a:pt x="1500370" y="2183039"/>
                </a:lnTo>
                <a:lnTo>
                  <a:pt x="1494671" y="2183039"/>
                </a:lnTo>
                <a:lnTo>
                  <a:pt x="1488568" y="2195739"/>
                </a:lnTo>
                <a:close/>
              </a:path>
              <a:path w="3640454" h="4913630">
                <a:moveTo>
                  <a:pt x="1646982" y="2183039"/>
                </a:moveTo>
                <a:lnTo>
                  <a:pt x="1644104" y="2183039"/>
                </a:lnTo>
                <a:lnTo>
                  <a:pt x="1639447" y="2170339"/>
                </a:lnTo>
                <a:lnTo>
                  <a:pt x="1639622" y="2170339"/>
                </a:lnTo>
                <a:lnTo>
                  <a:pt x="1646856" y="2157639"/>
                </a:lnTo>
                <a:lnTo>
                  <a:pt x="1660366" y="2157639"/>
                </a:lnTo>
                <a:lnTo>
                  <a:pt x="1654620" y="2170339"/>
                </a:lnTo>
                <a:lnTo>
                  <a:pt x="1646982" y="2183039"/>
                </a:lnTo>
                <a:close/>
              </a:path>
              <a:path w="3640454" h="4913630">
                <a:moveTo>
                  <a:pt x="1927600" y="2195739"/>
                </a:moveTo>
                <a:lnTo>
                  <a:pt x="1919479" y="2195739"/>
                </a:lnTo>
                <a:lnTo>
                  <a:pt x="1921460" y="2183039"/>
                </a:lnTo>
                <a:lnTo>
                  <a:pt x="1927167" y="2183039"/>
                </a:lnTo>
                <a:lnTo>
                  <a:pt x="1933190" y="2170339"/>
                </a:lnTo>
                <a:lnTo>
                  <a:pt x="1939591" y="2157639"/>
                </a:lnTo>
                <a:lnTo>
                  <a:pt x="1954109" y="2157639"/>
                </a:lnTo>
                <a:lnTo>
                  <a:pt x="1946963" y="2170339"/>
                </a:lnTo>
                <a:lnTo>
                  <a:pt x="1940734" y="2170339"/>
                </a:lnTo>
                <a:lnTo>
                  <a:pt x="1934470" y="2183039"/>
                </a:lnTo>
                <a:lnTo>
                  <a:pt x="1927600" y="2195739"/>
                </a:lnTo>
                <a:close/>
              </a:path>
              <a:path w="3640454" h="4913630">
                <a:moveTo>
                  <a:pt x="2132200" y="2170339"/>
                </a:moveTo>
                <a:lnTo>
                  <a:pt x="2125682" y="2170339"/>
                </a:lnTo>
                <a:lnTo>
                  <a:pt x="2130077" y="2157639"/>
                </a:lnTo>
                <a:lnTo>
                  <a:pt x="2139361" y="2157639"/>
                </a:lnTo>
                <a:lnTo>
                  <a:pt x="2132200" y="2170339"/>
                </a:lnTo>
                <a:close/>
              </a:path>
              <a:path w="3640454" h="4913630">
                <a:moveTo>
                  <a:pt x="2584267" y="2195739"/>
                </a:moveTo>
                <a:lnTo>
                  <a:pt x="2589665" y="2183039"/>
                </a:lnTo>
                <a:lnTo>
                  <a:pt x="2596591" y="2170339"/>
                </a:lnTo>
                <a:lnTo>
                  <a:pt x="2604746" y="2157639"/>
                </a:lnTo>
                <a:lnTo>
                  <a:pt x="2613834" y="2157639"/>
                </a:lnTo>
                <a:lnTo>
                  <a:pt x="2608574" y="2170339"/>
                </a:lnTo>
                <a:lnTo>
                  <a:pt x="2601733" y="2170339"/>
                </a:lnTo>
                <a:lnTo>
                  <a:pt x="2593550" y="2183039"/>
                </a:lnTo>
                <a:lnTo>
                  <a:pt x="2584267" y="2195739"/>
                </a:lnTo>
                <a:close/>
              </a:path>
              <a:path w="3640454" h="4913630">
                <a:moveTo>
                  <a:pt x="2971491" y="2208439"/>
                </a:moveTo>
                <a:lnTo>
                  <a:pt x="2974370" y="2195739"/>
                </a:lnTo>
                <a:lnTo>
                  <a:pt x="2981857" y="2183039"/>
                </a:lnTo>
                <a:lnTo>
                  <a:pt x="2991920" y="2170339"/>
                </a:lnTo>
                <a:lnTo>
                  <a:pt x="3002527" y="2157639"/>
                </a:lnTo>
                <a:lnTo>
                  <a:pt x="2971491" y="2208439"/>
                </a:lnTo>
                <a:close/>
              </a:path>
              <a:path w="3640454" h="4913630">
                <a:moveTo>
                  <a:pt x="154046" y="2183039"/>
                </a:moveTo>
                <a:lnTo>
                  <a:pt x="136915" y="2183039"/>
                </a:lnTo>
                <a:lnTo>
                  <a:pt x="135338" y="2170339"/>
                </a:lnTo>
                <a:lnTo>
                  <a:pt x="152261" y="2170339"/>
                </a:lnTo>
                <a:lnTo>
                  <a:pt x="154046" y="2183039"/>
                </a:lnTo>
                <a:close/>
              </a:path>
              <a:path w="3640454" h="4913630">
                <a:moveTo>
                  <a:pt x="283046" y="2208439"/>
                </a:moveTo>
                <a:lnTo>
                  <a:pt x="269151" y="2208439"/>
                </a:lnTo>
                <a:lnTo>
                  <a:pt x="267102" y="2195739"/>
                </a:lnTo>
                <a:lnTo>
                  <a:pt x="265146" y="2183039"/>
                </a:lnTo>
                <a:lnTo>
                  <a:pt x="263308" y="2183039"/>
                </a:lnTo>
                <a:lnTo>
                  <a:pt x="261616" y="2170339"/>
                </a:lnTo>
                <a:lnTo>
                  <a:pt x="273835" y="2170339"/>
                </a:lnTo>
                <a:lnTo>
                  <a:pt x="278252" y="2183039"/>
                </a:lnTo>
                <a:lnTo>
                  <a:pt x="280877" y="2195739"/>
                </a:lnTo>
                <a:lnTo>
                  <a:pt x="282859" y="2195739"/>
                </a:lnTo>
                <a:lnTo>
                  <a:pt x="283046" y="2208439"/>
                </a:lnTo>
                <a:close/>
              </a:path>
              <a:path w="3640454" h="4913630">
                <a:moveTo>
                  <a:pt x="431233" y="2195739"/>
                </a:moveTo>
                <a:lnTo>
                  <a:pt x="413670" y="2195739"/>
                </a:lnTo>
                <a:lnTo>
                  <a:pt x="411420" y="2183039"/>
                </a:lnTo>
                <a:lnTo>
                  <a:pt x="409595" y="2170339"/>
                </a:lnTo>
                <a:lnTo>
                  <a:pt x="422118" y="2170339"/>
                </a:lnTo>
                <a:lnTo>
                  <a:pt x="425761" y="2183039"/>
                </a:lnTo>
                <a:lnTo>
                  <a:pt x="428859" y="2183039"/>
                </a:lnTo>
                <a:lnTo>
                  <a:pt x="431233" y="2195739"/>
                </a:lnTo>
                <a:close/>
              </a:path>
              <a:path w="3640454" h="4913630">
                <a:moveTo>
                  <a:pt x="684208" y="2183039"/>
                </a:moveTo>
                <a:lnTo>
                  <a:pt x="680978" y="2183039"/>
                </a:lnTo>
                <a:lnTo>
                  <a:pt x="679387" y="2170339"/>
                </a:lnTo>
                <a:lnTo>
                  <a:pt x="692007" y="2170339"/>
                </a:lnTo>
                <a:lnTo>
                  <a:pt x="684208" y="2183039"/>
                </a:lnTo>
                <a:close/>
              </a:path>
              <a:path w="3640454" h="4913630">
                <a:moveTo>
                  <a:pt x="984370" y="2195739"/>
                </a:moveTo>
                <a:lnTo>
                  <a:pt x="969880" y="2195739"/>
                </a:lnTo>
                <a:lnTo>
                  <a:pt x="968774" y="2183039"/>
                </a:lnTo>
                <a:lnTo>
                  <a:pt x="967777" y="2183039"/>
                </a:lnTo>
                <a:lnTo>
                  <a:pt x="966912" y="2170339"/>
                </a:lnTo>
                <a:lnTo>
                  <a:pt x="981207" y="2170339"/>
                </a:lnTo>
                <a:lnTo>
                  <a:pt x="982354" y="2183039"/>
                </a:lnTo>
                <a:lnTo>
                  <a:pt x="984370" y="2195739"/>
                </a:lnTo>
                <a:close/>
              </a:path>
              <a:path w="3640454" h="4913630">
                <a:moveTo>
                  <a:pt x="1384928" y="2183039"/>
                </a:moveTo>
                <a:lnTo>
                  <a:pt x="1382314" y="2183039"/>
                </a:lnTo>
                <a:lnTo>
                  <a:pt x="1376706" y="2170339"/>
                </a:lnTo>
                <a:lnTo>
                  <a:pt x="1386128" y="2170339"/>
                </a:lnTo>
                <a:lnTo>
                  <a:pt x="1384928" y="2183039"/>
                </a:lnTo>
                <a:close/>
              </a:path>
              <a:path w="3640454" h="4913630">
                <a:moveTo>
                  <a:pt x="1460546" y="2183039"/>
                </a:moveTo>
                <a:lnTo>
                  <a:pt x="1445462" y="2183039"/>
                </a:lnTo>
                <a:lnTo>
                  <a:pt x="1452048" y="2170339"/>
                </a:lnTo>
                <a:lnTo>
                  <a:pt x="1464991" y="2170339"/>
                </a:lnTo>
                <a:lnTo>
                  <a:pt x="1460546" y="2183039"/>
                </a:lnTo>
                <a:close/>
              </a:path>
              <a:path w="3640454" h="4913630">
                <a:moveTo>
                  <a:pt x="1534066" y="2195739"/>
                </a:moveTo>
                <a:lnTo>
                  <a:pt x="1521503" y="2195739"/>
                </a:lnTo>
                <a:lnTo>
                  <a:pt x="1529062" y="2183039"/>
                </a:lnTo>
                <a:lnTo>
                  <a:pt x="1533305" y="2170339"/>
                </a:lnTo>
                <a:lnTo>
                  <a:pt x="1547212" y="2170339"/>
                </a:lnTo>
                <a:lnTo>
                  <a:pt x="1539960" y="2183039"/>
                </a:lnTo>
                <a:lnTo>
                  <a:pt x="1534066" y="2195739"/>
                </a:lnTo>
                <a:close/>
              </a:path>
              <a:path w="3640454" h="4913630">
                <a:moveTo>
                  <a:pt x="1685509" y="2208439"/>
                </a:moveTo>
                <a:lnTo>
                  <a:pt x="1679672" y="2208439"/>
                </a:lnTo>
                <a:lnTo>
                  <a:pt x="1685252" y="2195739"/>
                </a:lnTo>
                <a:lnTo>
                  <a:pt x="1691678" y="2183039"/>
                </a:lnTo>
                <a:lnTo>
                  <a:pt x="1698726" y="2170339"/>
                </a:lnTo>
                <a:lnTo>
                  <a:pt x="1713093" y="2170339"/>
                </a:lnTo>
                <a:lnTo>
                  <a:pt x="1705883" y="2183039"/>
                </a:lnTo>
                <a:lnTo>
                  <a:pt x="1699560" y="2195739"/>
                </a:lnTo>
                <a:lnTo>
                  <a:pt x="1692849" y="2195739"/>
                </a:lnTo>
                <a:lnTo>
                  <a:pt x="1685509" y="2208439"/>
                </a:lnTo>
                <a:close/>
              </a:path>
              <a:path w="3640454" h="4913630">
                <a:moveTo>
                  <a:pt x="1845905" y="2195739"/>
                </a:moveTo>
                <a:lnTo>
                  <a:pt x="1833052" y="2195739"/>
                </a:lnTo>
                <a:lnTo>
                  <a:pt x="1839037" y="2183039"/>
                </a:lnTo>
                <a:lnTo>
                  <a:pt x="1845798" y="2170339"/>
                </a:lnTo>
                <a:lnTo>
                  <a:pt x="1850405" y="2170339"/>
                </a:lnTo>
                <a:lnTo>
                  <a:pt x="1850904" y="2183039"/>
                </a:lnTo>
                <a:lnTo>
                  <a:pt x="1851166" y="2183039"/>
                </a:lnTo>
                <a:lnTo>
                  <a:pt x="1845905" y="2195739"/>
                </a:lnTo>
                <a:close/>
              </a:path>
              <a:path w="3640454" h="4913630">
                <a:moveTo>
                  <a:pt x="2490670" y="2208439"/>
                </a:moveTo>
                <a:lnTo>
                  <a:pt x="2480768" y="2208439"/>
                </a:lnTo>
                <a:lnTo>
                  <a:pt x="2488534" y="2195739"/>
                </a:lnTo>
                <a:lnTo>
                  <a:pt x="2496875" y="2183039"/>
                </a:lnTo>
                <a:lnTo>
                  <a:pt x="2505296" y="2183039"/>
                </a:lnTo>
                <a:lnTo>
                  <a:pt x="2513300" y="2170339"/>
                </a:lnTo>
                <a:lnTo>
                  <a:pt x="2508140" y="2183039"/>
                </a:lnTo>
                <a:lnTo>
                  <a:pt x="2500196" y="2195739"/>
                </a:lnTo>
                <a:lnTo>
                  <a:pt x="2490670" y="2208439"/>
                </a:lnTo>
                <a:close/>
              </a:path>
              <a:path w="3640454" h="4913630">
                <a:moveTo>
                  <a:pt x="2948727" y="2221139"/>
                </a:moveTo>
                <a:lnTo>
                  <a:pt x="2953609" y="2208439"/>
                </a:lnTo>
                <a:lnTo>
                  <a:pt x="2959404" y="2195739"/>
                </a:lnTo>
                <a:lnTo>
                  <a:pt x="2966413" y="2183039"/>
                </a:lnTo>
                <a:lnTo>
                  <a:pt x="2974936" y="2170339"/>
                </a:lnTo>
                <a:lnTo>
                  <a:pt x="2969838" y="2183039"/>
                </a:lnTo>
                <a:lnTo>
                  <a:pt x="2963772" y="2195739"/>
                </a:lnTo>
                <a:lnTo>
                  <a:pt x="2956737" y="2208439"/>
                </a:lnTo>
                <a:lnTo>
                  <a:pt x="2948727" y="2221139"/>
                </a:lnTo>
                <a:close/>
              </a:path>
              <a:path w="3640454" h="4913630">
                <a:moveTo>
                  <a:pt x="155613" y="2195739"/>
                </a:moveTo>
                <a:lnTo>
                  <a:pt x="141604" y="2195739"/>
                </a:lnTo>
                <a:lnTo>
                  <a:pt x="138871" y="2183039"/>
                </a:lnTo>
                <a:lnTo>
                  <a:pt x="155204" y="2183039"/>
                </a:lnTo>
                <a:lnTo>
                  <a:pt x="155613" y="2195739"/>
                </a:lnTo>
                <a:close/>
              </a:path>
              <a:path w="3640454" h="4913630">
                <a:moveTo>
                  <a:pt x="351882" y="2195739"/>
                </a:moveTo>
                <a:lnTo>
                  <a:pt x="336188" y="2195739"/>
                </a:lnTo>
                <a:lnTo>
                  <a:pt x="335509" y="2183039"/>
                </a:lnTo>
                <a:lnTo>
                  <a:pt x="349569" y="2183039"/>
                </a:lnTo>
                <a:lnTo>
                  <a:pt x="351882" y="2195739"/>
                </a:lnTo>
                <a:close/>
              </a:path>
              <a:path w="3640454" h="4913630">
                <a:moveTo>
                  <a:pt x="896213" y="2195739"/>
                </a:moveTo>
                <a:lnTo>
                  <a:pt x="881514" y="2195739"/>
                </a:lnTo>
                <a:lnTo>
                  <a:pt x="880724" y="2183039"/>
                </a:lnTo>
                <a:lnTo>
                  <a:pt x="894301" y="2183039"/>
                </a:lnTo>
                <a:lnTo>
                  <a:pt x="896213" y="2195739"/>
                </a:lnTo>
                <a:close/>
              </a:path>
              <a:path w="3640454" h="4913630">
                <a:moveTo>
                  <a:pt x="1563453" y="2221139"/>
                </a:moveTo>
                <a:lnTo>
                  <a:pt x="1549737" y="2221139"/>
                </a:lnTo>
                <a:lnTo>
                  <a:pt x="1555576" y="2208439"/>
                </a:lnTo>
                <a:lnTo>
                  <a:pt x="1561546" y="2208439"/>
                </a:lnTo>
                <a:lnTo>
                  <a:pt x="1567604" y="2195739"/>
                </a:lnTo>
                <a:lnTo>
                  <a:pt x="1575075" y="2183039"/>
                </a:lnTo>
                <a:lnTo>
                  <a:pt x="1581768" y="2183039"/>
                </a:lnTo>
                <a:lnTo>
                  <a:pt x="1582727" y="2195739"/>
                </a:lnTo>
                <a:lnTo>
                  <a:pt x="1575503" y="2195739"/>
                </a:lnTo>
                <a:lnTo>
                  <a:pt x="1569510" y="2208439"/>
                </a:lnTo>
                <a:lnTo>
                  <a:pt x="1563453" y="2221139"/>
                </a:lnTo>
                <a:close/>
              </a:path>
              <a:path w="3640454" h="4913630">
                <a:moveTo>
                  <a:pt x="2384442" y="2221139"/>
                </a:moveTo>
                <a:lnTo>
                  <a:pt x="2378446" y="2221139"/>
                </a:lnTo>
                <a:lnTo>
                  <a:pt x="2392300" y="2195739"/>
                </a:lnTo>
                <a:lnTo>
                  <a:pt x="2398537" y="2195739"/>
                </a:lnTo>
                <a:lnTo>
                  <a:pt x="2404811" y="2183039"/>
                </a:lnTo>
                <a:lnTo>
                  <a:pt x="2411707" y="2183039"/>
                </a:lnTo>
                <a:lnTo>
                  <a:pt x="2398373" y="2208439"/>
                </a:lnTo>
                <a:lnTo>
                  <a:pt x="2391813" y="2208439"/>
                </a:lnTo>
                <a:lnTo>
                  <a:pt x="2384442" y="2221139"/>
                </a:lnTo>
                <a:close/>
              </a:path>
              <a:path w="3640454" h="4913630">
                <a:moveTo>
                  <a:pt x="2875643" y="2221139"/>
                </a:moveTo>
                <a:lnTo>
                  <a:pt x="2881442" y="2208439"/>
                </a:lnTo>
                <a:lnTo>
                  <a:pt x="2888013" y="2195739"/>
                </a:lnTo>
                <a:lnTo>
                  <a:pt x="2895781" y="2183039"/>
                </a:lnTo>
                <a:lnTo>
                  <a:pt x="2905173" y="2183039"/>
                </a:lnTo>
                <a:lnTo>
                  <a:pt x="2899792" y="2195739"/>
                </a:lnTo>
                <a:lnTo>
                  <a:pt x="2892756" y="2208439"/>
                </a:lnTo>
                <a:lnTo>
                  <a:pt x="2884546" y="2208439"/>
                </a:lnTo>
                <a:lnTo>
                  <a:pt x="2875643" y="2221139"/>
                </a:lnTo>
                <a:close/>
              </a:path>
              <a:path w="3640454" h="4913630">
                <a:moveTo>
                  <a:pt x="219745" y="2208439"/>
                </a:moveTo>
                <a:lnTo>
                  <a:pt x="209239" y="2208439"/>
                </a:lnTo>
                <a:lnTo>
                  <a:pt x="216225" y="2195739"/>
                </a:lnTo>
                <a:lnTo>
                  <a:pt x="219745" y="2208439"/>
                </a:lnTo>
                <a:close/>
              </a:path>
              <a:path w="3640454" h="4913630">
                <a:moveTo>
                  <a:pt x="358583" y="2221139"/>
                </a:moveTo>
                <a:lnTo>
                  <a:pt x="344163" y="2221139"/>
                </a:lnTo>
                <a:lnTo>
                  <a:pt x="341684" y="2208439"/>
                </a:lnTo>
                <a:lnTo>
                  <a:pt x="339492" y="2208439"/>
                </a:lnTo>
                <a:lnTo>
                  <a:pt x="337642" y="2195739"/>
                </a:lnTo>
                <a:lnTo>
                  <a:pt x="354001" y="2195739"/>
                </a:lnTo>
                <a:lnTo>
                  <a:pt x="357822" y="2208439"/>
                </a:lnTo>
                <a:lnTo>
                  <a:pt x="358583" y="2221139"/>
                </a:lnTo>
                <a:close/>
              </a:path>
              <a:path w="3640454" h="4913630">
                <a:moveTo>
                  <a:pt x="433106" y="2208439"/>
                </a:moveTo>
                <a:lnTo>
                  <a:pt x="419300" y="2208439"/>
                </a:lnTo>
                <a:lnTo>
                  <a:pt x="416309" y="2195739"/>
                </a:lnTo>
                <a:lnTo>
                  <a:pt x="432706" y="2195739"/>
                </a:lnTo>
                <a:lnTo>
                  <a:pt x="433106" y="2208439"/>
                </a:lnTo>
                <a:close/>
              </a:path>
              <a:path w="3640454" h="4913630">
                <a:moveTo>
                  <a:pt x="522731" y="2221139"/>
                </a:moveTo>
                <a:lnTo>
                  <a:pt x="505882" y="2221139"/>
                </a:lnTo>
                <a:lnTo>
                  <a:pt x="503551" y="2208439"/>
                </a:lnTo>
                <a:lnTo>
                  <a:pt x="501547" y="2208439"/>
                </a:lnTo>
                <a:lnTo>
                  <a:pt x="505575" y="2195739"/>
                </a:lnTo>
                <a:lnTo>
                  <a:pt x="516243" y="2195739"/>
                </a:lnTo>
                <a:lnTo>
                  <a:pt x="519691" y="2208439"/>
                </a:lnTo>
                <a:lnTo>
                  <a:pt x="522731" y="2221139"/>
                </a:lnTo>
                <a:close/>
              </a:path>
              <a:path w="3640454" h="4913630">
                <a:moveTo>
                  <a:pt x="803570" y="2208439"/>
                </a:moveTo>
                <a:lnTo>
                  <a:pt x="790655" y="2208439"/>
                </a:lnTo>
                <a:lnTo>
                  <a:pt x="791866" y="2195739"/>
                </a:lnTo>
                <a:lnTo>
                  <a:pt x="802287" y="2195739"/>
                </a:lnTo>
                <a:lnTo>
                  <a:pt x="803570" y="2208439"/>
                </a:lnTo>
                <a:close/>
              </a:path>
              <a:path w="3640454" h="4913630">
                <a:moveTo>
                  <a:pt x="901731" y="2221139"/>
                </a:moveTo>
                <a:lnTo>
                  <a:pt x="889185" y="2221139"/>
                </a:lnTo>
                <a:lnTo>
                  <a:pt x="886490" y="2208439"/>
                </a:lnTo>
                <a:lnTo>
                  <a:pt x="884765" y="2208439"/>
                </a:lnTo>
                <a:lnTo>
                  <a:pt x="883102" y="2195739"/>
                </a:lnTo>
                <a:lnTo>
                  <a:pt x="897983" y="2195739"/>
                </a:lnTo>
                <a:lnTo>
                  <a:pt x="901182" y="2208439"/>
                </a:lnTo>
                <a:lnTo>
                  <a:pt x="901731" y="2221139"/>
                </a:lnTo>
                <a:close/>
              </a:path>
              <a:path w="3640454" h="4913630">
                <a:moveTo>
                  <a:pt x="985186" y="2208439"/>
                </a:moveTo>
                <a:lnTo>
                  <a:pt x="974079" y="2208439"/>
                </a:lnTo>
                <a:lnTo>
                  <a:pt x="971930" y="2195739"/>
                </a:lnTo>
                <a:lnTo>
                  <a:pt x="984344" y="2195739"/>
                </a:lnTo>
                <a:lnTo>
                  <a:pt x="985186" y="2208439"/>
                </a:lnTo>
                <a:close/>
              </a:path>
              <a:path w="3640454" h="4913630">
                <a:moveTo>
                  <a:pt x="1521569" y="2208439"/>
                </a:moveTo>
                <a:lnTo>
                  <a:pt x="1512962" y="2208439"/>
                </a:lnTo>
                <a:lnTo>
                  <a:pt x="1517980" y="2195739"/>
                </a:lnTo>
                <a:lnTo>
                  <a:pt x="1528122" y="2195739"/>
                </a:lnTo>
                <a:lnTo>
                  <a:pt x="1521569" y="2208439"/>
                </a:lnTo>
                <a:close/>
              </a:path>
              <a:path w="3640454" h="4913630">
                <a:moveTo>
                  <a:pt x="1833848" y="2208439"/>
                </a:moveTo>
                <a:lnTo>
                  <a:pt x="1819784" y="2208439"/>
                </a:lnTo>
                <a:lnTo>
                  <a:pt x="1827121" y="2195739"/>
                </a:lnTo>
                <a:lnTo>
                  <a:pt x="1840115" y="2195739"/>
                </a:lnTo>
                <a:lnTo>
                  <a:pt x="1833848" y="2208439"/>
                </a:lnTo>
                <a:close/>
              </a:path>
              <a:path w="3640454" h="4913630">
                <a:moveTo>
                  <a:pt x="2187544" y="2233839"/>
                </a:moveTo>
                <a:lnTo>
                  <a:pt x="2173888" y="2233839"/>
                </a:lnTo>
                <a:lnTo>
                  <a:pt x="2180473" y="2221139"/>
                </a:lnTo>
                <a:lnTo>
                  <a:pt x="2187098" y="2221139"/>
                </a:lnTo>
                <a:lnTo>
                  <a:pt x="2194249" y="2208439"/>
                </a:lnTo>
                <a:lnTo>
                  <a:pt x="2202411" y="2195739"/>
                </a:lnTo>
                <a:lnTo>
                  <a:pt x="2206112" y="2195739"/>
                </a:lnTo>
                <a:lnTo>
                  <a:pt x="2205373" y="2208439"/>
                </a:lnTo>
                <a:lnTo>
                  <a:pt x="2200026" y="2208439"/>
                </a:lnTo>
                <a:lnTo>
                  <a:pt x="2193956" y="2221139"/>
                </a:lnTo>
                <a:lnTo>
                  <a:pt x="2187544" y="2233839"/>
                </a:lnTo>
                <a:close/>
              </a:path>
              <a:path w="3640454" h="4913630">
                <a:moveTo>
                  <a:pt x="2277787" y="2233839"/>
                </a:moveTo>
                <a:lnTo>
                  <a:pt x="2281949" y="2221139"/>
                </a:lnTo>
                <a:lnTo>
                  <a:pt x="2289833" y="2208439"/>
                </a:lnTo>
                <a:lnTo>
                  <a:pt x="2300004" y="2195739"/>
                </a:lnTo>
                <a:lnTo>
                  <a:pt x="2311028" y="2195739"/>
                </a:lnTo>
                <a:lnTo>
                  <a:pt x="2303451" y="2208439"/>
                </a:lnTo>
                <a:lnTo>
                  <a:pt x="2295725" y="2208439"/>
                </a:lnTo>
                <a:lnTo>
                  <a:pt x="2287339" y="2221139"/>
                </a:lnTo>
                <a:lnTo>
                  <a:pt x="2277787" y="2233839"/>
                </a:lnTo>
                <a:close/>
              </a:path>
              <a:path w="3640454" h="4913630">
                <a:moveTo>
                  <a:pt x="2765192" y="2233839"/>
                </a:moveTo>
                <a:lnTo>
                  <a:pt x="2768402" y="2221139"/>
                </a:lnTo>
                <a:lnTo>
                  <a:pt x="2775164" y="2208439"/>
                </a:lnTo>
                <a:lnTo>
                  <a:pt x="2784026" y="2195739"/>
                </a:lnTo>
                <a:lnTo>
                  <a:pt x="2793536" y="2195739"/>
                </a:lnTo>
                <a:lnTo>
                  <a:pt x="2788061" y="2208439"/>
                </a:lnTo>
                <a:lnTo>
                  <a:pt x="2781099" y="2221139"/>
                </a:lnTo>
                <a:lnTo>
                  <a:pt x="2773270" y="2221139"/>
                </a:lnTo>
                <a:lnTo>
                  <a:pt x="2765192" y="2233839"/>
                </a:lnTo>
                <a:close/>
              </a:path>
              <a:path w="3640454" h="4913630">
                <a:moveTo>
                  <a:pt x="227087" y="2221139"/>
                </a:moveTo>
                <a:lnTo>
                  <a:pt x="209767" y="2221139"/>
                </a:lnTo>
                <a:lnTo>
                  <a:pt x="207770" y="2208439"/>
                </a:lnTo>
                <a:lnTo>
                  <a:pt x="224529" y="2208439"/>
                </a:lnTo>
                <a:lnTo>
                  <a:pt x="227087" y="2221139"/>
                </a:lnTo>
                <a:close/>
              </a:path>
              <a:path w="3640454" h="4913630">
                <a:moveTo>
                  <a:pt x="624075" y="2246539"/>
                </a:moveTo>
                <a:lnTo>
                  <a:pt x="608979" y="2246539"/>
                </a:lnTo>
                <a:lnTo>
                  <a:pt x="605897" y="2233839"/>
                </a:lnTo>
                <a:lnTo>
                  <a:pt x="602905" y="2221139"/>
                </a:lnTo>
                <a:lnTo>
                  <a:pt x="598845" y="2221139"/>
                </a:lnTo>
                <a:lnTo>
                  <a:pt x="599834" y="2208439"/>
                </a:lnTo>
                <a:lnTo>
                  <a:pt x="611736" y="2208439"/>
                </a:lnTo>
                <a:lnTo>
                  <a:pt x="615766" y="2221139"/>
                </a:lnTo>
                <a:lnTo>
                  <a:pt x="619312" y="2233839"/>
                </a:lnTo>
                <a:lnTo>
                  <a:pt x="622155" y="2233839"/>
                </a:lnTo>
                <a:lnTo>
                  <a:pt x="624075" y="2246539"/>
                </a:lnTo>
                <a:close/>
              </a:path>
              <a:path w="3640454" h="4913630">
                <a:moveTo>
                  <a:pt x="715651" y="2233839"/>
                </a:moveTo>
                <a:lnTo>
                  <a:pt x="701938" y="2233839"/>
                </a:lnTo>
                <a:lnTo>
                  <a:pt x="699236" y="2221139"/>
                </a:lnTo>
                <a:lnTo>
                  <a:pt x="696660" y="2221139"/>
                </a:lnTo>
                <a:lnTo>
                  <a:pt x="695733" y="2208439"/>
                </a:lnTo>
                <a:lnTo>
                  <a:pt x="709169" y="2208439"/>
                </a:lnTo>
                <a:lnTo>
                  <a:pt x="712704" y="2221139"/>
                </a:lnTo>
                <a:lnTo>
                  <a:pt x="715651" y="2233839"/>
                </a:lnTo>
                <a:close/>
              </a:path>
              <a:path w="3640454" h="4913630">
                <a:moveTo>
                  <a:pt x="812409" y="2233839"/>
                </a:moveTo>
                <a:lnTo>
                  <a:pt x="797545" y="2233839"/>
                </a:lnTo>
                <a:lnTo>
                  <a:pt x="795372" y="2221139"/>
                </a:lnTo>
                <a:lnTo>
                  <a:pt x="793311" y="2208439"/>
                </a:lnTo>
                <a:lnTo>
                  <a:pt x="806100" y="2208439"/>
                </a:lnTo>
                <a:lnTo>
                  <a:pt x="808408" y="2221139"/>
                </a:lnTo>
                <a:lnTo>
                  <a:pt x="812409" y="2233839"/>
                </a:lnTo>
                <a:close/>
              </a:path>
              <a:path w="3640454" h="4913630">
                <a:moveTo>
                  <a:pt x="1128981" y="2246539"/>
                </a:moveTo>
                <a:lnTo>
                  <a:pt x="1116744" y="2246539"/>
                </a:lnTo>
                <a:lnTo>
                  <a:pt x="1117442" y="2233839"/>
                </a:lnTo>
                <a:lnTo>
                  <a:pt x="1118136" y="2233839"/>
                </a:lnTo>
                <a:lnTo>
                  <a:pt x="1118257" y="2221139"/>
                </a:lnTo>
                <a:lnTo>
                  <a:pt x="1119451" y="2208439"/>
                </a:lnTo>
                <a:lnTo>
                  <a:pt x="1130358" y="2208439"/>
                </a:lnTo>
                <a:lnTo>
                  <a:pt x="1130698" y="2221139"/>
                </a:lnTo>
                <a:lnTo>
                  <a:pt x="1130950" y="2221139"/>
                </a:lnTo>
                <a:lnTo>
                  <a:pt x="1130155" y="2233839"/>
                </a:lnTo>
                <a:lnTo>
                  <a:pt x="1128981" y="2246539"/>
                </a:lnTo>
                <a:close/>
              </a:path>
              <a:path w="3640454" h="4913630">
                <a:moveTo>
                  <a:pt x="1182987" y="2246539"/>
                </a:moveTo>
                <a:lnTo>
                  <a:pt x="1170046" y="2246539"/>
                </a:lnTo>
                <a:lnTo>
                  <a:pt x="1172018" y="2233839"/>
                </a:lnTo>
                <a:lnTo>
                  <a:pt x="1173080" y="2221139"/>
                </a:lnTo>
                <a:lnTo>
                  <a:pt x="1175666" y="2208439"/>
                </a:lnTo>
                <a:lnTo>
                  <a:pt x="1187164" y="2208439"/>
                </a:lnTo>
                <a:lnTo>
                  <a:pt x="1187321" y="2221139"/>
                </a:lnTo>
                <a:lnTo>
                  <a:pt x="1185354" y="2233839"/>
                </a:lnTo>
                <a:lnTo>
                  <a:pt x="1184239" y="2233839"/>
                </a:lnTo>
                <a:lnTo>
                  <a:pt x="1182987" y="2246539"/>
                </a:lnTo>
                <a:close/>
              </a:path>
              <a:path w="3640454" h="4913630">
                <a:moveTo>
                  <a:pt x="1227983" y="2246539"/>
                </a:moveTo>
                <a:lnTo>
                  <a:pt x="1214549" y="2246539"/>
                </a:lnTo>
                <a:lnTo>
                  <a:pt x="1216275" y="2233839"/>
                </a:lnTo>
                <a:lnTo>
                  <a:pt x="1218119" y="2233839"/>
                </a:lnTo>
                <a:lnTo>
                  <a:pt x="1220045" y="2221139"/>
                </a:lnTo>
                <a:lnTo>
                  <a:pt x="1222943" y="2208439"/>
                </a:lnTo>
                <a:lnTo>
                  <a:pt x="1235069" y="2208439"/>
                </a:lnTo>
                <a:lnTo>
                  <a:pt x="1234316" y="2221139"/>
                </a:lnTo>
                <a:lnTo>
                  <a:pt x="1230110" y="2233839"/>
                </a:lnTo>
                <a:lnTo>
                  <a:pt x="1227983" y="2246539"/>
                </a:lnTo>
                <a:close/>
              </a:path>
              <a:path w="3640454" h="4913630">
                <a:moveTo>
                  <a:pt x="1312811" y="2246539"/>
                </a:moveTo>
                <a:lnTo>
                  <a:pt x="1298716" y="2246539"/>
                </a:lnTo>
                <a:lnTo>
                  <a:pt x="1302804" y="2233839"/>
                </a:lnTo>
                <a:lnTo>
                  <a:pt x="1307002" y="2233839"/>
                </a:lnTo>
                <a:lnTo>
                  <a:pt x="1311291" y="2221139"/>
                </a:lnTo>
                <a:lnTo>
                  <a:pt x="1315652" y="2208439"/>
                </a:lnTo>
                <a:lnTo>
                  <a:pt x="1326024" y="2208439"/>
                </a:lnTo>
                <a:lnTo>
                  <a:pt x="1325045" y="2221139"/>
                </a:lnTo>
                <a:lnTo>
                  <a:pt x="1321533" y="2221139"/>
                </a:lnTo>
                <a:lnTo>
                  <a:pt x="1317463" y="2233839"/>
                </a:lnTo>
                <a:lnTo>
                  <a:pt x="1312811" y="2246539"/>
                </a:lnTo>
                <a:close/>
              </a:path>
              <a:path w="3640454" h="4913630">
                <a:moveTo>
                  <a:pt x="1340739" y="2259239"/>
                </a:moveTo>
                <a:lnTo>
                  <a:pt x="1334910" y="2259239"/>
                </a:lnTo>
                <a:lnTo>
                  <a:pt x="1331500" y="2246539"/>
                </a:lnTo>
                <a:lnTo>
                  <a:pt x="1332417" y="2246539"/>
                </a:lnTo>
                <a:lnTo>
                  <a:pt x="1337187" y="2233839"/>
                </a:lnTo>
                <a:lnTo>
                  <a:pt x="1342064" y="2233839"/>
                </a:lnTo>
                <a:lnTo>
                  <a:pt x="1347033" y="2221139"/>
                </a:lnTo>
                <a:lnTo>
                  <a:pt x="1353792" y="2208439"/>
                </a:lnTo>
                <a:lnTo>
                  <a:pt x="1360983" y="2208439"/>
                </a:lnTo>
                <a:lnTo>
                  <a:pt x="1361554" y="2221139"/>
                </a:lnTo>
                <a:lnTo>
                  <a:pt x="1361797" y="2221139"/>
                </a:lnTo>
                <a:lnTo>
                  <a:pt x="1351888" y="2233839"/>
                </a:lnTo>
                <a:lnTo>
                  <a:pt x="1347174" y="2246539"/>
                </a:lnTo>
                <a:lnTo>
                  <a:pt x="1340739" y="2259239"/>
                </a:lnTo>
                <a:close/>
              </a:path>
              <a:path w="3640454" h="4913630">
                <a:moveTo>
                  <a:pt x="1611372" y="2233839"/>
                </a:moveTo>
                <a:lnTo>
                  <a:pt x="1598401" y="2233839"/>
                </a:lnTo>
                <a:lnTo>
                  <a:pt x="1605066" y="2221139"/>
                </a:lnTo>
                <a:lnTo>
                  <a:pt x="1612232" y="2208439"/>
                </a:lnTo>
                <a:lnTo>
                  <a:pt x="1618984" y="2208439"/>
                </a:lnTo>
                <a:lnTo>
                  <a:pt x="1618777" y="2221139"/>
                </a:lnTo>
                <a:lnTo>
                  <a:pt x="1617319" y="2221139"/>
                </a:lnTo>
                <a:lnTo>
                  <a:pt x="1611372" y="2233839"/>
                </a:lnTo>
                <a:close/>
              </a:path>
              <a:path w="3640454" h="4913630">
                <a:moveTo>
                  <a:pt x="1727595" y="2246539"/>
                </a:moveTo>
                <a:lnTo>
                  <a:pt x="1721087" y="2246539"/>
                </a:lnTo>
                <a:lnTo>
                  <a:pt x="1728251" y="2233839"/>
                </a:lnTo>
                <a:lnTo>
                  <a:pt x="1734178" y="2221139"/>
                </a:lnTo>
                <a:lnTo>
                  <a:pt x="1740156" y="2208439"/>
                </a:lnTo>
                <a:lnTo>
                  <a:pt x="1753659" y="2208439"/>
                </a:lnTo>
                <a:lnTo>
                  <a:pt x="1747107" y="2221139"/>
                </a:lnTo>
                <a:lnTo>
                  <a:pt x="1741137" y="2233839"/>
                </a:lnTo>
                <a:lnTo>
                  <a:pt x="1735130" y="2233839"/>
                </a:lnTo>
                <a:lnTo>
                  <a:pt x="1727595" y="2246539"/>
                </a:lnTo>
                <a:close/>
              </a:path>
              <a:path w="3640454" h="4913630">
                <a:moveTo>
                  <a:pt x="1826281" y="2221139"/>
                </a:moveTo>
                <a:lnTo>
                  <a:pt x="1823699" y="2221139"/>
                </a:lnTo>
                <a:lnTo>
                  <a:pt x="1820219" y="2208439"/>
                </a:lnTo>
                <a:lnTo>
                  <a:pt x="1827155" y="2208439"/>
                </a:lnTo>
                <a:lnTo>
                  <a:pt x="1826281" y="2221139"/>
                </a:lnTo>
                <a:close/>
              </a:path>
              <a:path w="3640454" h="4913630">
                <a:moveTo>
                  <a:pt x="2077361" y="2246539"/>
                </a:moveTo>
                <a:lnTo>
                  <a:pt x="2070957" y="2246539"/>
                </a:lnTo>
                <a:lnTo>
                  <a:pt x="2078199" y="2233839"/>
                </a:lnTo>
                <a:lnTo>
                  <a:pt x="2084041" y="2221139"/>
                </a:lnTo>
                <a:lnTo>
                  <a:pt x="2089933" y="2221139"/>
                </a:lnTo>
                <a:lnTo>
                  <a:pt x="2096626" y="2208439"/>
                </a:lnTo>
                <a:lnTo>
                  <a:pt x="2102408" y="2208439"/>
                </a:lnTo>
                <a:lnTo>
                  <a:pt x="2095976" y="2221139"/>
                </a:lnTo>
                <a:lnTo>
                  <a:pt x="2090078" y="2233839"/>
                </a:lnTo>
                <a:lnTo>
                  <a:pt x="2084132" y="2233839"/>
                </a:lnTo>
                <a:lnTo>
                  <a:pt x="2077361" y="2246539"/>
                </a:lnTo>
                <a:close/>
              </a:path>
              <a:path w="3640454" h="4913630">
                <a:moveTo>
                  <a:pt x="2650717" y="2246539"/>
                </a:moveTo>
                <a:lnTo>
                  <a:pt x="2641414" y="2246539"/>
                </a:lnTo>
                <a:lnTo>
                  <a:pt x="2647024" y="2233839"/>
                </a:lnTo>
                <a:lnTo>
                  <a:pt x="2653616" y="2233839"/>
                </a:lnTo>
                <a:lnTo>
                  <a:pt x="2661477" y="2221139"/>
                </a:lnTo>
                <a:lnTo>
                  <a:pt x="2670892" y="2208439"/>
                </a:lnTo>
                <a:lnTo>
                  <a:pt x="2665331" y="2221139"/>
                </a:lnTo>
                <a:lnTo>
                  <a:pt x="2658648" y="2233839"/>
                </a:lnTo>
                <a:lnTo>
                  <a:pt x="2650717" y="2246539"/>
                </a:lnTo>
                <a:close/>
              </a:path>
              <a:path w="3640454" h="4913630">
                <a:moveTo>
                  <a:pt x="2975072" y="2271939"/>
                </a:moveTo>
                <a:lnTo>
                  <a:pt x="2971905" y="2271939"/>
                </a:lnTo>
                <a:lnTo>
                  <a:pt x="2980467" y="2246539"/>
                </a:lnTo>
                <a:lnTo>
                  <a:pt x="2990397" y="2233839"/>
                </a:lnTo>
                <a:lnTo>
                  <a:pt x="3001183" y="2221139"/>
                </a:lnTo>
                <a:lnTo>
                  <a:pt x="3012313" y="2208439"/>
                </a:lnTo>
                <a:lnTo>
                  <a:pt x="3016855" y="2208439"/>
                </a:lnTo>
                <a:lnTo>
                  <a:pt x="2975072" y="2271939"/>
                </a:lnTo>
                <a:close/>
              </a:path>
              <a:path w="3640454" h="4913630">
                <a:moveTo>
                  <a:pt x="37641" y="2233839"/>
                </a:moveTo>
                <a:lnTo>
                  <a:pt x="24012" y="2233839"/>
                </a:lnTo>
                <a:lnTo>
                  <a:pt x="35343" y="2221139"/>
                </a:lnTo>
                <a:lnTo>
                  <a:pt x="37641" y="2233839"/>
                </a:lnTo>
                <a:close/>
              </a:path>
              <a:path w="3640454" h="4913630">
                <a:moveTo>
                  <a:pt x="172818" y="2246539"/>
                </a:moveTo>
                <a:lnTo>
                  <a:pt x="155641" y="2246539"/>
                </a:lnTo>
                <a:lnTo>
                  <a:pt x="154371" y="2233839"/>
                </a:lnTo>
                <a:lnTo>
                  <a:pt x="155209" y="2221139"/>
                </a:lnTo>
                <a:lnTo>
                  <a:pt x="167038" y="2221139"/>
                </a:lnTo>
                <a:lnTo>
                  <a:pt x="170695" y="2233839"/>
                </a:lnTo>
                <a:lnTo>
                  <a:pt x="172818" y="2246539"/>
                </a:lnTo>
                <a:close/>
              </a:path>
              <a:path w="3640454" h="4913630">
                <a:moveTo>
                  <a:pt x="230971" y="2233839"/>
                </a:moveTo>
                <a:lnTo>
                  <a:pt x="214188" y="2233839"/>
                </a:lnTo>
                <a:lnTo>
                  <a:pt x="211912" y="2221139"/>
                </a:lnTo>
                <a:lnTo>
                  <a:pt x="229192" y="2221139"/>
                </a:lnTo>
                <a:lnTo>
                  <a:pt x="230971" y="2233839"/>
                </a:lnTo>
                <a:close/>
              </a:path>
              <a:path w="3640454" h="4913630">
                <a:moveTo>
                  <a:pt x="527210" y="2233839"/>
                </a:moveTo>
                <a:lnTo>
                  <a:pt x="511136" y="2233839"/>
                </a:lnTo>
                <a:lnTo>
                  <a:pt x="508433" y="2221139"/>
                </a:lnTo>
                <a:lnTo>
                  <a:pt x="525268" y="2221139"/>
                </a:lnTo>
                <a:lnTo>
                  <a:pt x="527210" y="2233839"/>
                </a:lnTo>
                <a:close/>
              </a:path>
              <a:path w="3640454" h="4913630">
                <a:moveTo>
                  <a:pt x="1067316" y="2259239"/>
                </a:moveTo>
                <a:lnTo>
                  <a:pt x="1053007" y="2259239"/>
                </a:lnTo>
                <a:lnTo>
                  <a:pt x="1052849" y="2246539"/>
                </a:lnTo>
                <a:lnTo>
                  <a:pt x="1052730" y="2221139"/>
                </a:lnTo>
                <a:lnTo>
                  <a:pt x="1064456" y="2221139"/>
                </a:lnTo>
                <a:lnTo>
                  <a:pt x="1065881" y="2233839"/>
                </a:lnTo>
                <a:lnTo>
                  <a:pt x="1066365" y="2246539"/>
                </a:lnTo>
                <a:lnTo>
                  <a:pt x="1066204" y="2246539"/>
                </a:lnTo>
                <a:lnTo>
                  <a:pt x="1067316" y="2259239"/>
                </a:lnTo>
                <a:close/>
              </a:path>
              <a:path w="3640454" h="4913630">
                <a:moveTo>
                  <a:pt x="1264222" y="2259239"/>
                </a:moveTo>
                <a:lnTo>
                  <a:pt x="1255921" y="2259239"/>
                </a:lnTo>
                <a:lnTo>
                  <a:pt x="1258247" y="2246539"/>
                </a:lnTo>
                <a:lnTo>
                  <a:pt x="1261111" y="2233839"/>
                </a:lnTo>
                <a:lnTo>
                  <a:pt x="1264593" y="2221139"/>
                </a:lnTo>
                <a:lnTo>
                  <a:pt x="1277954" y="2221139"/>
                </a:lnTo>
                <a:lnTo>
                  <a:pt x="1275299" y="2233839"/>
                </a:lnTo>
                <a:lnTo>
                  <a:pt x="1272364" y="2233839"/>
                </a:lnTo>
                <a:lnTo>
                  <a:pt x="1268791" y="2246539"/>
                </a:lnTo>
                <a:lnTo>
                  <a:pt x="1264222" y="2259239"/>
                </a:lnTo>
                <a:close/>
              </a:path>
              <a:path w="3640454" h="4913630">
                <a:moveTo>
                  <a:pt x="1387897" y="2233839"/>
                </a:moveTo>
                <a:lnTo>
                  <a:pt x="1375404" y="2233839"/>
                </a:lnTo>
                <a:lnTo>
                  <a:pt x="1380184" y="2221139"/>
                </a:lnTo>
                <a:lnTo>
                  <a:pt x="1393191" y="2221139"/>
                </a:lnTo>
                <a:lnTo>
                  <a:pt x="1387897" y="2233839"/>
                </a:lnTo>
                <a:close/>
              </a:path>
              <a:path w="3640454" h="4913630">
                <a:moveTo>
                  <a:pt x="1426728" y="2233839"/>
                </a:moveTo>
                <a:lnTo>
                  <a:pt x="1413809" y="2233839"/>
                </a:lnTo>
                <a:lnTo>
                  <a:pt x="1418894" y="2221139"/>
                </a:lnTo>
                <a:lnTo>
                  <a:pt x="1429063" y="2221139"/>
                </a:lnTo>
                <a:lnTo>
                  <a:pt x="1426728" y="2233839"/>
                </a:lnTo>
                <a:close/>
              </a:path>
              <a:path w="3640454" h="4913630">
                <a:moveTo>
                  <a:pt x="1554514" y="2233839"/>
                </a:moveTo>
                <a:lnTo>
                  <a:pt x="1553359" y="2233839"/>
                </a:lnTo>
                <a:lnTo>
                  <a:pt x="1549676" y="2221139"/>
                </a:lnTo>
                <a:lnTo>
                  <a:pt x="1556502" y="2221139"/>
                </a:lnTo>
                <a:lnTo>
                  <a:pt x="1554514" y="2233839"/>
                </a:lnTo>
                <a:close/>
              </a:path>
              <a:path w="3640454" h="4913630">
                <a:moveTo>
                  <a:pt x="1975107" y="2259239"/>
                </a:moveTo>
                <a:lnTo>
                  <a:pt x="1968236" y="2259239"/>
                </a:lnTo>
                <a:lnTo>
                  <a:pt x="1968660" y="2246539"/>
                </a:lnTo>
                <a:lnTo>
                  <a:pt x="1975481" y="2246539"/>
                </a:lnTo>
                <a:lnTo>
                  <a:pt x="1980988" y="2233839"/>
                </a:lnTo>
                <a:lnTo>
                  <a:pt x="1986526" y="2221139"/>
                </a:lnTo>
                <a:lnTo>
                  <a:pt x="1999172" y="2221139"/>
                </a:lnTo>
                <a:lnTo>
                  <a:pt x="1992839" y="2233839"/>
                </a:lnTo>
                <a:lnTo>
                  <a:pt x="1987431" y="2233839"/>
                </a:lnTo>
                <a:lnTo>
                  <a:pt x="1982000" y="2246539"/>
                </a:lnTo>
                <a:lnTo>
                  <a:pt x="1975107" y="2259239"/>
                </a:lnTo>
                <a:close/>
              </a:path>
              <a:path w="3640454" h="4913630">
                <a:moveTo>
                  <a:pt x="39358" y="2246539"/>
                </a:moveTo>
                <a:lnTo>
                  <a:pt x="22461" y="2246539"/>
                </a:lnTo>
                <a:lnTo>
                  <a:pt x="21327" y="2233839"/>
                </a:lnTo>
                <a:lnTo>
                  <a:pt x="38414" y="2233839"/>
                </a:lnTo>
                <a:lnTo>
                  <a:pt x="39358" y="2246539"/>
                </a:lnTo>
                <a:close/>
              </a:path>
              <a:path w="3640454" h="4913630">
                <a:moveTo>
                  <a:pt x="108135" y="2246539"/>
                </a:moveTo>
                <a:lnTo>
                  <a:pt x="92770" y="2246539"/>
                </a:lnTo>
                <a:lnTo>
                  <a:pt x="92477" y="2233839"/>
                </a:lnTo>
                <a:lnTo>
                  <a:pt x="106257" y="2233839"/>
                </a:lnTo>
                <a:lnTo>
                  <a:pt x="108135" y="2246539"/>
                </a:lnTo>
                <a:close/>
              </a:path>
              <a:path w="3640454" h="4913630">
                <a:moveTo>
                  <a:pt x="230177" y="2246539"/>
                </a:moveTo>
                <a:lnTo>
                  <a:pt x="218112" y="2246539"/>
                </a:lnTo>
                <a:lnTo>
                  <a:pt x="216580" y="2233839"/>
                </a:lnTo>
                <a:lnTo>
                  <a:pt x="230921" y="2233839"/>
                </a:lnTo>
                <a:lnTo>
                  <a:pt x="230177" y="2246539"/>
                </a:lnTo>
                <a:close/>
              </a:path>
              <a:path w="3640454" h="4913630">
                <a:moveTo>
                  <a:pt x="297606" y="2246539"/>
                </a:moveTo>
                <a:lnTo>
                  <a:pt x="285636" y="2246539"/>
                </a:lnTo>
                <a:lnTo>
                  <a:pt x="292316" y="2233839"/>
                </a:lnTo>
                <a:lnTo>
                  <a:pt x="295808" y="2233839"/>
                </a:lnTo>
                <a:lnTo>
                  <a:pt x="297606" y="2246539"/>
                </a:lnTo>
                <a:close/>
              </a:path>
              <a:path w="3640454" h="4913630">
                <a:moveTo>
                  <a:pt x="454330" y="2259239"/>
                </a:moveTo>
                <a:lnTo>
                  <a:pt x="437791" y="2259239"/>
                </a:lnTo>
                <a:lnTo>
                  <a:pt x="435506" y="2246539"/>
                </a:lnTo>
                <a:lnTo>
                  <a:pt x="433862" y="2246539"/>
                </a:lnTo>
                <a:lnTo>
                  <a:pt x="437359" y="2233839"/>
                </a:lnTo>
                <a:lnTo>
                  <a:pt x="447404" y="2233839"/>
                </a:lnTo>
                <a:lnTo>
                  <a:pt x="451493" y="2246539"/>
                </a:lnTo>
                <a:lnTo>
                  <a:pt x="454330" y="2259239"/>
                </a:lnTo>
                <a:close/>
              </a:path>
              <a:path w="3640454" h="4913630">
                <a:moveTo>
                  <a:pt x="518843" y="2246539"/>
                </a:moveTo>
                <a:lnTo>
                  <a:pt x="515669" y="2233839"/>
                </a:lnTo>
                <a:lnTo>
                  <a:pt x="527242" y="2233839"/>
                </a:lnTo>
                <a:lnTo>
                  <a:pt x="518843" y="2246539"/>
                </a:lnTo>
                <a:close/>
              </a:path>
              <a:path w="3640454" h="4913630">
                <a:moveTo>
                  <a:pt x="719841" y="2246539"/>
                </a:moveTo>
                <a:lnTo>
                  <a:pt x="707755" y="2246539"/>
                </a:lnTo>
                <a:lnTo>
                  <a:pt x="704774" y="2233839"/>
                </a:lnTo>
                <a:lnTo>
                  <a:pt x="718025" y="2233839"/>
                </a:lnTo>
                <a:lnTo>
                  <a:pt x="719841" y="2246539"/>
                </a:lnTo>
                <a:close/>
              </a:path>
              <a:path w="3640454" h="4913630">
                <a:moveTo>
                  <a:pt x="804091" y="2246539"/>
                </a:moveTo>
                <a:lnTo>
                  <a:pt x="800961" y="2233839"/>
                </a:lnTo>
                <a:lnTo>
                  <a:pt x="812298" y="2233839"/>
                </a:lnTo>
                <a:lnTo>
                  <a:pt x="804091" y="2246539"/>
                </a:lnTo>
                <a:close/>
              </a:path>
              <a:path w="3640454" h="4913630">
                <a:moveTo>
                  <a:pt x="992247" y="2259239"/>
                </a:moveTo>
                <a:lnTo>
                  <a:pt x="978750" y="2259239"/>
                </a:lnTo>
                <a:lnTo>
                  <a:pt x="978021" y="2246539"/>
                </a:lnTo>
                <a:lnTo>
                  <a:pt x="983898" y="2246539"/>
                </a:lnTo>
                <a:lnTo>
                  <a:pt x="988001" y="2233839"/>
                </a:lnTo>
                <a:lnTo>
                  <a:pt x="990232" y="2246539"/>
                </a:lnTo>
                <a:lnTo>
                  <a:pt x="992247" y="2259239"/>
                </a:lnTo>
                <a:close/>
              </a:path>
              <a:path w="3640454" h="4913630">
                <a:moveTo>
                  <a:pt x="1373294" y="2259239"/>
                </a:moveTo>
                <a:lnTo>
                  <a:pt x="1362721" y="2259239"/>
                </a:lnTo>
                <a:lnTo>
                  <a:pt x="1364048" y="2246539"/>
                </a:lnTo>
                <a:lnTo>
                  <a:pt x="1370675" y="2233839"/>
                </a:lnTo>
                <a:lnTo>
                  <a:pt x="1383717" y="2233839"/>
                </a:lnTo>
                <a:lnTo>
                  <a:pt x="1379496" y="2246539"/>
                </a:lnTo>
                <a:lnTo>
                  <a:pt x="1373294" y="2259239"/>
                </a:lnTo>
                <a:close/>
              </a:path>
              <a:path w="3640454" h="4913630">
                <a:moveTo>
                  <a:pt x="1409984" y="2259239"/>
                </a:moveTo>
                <a:lnTo>
                  <a:pt x="1395748" y="2259239"/>
                </a:lnTo>
                <a:lnTo>
                  <a:pt x="1399724" y="2246539"/>
                </a:lnTo>
                <a:lnTo>
                  <a:pt x="1403085" y="2246539"/>
                </a:lnTo>
                <a:lnTo>
                  <a:pt x="1410033" y="2233839"/>
                </a:lnTo>
                <a:lnTo>
                  <a:pt x="1421251" y="2233839"/>
                </a:lnTo>
                <a:lnTo>
                  <a:pt x="1415660" y="2246539"/>
                </a:lnTo>
                <a:lnTo>
                  <a:pt x="1409984" y="2259239"/>
                </a:lnTo>
                <a:close/>
              </a:path>
              <a:path w="3640454" h="4913630">
                <a:moveTo>
                  <a:pt x="1448680" y="2259239"/>
                </a:moveTo>
                <a:lnTo>
                  <a:pt x="1433862" y="2259239"/>
                </a:lnTo>
                <a:lnTo>
                  <a:pt x="1439605" y="2246539"/>
                </a:lnTo>
                <a:lnTo>
                  <a:pt x="1445803" y="2233839"/>
                </a:lnTo>
                <a:lnTo>
                  <a:pt x="1459863" y="2233839"/>
                </a:lnTo>
                <a:lnTo>
                  <a:pt x="1454557" y="2246539"/>
                </a:lnTo>
                <a:lnTo>
                  <a:pt x="1448680" y="2259239"/>
                </a:lnTo>
                <a:close/>
              </a:path>
              <a:path w="3640454" h="4913630">
                <a:moveTo>
                  <a:pt x="1595520" y="2246539"/>
                </a:moveTo>
                <a:lnTo>
                  <a:pt x="1586662" y="2246539"/>
                </a:lnTo>
                <a:lnTo>
                  <a:pt x="1592259" y="2233839"/>
                </a:lnTo>
                <a:lnTo>
                  <a:pt x="1606660" y="2233839"/>
                </a:lnTo>
                <a:lnTo>
                  <a:pt x="1595520" y="2246539"/>
                </a:lnTo>
                <a:close/>
              </a:path>
              <a:path w="3640454" h="4913630">
                <a:moveTo>
                  <a:pt x="1872378" y="2271939"/>
                </a:moveTo>
                <a:lnTo>
                  <a:pt x="1867337" y="2271939"/>
                </a:lnTo>
                <a:lnTo>
                  <a:pt x="1873768" y="2259239"/>
                </a:lnTo>
                <a:lnTo>
                  <a:pt x="1879386" y="2246539"/>
                </a:lnTo>
                <a:lnTo>
                  <a:pt x="1885047" y="2246539"/>
                </a:lnTo>
                <a:lnTo>
                  <a:pt x="1892097" y="2233839"/>
                </a:lnTo>
                <a:lnTo>
                  <a:pt x="1899159" y="2233839"/>
                </a:lnTo>
                <a:lnTo>
                  <a:pt x="1892960" y="2246539"/>
                </a:lnTo>
                <a:lnTo>
                  <a:pt x="1886808" y="2259239"/>
                </a:lnTo>
                <a:lnTo>
                  <a:pt x="1880026" y="2259239"/>
                </a:lnTo>
                <a:lnTo>
                  <a:pt x="1872378" y="2271939"/>
                </a:lnTo>
                <a:close/>
              </a:path>
              <a:path w="3640454" h="4913630">
                <a:moveTo>
                  <a:pt x="2177315" y="2246539"/>
                </a:moveTo>
                <a:lnTo>
                  <a:pt x="2175034" y="2233839"/>
                </a:lnTo>
                <a:lnTo>
                  <a:pt x="2179757" y="2233839"/>
                </a:lnTo>
                <a:lnTo>
                  <a:pt x="2177315" y="2246539"/>
                </a:lnTo>
                <a:close/>
              </a:path>
              <a:path w="3640454" h="4913630">
                <a:moveTo>
                  <a:pt x="2536813" y="2271939"/>
                </a:moveTo>
                <a:lnTo>
                  <a:pt x="2528320" y="2271939"/>
                </a:lnTo>
                <a:lnTo>
                  <a:pt x="2532563" y="2259239"/>
                </a:lnTo>
                <a:lnTo>
                  <a:pt x="2540244" y="2246539"/>
                </a:lnTo>
                <a:lnTo>
                  <a:pt x="2549923" y="2233839"/>
                </a:lnTo>
                <a:lnTo>
                  <a:pt x="2560160" y="2233839"/>
                </a:lnTo>
                <a:lnTo>
                  <a:pt x="2552546" y="2246539"/>
                </a:lnTo>
                <a:lnTo>
                  <a:pt x="2544826" y="2259239"/>
                </a:lnTo>
                <a:lnTo>
                  <a:pt x="2536813" y="2271939"/>
                </a:lnTo>
                <a:close/>
              </a:path>
              <a:path w="3640454" h="4913630">
                <a:moveTo>
                  <a:pt x="41285" y="2271939"/>
                </a:moveTo>
                <a:lnTo>
                  <a:pt x="25932" y="2271939"/>
                </a:lnTo>
                <a:lnTo>
                  <a:pt x="24838" y="2259239"/>
                </a:lnTo>
                <a:lnTo>
                  <a:pt x="23579" y="2246539"/>
                </a:lnTo>
                <a:lnTo>
                  <a:pt x="41132" y="2246539"/>
                </a:lnTo>
                <a:lnTo>
                  <a:pt x="41545" y="2259239"/>
                </a:lnTo>
                <a:lnTo>
                  <a:pt x="41285" y="2271939"/>
                </a:lnTo>
                <a:close/>
              </a:path>
              <a:path w="3640454" h="4913630">
                <a:moveTo>
                  <a:pt x="110761" y="2259239"/>
                </a:moveTo>
                <a:lnTo>
                  <a:pt x="95567" y="2259239"/>
                </a:lnTo>
                <a:lnTo>
                  <a:pt x="93923" y="2246539"/>
                </a:lnTo>
                <a:lnTo>
                  <a:pt x="109636" y="2246539"/>
                </a:lnTo>
                <a:lnTo>
                  <a:pt x="110761" y="2259239"/>
                </a:lnTo>
                <a:close/>
              </a:path>
              <a:path w="3640454" h="4913630">
                <a:moveTo>
                  <a:pt x="175622" y="2259239"/>
                </a:moveTo>
                <a:lnTo>
                  <a:pt x="159248" y="2259239"/>
                </a:lnTo>
                <a:lnTo>
                  <a:pt x="157212" y="2246539"/>
                </a:lnTo>
                <a:lnTo>
                  <a:pt x="174534" y="2246539"/>
                </a:lnTo>
                <a:lnTo>
                  <a:pt x="175622" y="2259239"/>
                </a:lnTo>
                <a:close/>
              </a:path>
              <a:path w="3640454" h="4913630">
                <a:moveTo>
                  <a:pt x="303262" y="2259239"/>
                </a:moveTo>
                <a:lnTo>
                  <a:pt x="286456" y="2259239"/>
                </a:lnTo>
                <a:lnTo>
                  <a:pt x="285125" y="2246539"/>
                </a:lnTo>
                <a:lnTo>
                  <a:pt x="300747" y="2246539"/>
                </a:lnTo>
                <a:lnTo>
                  <a:pt x="303262" y="2259239"/>
                </a:lnTo>
                <a:close/>
              </a:path>
              <a:path w="3640454" h="4913630">
                <a:moveTo>
                  <a:pt x="372400" y="2259239"/>
                </a:moveTo>
                <a:lnTo>
                  <a:pt x="361169" y="2259239"/>
                </a:lnTo>
                <a:lnTo>
                  <a:pt x="369154" y="2246539"/>
                </a:lnTo>
                <a:lnTo>
                  <a:pt x="372400" y="2259239"/>
                </a:lnTo>
                <a:close/>
              </a:path>
              <a:path w="3640454" h="4913630">
                <a:moveTo>
                  <a:pt x="1125889" y="2259239"/>
                </a:moveTo>
                <a:lnTo>
                  <a:pt x="1120035" y="2259239"/>
                </a:lnTo>
                <a:lnTo>
                  <a:pt x="1117308" y="2246539"/>
                </a:lnTo>
                <a:lnTo>
                  <a:pt x="1127954" y="2246539"/>
                </a:lnTo>
                <a:lnTo>
                  <a:pt x="1125889" y="2259239"/>
                </a:lnTo>
                <a:close/>
              </a:path>
              <a:path w="3640454" h="4913630">
                <a:moveTo>
                  <a:pt x="1222613" y="2259239"/>
                </a:moveTo>
                <a:lnTo>
                  <a:pt x="1219450" y="2259239"/>
                </a:lnTo>
                <a:lnTo>
                  <a:pt x="1215296" y="2246539"/>
                </a:lnTo>
                <a:lnTo>
                  <a:pt x="1224920" y="2246539"/>
                </a:lnTo>
                <a:lnTo>
                  <a:pt x="1222613" y="2259239"/>
                </a:lnTo>
                <a:close/>
              </a:path>
              <a:path w="3640454" h="4913630">
                <a:moveTo>
                  <a:pt x="1481257" y="2271939"/>
                </a:moveTo>
                <a:lnTo>
                  <a:pt x="1467748" y="2271939"/>
                </a:lnTo>
                <a:lnTo>
                  <a:pt x="1473264" y="2259239"/>
                </a:lnTo>
                <a:lnTo>
                  <a:pt x="1479195" y="2246539"/>
                </a:lnTo>
                <a:lnTo>
                  <a:pt x="1492641" y="2246539"/>
                </a:lnTo>
                <a:lnTo>
                  <a:pt x="1486503" y="2259239"/>
                </a:lnTo>
                <a:lnTo>
                  <a:pt x="1481257" y="2271939"/>
                </a:lnTo>
                <a:close/>
              </a:path>
              <a:path w="3640454" h="4913630">
                <a:moveTo>
                  <a:pt x="1633153" y="2284639"/>
                </a:moveTo>
                <a:lnTo>
                  <a:pt x="1626568" y="2284639"/>
                </a:lnTo>
                <a:lnTo>
                  <a:pt x="1626270" y="2271939"/>
                </a:lnTo>
                <a:lnTo>
                  <a:pt x="1633033" y="2271939"/>
                </a:lnTo>
                <a:lnTo>
                  <a:pt x="1638681" y="2259239"/>
                </a:lnTo>
                <a:lnTo>
                  <a:pt x="1644373" y="2246539"/>
                </a:lnTo>
                <a:lnTo>
                  <a:pt x="1658742" y="2246539"/>
                </a:lnTo>
                <a:lnTo>
                  <a:pt x="1651666" y="2259239"/>
                </a:lnTo>
                <a:lnTo>
                  <a:pt x="1645830" y="2259239"/>
                </a:lnTo>
                <a:lnTo>
                  <a:pt x="1639940" y="2271939"/>
                </a:lnTo>
                <a:lnTo>
                  <a:pt x="1633153" y="2284639"/>
                </a:lnTo>
                <a:close/>
              </a:path>
              <a:path w="3640454" h="4913630">
                <a:moveTo>
                  <a:pt x="1774862" y="2297339"/>
                </a:moveTo>
                <a:lnTo>
                  <a:pt x="1766873" y="2297339"/>
                </a:lnTo>
                <a:lnTo>
                  <a:pt x="1765985" y="2284639"/>
                </a:lnTo>
                <a:lnTo>
                  <a:pt x="1772892" y="2271939"/>
                </a:lnTo>
                <a:lnTo>
                  <a:pt x="1778600" y="2271939"/>
                </a:lnTo>
                <a:lnTo>
                  <a:pt x="1784701" y="2259239"/>
                </a:lnTo>
                <a:lnTo>
                  <a:pt x="1791416" y="2246539"/>
                </a:lnTo>
                <a:lnTo>
                  <a:pt x="1797621" y="2246539"/>
                </a:lnTo>
                <a:lnTo>
                  <a:pt x="1798574" y="2259239"/>
                </a:lnTo>
                <a:lnTo>
                  <a:pt x="1798124" y="2259239"/>
                </a:lnTo>
                <a:lnTo>
                  <a:pt x="1786252" y="2271939"/>
                </a:lnTo>
                <a:lnTo>
                  <a:pt x="1780577" y="2284639"/>
                </a:lnTo>
                <a:lnTo>
                  <a:pt x="1774862" y="2297339"/>
                </a:lnTo>
                <a:close/>
              </a:path>
              <a:path w="3640454" h="4913630">
                <a:moveTo>
                  <a:pt x="2428044" y="2297339"/>
                </a:moveTo>
                <a:lnTo>
                  <a:pt x="2429862" y="2284639"/>
                </a:lnTo>
                <a:lnTo>
                  <a:pt x="2435967" y="2271939"/>
                </a:lnTo>
                <a:lnTo>
                  <a:pt x="2445145" y="2259239"/>
                </a:lnTo>
                <a:lnTo>
                  <a:pt x="2456181" y="2246539"/>
                </a:lnTo>
                <a:lnTo>
                  <a:pt x="2450570" y="2259239"/>
                </a:lnTo>
                <a:lnTo>
                  <a:pt x="2444034" y="2271939"/>
                </a:lnTo>
                <a:lnTo>
                  <a:pt x="2436537" y="2284639"/>
                </a:lnTo>
                <a:lnTo>
                  <a:pt x="2428044" y="2297339"/>
                </a:lnTo>
                <a:close/>
              </a:path>
              <a:path w="3640454" h="4913630">
                <a:moveTo>
                  <a:pt x="2901403" y="2310039"/>
                </a:moveTo>
                <a:lnTo>
                  <a:pt x="2907628" y="2284639"/>
                </a:lnTo>
                <a:lnTo>
                  <a:pt x="2916573" y="2271939"/>
                </a:lnTo>
                <a:lnTo>
                  <a:pt x="2928124" y="2259239"/>
                </a:lnTo>
                <a:lnTo>
                  <a:pt x="2942170" y="2246539"/>
                </a:lnTo>
                <a:lnTo>
                  <a:pt x="2944928" y="2246539"/>
                </a:lnTo>
                <a:lnTo>
                  <a:pt x="2901403" y="2310039"/>
                </a:lnTo>
                <a:close/>
              </a:path>
              <a:path w="3640454" h="4913630">
                <a:moveTo>
                  <a:pt x="110266" y="2271939"/>
                </a:moveTo>
                <a:lnTo>
                  <a:pt x="98256" y="2271939"/>
                </a:lnTo>
                <a:lnTo>
                  <a:pt x="97328" y="2259239"/>
                </a:lnTo>
                <a:lnTo>
                  <a:pt x="111960" y="2259239"/>
                </a:lnTo>
                <a:lnTo>
                  <a:pt x="110266" y="2271939"/>
                </a:lnTo>
                <a:close/>
              </a:path>
              <a:path w="3640454" h="4913630">
                <a:moveTo>
                  <a:pt x="306866" y="2271939"/>
                </a:moveTo>
                <a:lnTo>
                  <a:pt x="291225" y="2271939"/>
                </a:lnTo>
                <a:lnTo>
                  <a:pt x="288615" y="2259239"/>
                </a:lnTo>
                <a:lnTo>
                  <a:pt x="305264" y="2259239"/>
                </a:lnTo>
                <a:lnTo>
                  <a:pt x="306866" y="2271939"/>
                </a:lnTo>
                <a:close/>
              </a:path>
              <a:path w="3640454" h="4913630">
                <a:moveTo>
                  <a:pt x="378883" y="2271939"/>
                </a:moveTo>
                <a:lnTo>
                  <a:pt x="362674" y="2271939"/>
                </a:lnTo>
                <a:lnTo>
                  <a:pt x="360771" y="2259239"/>
                </a:lnTo>
                <a:lnTo>
                  <a:pt x="376380" y="2259239"/>
                </a:lnTo>
                <a:lnTo>
                  <a:pt x="378883" y="2271939"/>
                </a:lnTo>
                <a:close/>
              </a:path>
              <a:path w="3640454" h="4913630">
                <a:moveTo>
                  <a:pt x="459661" y="2271939"/>
                </a:moveTo>
                <a:lnTo>
                  <a:pt x="442897" y="2271939"/>
                </a:lnTo>
                <a:lnTo>
                  <a:pt x="440266" y="2259239"/>
                </a:lnTo>
                <a:lnTo>
                  <a:pt x="457059" y="2259239"/>
                </a:lnTo>
                <a:lnTo>
                  <a:pt x="459661" y="2271939"/>
                </a:lnTo>
                <a:close/>
              </a:path>
              <a:path w="3640454" h="4913630">
                <a:moveTo>
                  <a:pt x="912332" y="2271939"/>
                </a:moveTo>
                <a:lnTo>
                  <a:pt x="898232" y="2271939"/>
                </a:lnTo>
                <a:lnTo>
                  <a:pt x="897790" y="2259239"/>
                </a:lnTo>
                <a:lnTo>
                  <a:pt x="911177" y="2259239"/>
                </a:lnTo>
                <a:lnTo>
                  <a:pt x="912332" y="2271939"/>
                </a:lnTo>
                <a:close/>
              </a:path>
              <a:path w="3640454" h="4913630">
                <a:moveTo>
                  <a:pt x="993056" y="2284639"/>
                </a:moveTo>
                <a:lnTo>
                  <a:pt x="981724" y="2284639"/>
                </a:lnTo>
                <a:lnTo>
                  <a:pt x="980601" y="2271939"/>
                </a:lnTo>
                <a:lnTo>
                  <a:pt x="979610" y="2259239"/>
                </a:lnTo>
                <a:lnTo>
                  <a:pt x="993182" y="2259239"/>
                </a:lnTo>
                <a:lnTo>
                  <a:pt x="994300" y="2271939"/>
                </a:lnTo>
                <a:lnTo>
                  <a:pt x="994080" y="2271939"/>
                </a:lnTo>
                <a:lnTo>
                  <a:pt x="993056" y="2284639"/>
                </a:lnTo>
                <a:close/>
              </a:path>
              <a:path w="3640454" h="4913630">
                <a:moveTo>
                  <a:pt x="1064143" y="2271939"/>
                </a:moveTo>
                <a:lnTo>
                  <a:pt x="1055285" y="2271939"/>
                </a:lnTo>
                <a:lnTo>
                  <a:pt x="1053306" y="2259239"/>
                </a:lnTo>
                <a:lnTo>
                  <a:pt x="1065227" y="2259239"/>
                </a:lnTo>
                <a:lnTo>
                  <a:pt x="1064143" y="2271939"/>
                </a:lnTo>
                <a:close/>
              </a:path>
              <a:path w="3640454" h="4913630">
                <a:moveTo>
                  <a:pt x="1435217" y="2271939"/>
                </a:moveTo>
                <a:lnTo>
                  <a:pt x="1427091" y="2271939"/>
                </a:lnTo>
                <a:lnTo>
                  <a:pt x="1428587" y="2259239"/>
                </a:lnTo>
                <a:lnTo>
                  <a:pt x="1442233" y="2259239"/>
                </a:lnTo>
                <a:lnTo>
                  <a:pt x="1435217" y="2271939"/>
                </a:lnTo>
                <a:close/>
              </a:path>
              <a:path w="3640454" h="4913630">
                <a:moveTo>
                  <a:pt x="1507742" y="2297339"/>
                </a:moveTo>
                <a:lnTo>
                  <a:pt x="1496908" y="2297339"/>
                </a:lnTo>
                <a:lnTo>
                  <a:pt x="1502098" y="2284639"/>
                </a:lnTo>
                <a:lnTo>
                  <a:pt x="1507968" y="2271939"/>
                </a:lnTo>
                <a:lnTo>
                  <a:pt x="1514473" y="2271939"/>
                </a:lnTo>
                <a:lnTo>
                  <a:pt x="1521567" y="2259239"/>
                </a:lnTo>
                <a:lnTo>
                  <a:pt x="1527602" y="2259239"/>
                </a:lnTo>
                <a:lnTo>
                  <a:pt x="1524466" y="2271939"/>
                </a:lnTo>
                <a:lnTo>
                  <a:pt x="1516624" y="2284639"/>
                </a:lnTo>
                <a:lnTo>
                  <a:pt x="1507742" y="2297339"/>
                </a:lnTo>
                <a:close/>
              </a:path>
              <a:path w="3640454" h="4913630">
                <a:moveTo>
                  <a:pt x="2328823" y="2310039"/>
                </a:moveTo>
                <a:lnTo>
                  <a:pt x="2324332" y="2310039"/>
                </a:lnTo>
                <a:lnTo>
                  <a:pt x="2322881" y="2297339"/>
                </a:lnTo>
                <a:lnTo>
                  <a:pt x="2330517" y="2284639"/>
                </a:lnTo>
                <a:lnTo>
                  <a:pt x="2336966" y="2284639"/>
                </a:lnTo>
                <a:lnTo>
                  <a:pt x="2343478" y="2271939"/>
                </a:lnTo>
                <a:lnTo>
                  <a:pt x="2351121" y="2259239"/>
                </a:lnTo>
                <a:lnTo>
                  <a:pt x="2355589" y="2259239"/>
                </a:lnTo>
                <a:lnTo>
                  <a:pt x="2349590" y="2271939"/>
                </a:lnTo>
                <a:lnTo>
                  <a:pt x="2343171" y="2284639"/>
                </a:lnTo>
                <a:lnTo>
                  <a:pt x="2336269" y="2297339"/>
                </a:lnTo>
                <a:lnTo>
                  <a:pt x="2328823" y="2310039"/>
                </a:lnTo>
                <a:close/>
              </a:path>
              <a:path w="3640454" h="4913630">
                <a:moveTo>
                  <a:pt x="2820007" y="2310039"/>
                </a:moveTo>
                <a:lnTo>
                  <a:pt x="2824944" y="2297339"/>
                </a:lnTo>
                <a:lnTo>
                  <a:pt x="2831371" y="2284639"/>
                </a:lnTo>
                <a:lnTo>
                  <a:pt x="2838888" y="2271939"/>
                </a:lnTo>
                <a:lnTo>
                  <a:pt x="2847093" y="2259239"/>
                </a:lnTo>
                <a:lnTo>
                  <a:pt x="2842016" y="2271939"/>
                </a:lnTo>
                <a:lnTo>
                  <a:pt x="2835727" y="2284639"/>
                </a:lnTo>
                <a:lnTo>
                  <a:pt x="2828350" y="2297339"/>
                </a:lnTo>
                <a:lnTo>
                  <a:pt x="2820007" y="2310039"/>
                </a:lnTo>
                <a:close/>
              </a:path>
              <a:path w="3640454" h="4913630">
                <a:moveTo>
                  <a:pt x="245399" y="2284639"/>
                </a:moveTo>
                <a:lnTo>
                  <a:pt x="231075" y="2284639"/>
                </a:lnTo>
                <a:lnTo>
                  <a:pt x="230079" y="2271939"/>
                </a:lnTo>
                <a:lnTo>
                  <a:pt x="244187" y="2271939"/>
                </a:lnTo>
                <a:lnTo>
                  <a:pt x="245399" y="2284639"/>
                </a:lnTo>
                <a:close/>
              </a:path>
              <a:path w="3640454" h="4913630">
                <a:moveTo>
                  <a:pt x="298663" y="2284639"/>
                </a:moveTo>
                <a:lnTo>
                  <a:pt x="295196" y="2284639"/>
                </a:lnTo>
                <a:lnTo>
                  <a:pt x="293908" y="2271939"/>
                </a:lnTo>
                <a:lnTo>
                  <a:pt x="306407" y="2271939"/>
                </a:lnTo>
                <a:lnTo>
                  <a:pt x="298663" y="2284639"/>
                </a:lnTo>
                <a:close/>
              </a:path>
              <a:path w="3640454" h="4913630">
                <a:moveTo>
                  <a:pt x="383558" y="2284639"/>
                </a:moveTo>
                <a:lnTo>
                  <a:pt x="367728" y="2284639"/>
                </a:lnTo>
                <a:lnTo>
                  <a:pt x="364960" y="2271939"/>
                </a:lnTo>
                <a:lnTo>
                  <a:pt x="381275" y="2271939"/>
                </a:lnTo>
                <a:lnTo>
                  <a:pt x="383558" y="2284639"/>
                </a:lnTo>
                <a:close/>
              </a:path>
              <a:path w="3640454" h="4913630">
                <a:moveTo>
                  <a:pt x="450548" y="2284639"/>
                </a:moveTo>
                <a:lnTo>
                  <a:pt x="447319" y="2271939"/>
                </a:lnTo>
                <a:lnTo>
                  <a:pt x="459114" y="2271939"/>
                </a:lnTo>
                <a:lnTo>
                  <a:pt x="450548" y="2284639"/>
                </a:lnTo>
                <a:close/>
              </a:path>
              <a:path w="3640454" h="4913630">
                <a:moveTo>
                  <a:pt x="548512" y="2284639"/>
                </a:moveTo>
                <a:lnTo>
                  <a:pt x="532444" y="2284639"/>
                </a:lnTo>
                <a:lnTo>
                  <a:pt x="530830" y="2271939"/>
                </a:lnTo>
                <a:lnTo>
                  <a:pt x="544569" y="2271939"/>
                </a:lnTo>
                <a:lnTo>
                  <a:pt x="548512" y="2284639"/>
                </a:lnTo>
                <a:close/>
              </a:path>
              <a:path w="3640454" h="4913630">
                <a:moveTo>
                  <a:pt x="824868" y="2284639"/>
                </a:moveTo>
                <a:lnTo>
                  <a:pt x="811870" y="2284639"/>
                </a:lnTo>
                <a:lnTo>
                  <a:pt x="812816" y="2271939"/>
                </a:lnTo>
                <a:lnTo>
                  <a:pt x="823893" y="2271939"/>
                </a:lnTo>
                <a:lnTo>
                  <a:pt x="824868" y="2284639"/>
                </a:lnTo>
                <a:close/>
              </a:path>
              <a:path w="3640454" h="4913630">
                <a:moveTo>
                  <a:pt x="915339" y="2297339"/>
                </a:moveTo>
                <a:lnTo>
                  <a:pt x="901991" y="2297339"/>
                </a:lnTo>
                <a:lnTo>
                  <a:pt x="900925" y="2284639"/>
                </a:lnTo>
                <a:lnTo>
                  <a:pt x="899922" y="2284639"/>
                </a:lnTo>
                <a:lnTo>
                  <a:pt x="899013" y="2271939"/>
                </a:lnTo>
                <a:lnTo>
                  <a:pt x="913370" y="2271939"/>
                </a:lnTo>
                <a:lnTo>
                  <a:pt x="915292" y="2284639"/>
                </a:lnTo>
                <a:lnTo>
                  <a:pt x="915339" y="2297339"/>
                </a:lnTo>
                <a:close/>
              </a:path>
              <a:path w="3640454" h="4913630">
                <a:moveTo>
                  <a:pt x="1468950" y="2284639"/>
                </a:moveTo>
                <a:lnTo>
                  <a:pt x="1461499" y="2284639"/>
                </a:lnTo>
                <a:lnTo>
                  <a:pt x="1461483" y="2271939"/>
                </a:lnTo>
                <a:lnTo>
                  <a:pt x="1475959" y="2271939"/>
                </a:lnTo>
                <a:lnTo>
                  <a:pt x="1468950" y="2284639"/>
                </a:lnTo>
                <a:close/>
              </a:path>
              <a:path w="3640454" h="4913630">
                <a:moveTo>
                  <a:pt x="2127776" y="2322739"/>
                </a:moveTo>
                <a:lnTo>
                  <a:pt x="2120226" y="2322739"/>
                </a:lnTo>
                <a:lnTo>
                  <a:pt x="2119679" y="2310039"/>
                </a:lnTo>
                <a:lnTo>
                  <a:pt x="2126728" y="2310039"/>
                </a:lnTo>
                <a:lnTo>
                  <a:pt x="2133039" y="2297339"/>
                </a:lnTo>
                <a:lnTo>
                  <a:pt x="2140290" y="2284639"/>
                </a:lnTo>
                <a:lnTo>
                  <a:pt x="2149296" y="2271939"/>
                </a:lnTo>
                <a:lnTo>
                  <a:pt x="2150098" y="2271939"/>
                </a:lnTo>
                <a:lnTo>
                  <a:pt x="2151138" y="2284639"/>
                </a:lnTo>
                <a:lnTo>
                  <a:pt x="2145558" y="2284639"/>
                </a:lnTo>
                <a:lnTo>
                  <a:pt x="2139880" y="2297339"/>
                </a:lnTo>
                <a:lnTo>
                  <a:pt x="2133852" y="2310039"/>
                </a:lnTo>
                <a:lnTo>
                  <a:pt x="2127776" y="2322739"/>
                </a:lnTo>
                <a:close/>
              </a:path>
              <a:path w="3640454" h="4913630">
                <a:moveTo>
                  <a:pt x="2223846" y="2310039"/>
                </a:moveTo>
                <a:lnTo>
                  <a:pt x="2228284" y="2297339"/>
                </a:lnTo>
                <a:lnTo>
                  <a:pt x="2234503" y="2284639"/>
                </a:lnTo>
                <a:lnTo>
                  <a:pt x="2242309" y="2284639"/>
                </a:lnTo>
                <a:lnTo>
                  <a:pt x="2251509" y="2271939"/>
                </a:lnTo>
                <a:lnTo>
                  <a:pt x="2246387" y="2284639"/>
                </a:lnTo>
                <a:lnTo>
                  <a:pt x="2240263" y="2297339"/>
                </a:lnTo>
                <a:lnTo>
                  <a:pt x="2232847" y="2297339"/>
                </a:lnTo>
                <a:lnTo>
                  <a:pt x="2223846" y="2310039"/>
                </a:lnTo>
                <a:close/>
              </a:path>
              <a:path w="3640454" h="4913630">
                <a:moveTo>
                  <a:pt x="2709143" y="2322739"/>
                </a:moveTo>
                <a:lnTo>
                  <a:pt x="2712064" y="2310039"/>
                </a:lnTo>
                <a:lnTo>
                  <a:pt x="2718810" y="2297339"/>
                </a:lnTo>
                <a:lnTo>
                  <a:pt x="2727796" y="2284639"/>
                </a:lnTo>
                <a:lnTo>
                  <a:pt x="2737436" y="2271939"/>
                </a:lnTo>
                <a:lnTo>
                  <a:pt x="2731636" y="2284639"/>
                </a:lnTo>
                <a:lnTo>
                  <a:pt x="2724967" y="2297339"/>
                </a:lnTo>
                <a:lnTo>
                  <a:pt x="2717459" y="2310039"/>
                </a:lnTo>
                <a:lnTo>
                  <a:pt x="2709143" y="2322739"/>
                </a:lnTo>
                <a:close/>
              </a:path>
              <a:path w="3640454" h="4913630">
                <a:moveTo>
                  <a:pt x="249736" y="2297339"/>
                </a:moveTo>
                <a:lnTo>
                  <a:pt x="234720" y="2297339"/>
                </a:lnTo>
                <a:lnTo>
                  <a:pt x="232792" y="2284639"/>
                </a:lnTo>
                <a:lnTo>
                  <a:pt x="247599" y="2284639"/>
                </a:lnTo>
                <a:lnTo>
                  <a:pt x="249736" y="2297339"/>
                </a:lnTo>
                <a:close/>
              </a:path>
              <a:path w="3640454" h="4913630">
                <a:moveTo>
                  <a:pt x="382748" y="2297339"/>
                </a:moveTo>
                <a:lnTo>
                  <a:pt x="372780" y="2297339"/>
                </a:lnTo>
                <a:lnTo>
                  <a:pt x="371075" y="2284639"/>
                </a:lnTo>
                <a:lnTo>
                  <a:pt x="384725" y="2284639"/>
                </a:lnTo>
                <a:lnTo>
                  <a:pt x="382748" y="2297339"/>
                </a:lnTo>
                <a:close/>
              </a:path>
              <a:path w="3640454" h="4913630">
                <a:moveTo>
                  <a:pt x="553932" y="2297339"/>
                </a:moveTo>
                <a:lnTo>
                  <a:pt x="537598" y="2297339"/>
                </a:lnTo>
                <a:lnTo>
                  <a:pt x="534892" y="2284639"/>
                </a:lnTo>
                <a:lnTo>
                  <a:pt x="551265" y="2284639"/>
                </a:lnTo>
                <a:lnTo>
                  <a:pt x="553932" y="2297339"/>
                </a:lnTo>
                <a:close/>
              </a:path>
              <a:path w="3640454" h="4913630">
                <a:moveTo>
                  <a:pt x="644083" y="2297339"/>
                </a:moveTo>
                <a:lnTo>
                  <a:pt x="628718" y="2297339"/>
                </a:lnTo>
                <a:lnTo>
                  <a:pt x="627608" y="2284639"/>
                </a:lnTo>
                <a:lnTo>
                  <a:pt x="641568" y="2284639"/>
                </a:lnTo>
                <a:lnTo>
                  <a:pt x="644083" y="2297339"/>
                </a:lnTo>
                <a:close/>
              </a:path>
              <a:path w="3640454" h="4913630">
                <a:moveTo>
                  <a:pt x="742984" y="2322739"/>
                </a:moveTo>
                <a:lnTo>
                  <a:pt x="729880" y="2322739"/>
                </a:lnTo>
                <a:lnTo>
                  <a:pt x="727724" y="2310039"/>
                </a:lnTo>
                <a:lnTo>
                  <a:pt x="725766" y="2310039"/>
                </a:lnTo>
                <a:lnTo>
                  <a:pt x="722388" y="2297339"/>
                </a:lnTo>
                <a:lnTo>
                  <a:pt x="722075" y="2284639"/>
                </a:lnTo>
                <a:lnTo>
                  <a:pt x="735133" y="2284639"/>
                </a:lnTo>
                <a:lnTo>
                  <a:pt x="737322" y="2297339"/>
                </a:lnTo>
                <a:lnTo>
                  <a:pt x="739337" y="2297339"/>
                </a:lnTo>
                <a:lnTo>
                  <a:pt x="741213" y="2310039"/>
                </a:lnTo>
                <a:lnTo>
                  <a:pt x="742984" y="2322739"/>
                </a:lnTo>
                <a:close/>
              </a:path>
              <a:path w="3640454" h="4913630">
                <a:moveTo>
                  <a:pt x="831960" y="2310039"/>
                </a:moveTo>
                <a:lnTo>
                  <a:pt x="816865" y="2310039"/>
                </a:lnTo>
                <a:lnTo>
                  <a:pt x="815111" y="2297339"/>
                </a:lnTo>
                <a:lnTo>
                  <a:pt x="812090" y="2284639"/>
                </a:lnTo>
                <a:lnTo>
                  <a:pt x="826792" y="2284639"/>
                </a:lnTo>
                <a:lnTo>
                  <a:pt x="828617" y="2297339"/>
                </a:lnTo>
                <a:lnTo>
                  <a:pt x="830341" y="2297339"/>
                </a:lnTo>
                <a:lnTo>
                  <a:pt x="831960" y="2310039"/>
                </a:lnTo>
                <a:close/>
              </a:path>
              <a:path w="3640454" h="4913630">
                <a:moveTo>
                  <a:pt x="1117145" y="2335439"/>
                </a:moveTo>
                <a:lnTo>
                  <a:pt x="1105720" y="2335439"/>
                </a:lnTo>
                <a:lnTo>
                  <a:pt x="1104825" y="2322739"/>
                </a:lnTo>
                <a:lnTo>
                  <a:pt x="1105699" y="2322739"/>
                </a:lnTo>
                <a:lnTo>
                  <a:pt x="1111596" y="2297339"/>
                </a:lnTo>
                <a:lnTo>
                  <a:pt x="1112687" y="2284639"/>
                </a:lnTo>
                <a:lnTo>
                  <a:pt x="1122309" y="2297339"/>
                </a:lnTo>
                <a:lnTo>
                  <a:pt x="1120925" y="2310039"/>
                </a:lnTo>
                <a:lnTo>
                  <a:pt x="1119464" y="2322739"/>
                </a:lnTo>
                <a:lnTo>
                  <a:pt x="1117145" y="2335439"/>
                </a:lnTo>
                <a:close/>
              </a:path>
              <a:path w="3640454" h="4913630">
                <a:moveTo>
                  <a:pt x="1168498" y="2310039"/>
                </a:moveTo>
                <a:lnTo>
                  <a:pt x="1156097" y="2310039"/>
                </a:lnTo>
                <a:lnTo>
                  <a:pt x="1158797" y="2297339"/>
                </a:lnTo>
                <a:lnTo>
                  <a:pt x="1161986" y="2284639"/>
                </a:lnTo>
                <a:lnTo>
                  <a:pt x="1172470" y="2284639"/>
                </a:lnTo>
                <a:lnTo>
                  <a:pt x="1170568" y="2297339"/>
                </a:lnTo>
                <a:lnTo>
                  <a:pt x="1168498" y="2310039"/>
                </a:lnTo>
                <a:close/>
              </a:path>
              <a:path w="3640454" h="4913630">
                <a:moveTo>
                  <a:pt x="1201815" y="2322739"/>
                </a:moveTo>
                <a:lnTo>
                  <a:pt x="1187486" y="2322739"/>
                </a:lnTo>
                <a:lnTo>
                  <a:pt x="1190020" y="2310039"/>
                </a:lnTo>
                <a:lnTo>
                  <a:pt x="1193084" y="2310039"/>
                </a:lnTo>
                <a:lnTo>
                  <a:pt x="1196799" y="2297339"/>
                </a:lnTo>
                <a:lnTo>
                  <a:pt x="1201293" y="2284639"/>
                </a:lnTo>
                <a:lnTo>
                  <a:pt x="1211283" y="2284639"/>
                </a:lnTo>
                <a:lnTo>
                  <a:pt x="1210850" y="2297339"/>
                </a:lnTo>
                <a:lnTo>
                  <a:pt x="1208628" y="2297339"/>
                </a:lnTo>
                <a:lnTo>
                  <a:pt x="1205546" y="2310039"/>
                </a:lnTo>
                <a:lnTo>
                  <a:pt x="1201815" y="2322739"/>
                </a:lnTo>
                <a:close/>
              </a:path>
              <a:path w="3640454" h="4913630">
                <a:moveTo>
                  <a:pt x="1283192" y="2297339"/>
                </a:moveTo>
                <a:lnTo>
                  <a:pt x="1268824" y="2297339"/>
                </a:lnTo>
                <a:lnTo>
                  <a:pt x="1275394" y="2284639"/>
                </a:lnTo>
                <a:lnTo>
                  <a:pt x="1283676" y="2284639"/>
                </a:lnTo>
                <a:lnTo>
                  <a:pt x="1283192" y="2297339"/>
                </a:lnTo>
                <a:close/>
              </a:path>
              <a:path w="3640454" h="4913630">
                <a:moveTo>
                  <a:pt x="1299041" y="2322739"/>
                </a:moveTo>
                <a:lnTo>
                  <a:pt x="1283987" y="2322739"/>
                </a:lnTo>
                <a:lnTo>
                  <a:pt x="1288703" y="2310039"/>
                </a:lnTo>
                <a:lnTo>
                  <a:pt x="1294156" y="2310039"/>
                </a:lnTo>
                <a:lnTo>
                  <a:pt x="1300239" y="2297339"/>
                </a:lnTo>
                <a:lnTo>
                  <a:pt x="1306845" y="2284639"/>
                </a:lnTo>
                <a:lnTo>
                  <a:pt x="1315956" y="2284639"/>
                </a:lnTo>
                <a:lnTo>
                  <a:pt x="1314196" y="2297339"/>
                </a:lnTo>
                <a:lnTo>
                  <a:pt x="1309534" y="2297339"/>
                </a:lnTo>
                <a:lnTo>
                  <a:pt x="1304490" y="2310039"/>
                </a:lnTo>
                <a:lnTo>
                  <a:pt x="1299041" y="2322739"/>
                </a:lnTo>
                <a:close/>
              </a:path>
              <a:path w="3640454" h="4913630">
                <a:moveTo>
                  <a:pt x="1321210" y="2335439"/>
                </a:moveTo>
                <a:lnTo>
                  <a:pt x="1315242" y="2335439"/>
                </a:lnTo>
                <a:lnTo>
                  <a:pt x="1312939" y="2322739"/>
                </a:lnTo>
                <a:lnTo>
                  <a:pt x="1314827" y="2322739"/>
                </a:lnTo>
                <a:lnTo>
                  <a:pt x="1320061" y="2310039"/>
                </a:lnTo>
                <a:lnTo>
                  <a:pt x="1325612" y="2310039"/>
                </a:lnTo>
                <a:lnTo>
                  <a:pt x="1331597" y="2297339"/>
                </a:lnTo>
                <a:lnTo>
                  <a:pt x="1338135" y="2284639"/>
                </a:lnTo>
                <a:lnTo>
                  <a:pt x="1343975" y="2284639"/>
                </a:lnTo>
                <a:lnTo>
                  <a:pt x="1345617" y="2297339"/>
                </a:lnTo>
                <a:lnTo>
                  <a:pt x="1340585" y="2297339"/>
                </a:lnTo>
                <a:lnTo>
                  <a:pt x="1334903" y="2310039"/>
                </a:lnTo>
                <a:lnTo>
                  <a:pt x="1328388" y="2322739"/>
                </a:lnTo>
                <a:lnTo>
                  <a:pt x="1321210" y="2335439"/>
                </a:lnTo>
                <a:close/>
              </a:path>
              <a:path w="3640454" h="4913630">
                <a:moveTo>
                  <a:pt x="1547566" y="2322739"/>
                </a:moveTo>
                <a:lnTo>
                  <a:pt x="1533664" y="2322739"/>
                </a:lnTo>
                <a:lnTo>
                  <a:pt x="1539014" y="2310039"/>
                </a:lnTo>
                <a:lnTo>
                  <a:pt x="1544760" y="2297339"/>
                </a:lnTo>
                <a:lnTo>
                  <a:pt x="1551032" y="2297339"/>
                </a:lnTo>
                <a:lnTo>
                  <a:pt x="1557957" y="2284639"/>
                </a:lnTo>
                <a:lnTo>
                  <a:pt x="1565052" y="2284639"/>
                </a:lnTo>
                <a:lnTo>
                  <a:pt x="1559627" y="2297339"/>
                </a:lnTo>
                <a:lnTo>
                  <a:pt x="1553838" y="2310039"/>
                </a:lnTo>
                <a:lnTo>
                  <a:pt x="1547566" y="2322739"/>
                </a:lnTo>
                <a:close/>
              </a:path>
              <a:path w="3640454" h="4913630">
                <a:moveTo>
                  <a:pt x="1687370" y="2310039"/>
                </a:moveTo>
                <a:lnTo>
                  <a:pt x="1675124" y="2310039"/>
                </a:lnTo>
                <a:lnTo>
                  <a:pt x="1680640" y="2297339"/>
                </a:lnTo>
                <a:lnTo>
                  <a:pt x="1686556" y="2284639"/>
                </a:lnTo>
                <a:lnTo>
                  <a:pt x="1698138" y="2284639"/>
                </a:lnTo>
                <a:lnTo>
                  <a:pt x="1692145" y="2297339"/>
                </a:lnTo>
                <a:lnTo>
                  <a:pt x="1687370" y="2310039"/>
                </a:lnTo>
                <a:close/>
              </a:path>
              <a:path w="3640454" h="4913630">
                <a:moveTo>
                  <a:pt x="2025548" y="2322739"/>
                </a:moveTo>
                <a:lnTo>
                  <a:pt x="2017668" y="2322739"/>
                </a:lnTo>
                <a:lnTo>
                  <a:pt x="2024534" y="2310039"/>
                </a:lnTo>
                <a:lnTo>
                  <a:pt x="2029820" y="2297339"/>
                </a:lnTo>
                <a:lnTo>
                  <a:pt x="2035139" y="2297339"/>
                </a:lnTo>
                <a:lnTo>
                  <a:pt x="2042075" y="2284639"/>
                </a:lnTo>
                <a:lnTo>
                  <a:pt x="2048291" y="2284639"/>
                </a:lnTo>
                <a:lnTo>
                  <a:pt x="2037295" y="2310039"/>
                </a:lnTo>
                <a:lnTo>
                  <a:pt x="2032200" y="2310039"/>
                </a:lnTo>
                <a:lnTo>
                  <a:pt x="2025548" y="2322739"/>
                </a:lnTo>
                <a:close/>
              </a:path>
              <a:path w="3640454" h="4913630">
                <a:moveTo>
                  <a:pt x="2591278" y="2335439"/>
                </a:moveTo>
                <a:lnTo>
                  <a:pt x="2585695" y="2335439"/>
                </a:lnTo>
                <a:lnTo>
                  <a:pt x="2604619" y="2297339"/>
                </a:lnTo>
                <a:lnTo>
                  <a:pt x="2611513" y="2284639"/>
                </a:lnTo>
                <a:lnTo>
                  <a:pt x="2616328" y="2284639"/>
                </a:lnTo>
                <a:lnTo>
                  <a:pt x="2617301" y="2297339"/>
                </a:lnTo>
                <a:lnTo>
                  <a:pt x="2616486" y="2297339"/>
                </a:lnTo>
                <a:lnTo>
                  <a:pt x="2609896" y="2310039"/>
                </a:lnTo>
                <a:lnTo>
                  <a:pt x="2604146" y="2310039"/>
                </a:lnTo>
                <a:lnTo>
                  <a:pt x="2598368" y="2322739"/>
                </a:lnTo>
                <a:lnTo>
                  <a:pt x="2591278" y="2335439"/>
                </a:lnTo>
                <a:close/>
              </a:path>
              <a:path w="3640454" h="4913630">
                <a:moveTo>
                  <a:pt x="2923791" y="2360839"/>
                </a:moveTo>
                <a:lnTo>
                  <a:pt x="2928843" y="2335439"/>
                </a:lnTo>
                <a:lnTo>
                  <a:pt x="2936270" y="2322739"/>
                </a:lnTo>
                <a:lnTo>
                  <a:pt x="2945936" y="2310039"/>
                </a:lnTo>
                <a:lnTo>
                  <a:pt x="2957710" y="2284639"/>
                </a:lnTo>
                <a:lnTo>
                  <a:pt x="2951090" y="2310039"/>
                </a:lnTo>
                <a:lnTo>
                  <a:pt x="2943095" y="2322739"/>
                </a:lnTo>
                <a:lnTo>
                  <a:pt x="2933928" y="2335439"/>
                </a:lnTo>
                <a:lnTo>
                  <a:pt x="2923791" y="2360839"/>
                </a:lnTo>
                <a:close/>
              </a:path>
              <a:path w="3640454" h="4913630">
                <a:moveTo>
                  <a:pt x="46651" y="2322739"/>
                </a:moveTo>
                <a:lnTo>
                  <a:pt x="30256" y="2322739"/>
                </a:lnTo>
                <a:lnTo>
                  <a:pt x="29850" y="2310039"/>
                </a:lnTo>
                <a:lnTo>
                  <a:pt x="29639" y="2310039"/>
                </a:lnTo>
                <a:lnTo>
                  <a:pt x="29574" y="2297339"/>
                </a:lnTo>
                <a:lnTo>
                  <a:pt x="44502" y="2297339"/>
                </a:lnTo>
                <a:lnTo>
                  <a:pt x="45939" y="2310039"/>
                </a:lnTo>
                <a:lnTo>
                  <a:pt x="46651" y="2322739"/>
                </a:lnTo>
                <a:close/>
              </a:path>
              <a:path w="3640454" h="4913630">
                <a:moveTo>
                  <a:pt x="123630" y="2335439"/>
                </a:moveTo>
                <a:lnTo>
                  <a:pt x="107946" y="2335439"/>
                </a:lnTo>
                <a:lnTo>
                  <a:pt x="106024" y="2322739"/>
                </a:lnTo>
                <a:lnTo>
                  <a:pt x="104718" y="2310039"/>
                </a:lnTo>
                <a:lnTo>
                  <a:pt x="103656" y="2297339"/>
                </a:lnTo>
                <a:lnTo>
                  <a:pt x="119137" y="2297339"/>
                </a:lnTo>
                <a:lnTo>
                  <a:pt x="121295" y="2310039"/>
                </a:lnTo>
                <a:lnTo>
                  <a:pt x="122127" y="2322739"/>
                </a:lnTo>
                <a:lnTo>
                  <a:pt x="123630" y="2335439"/>
                </a:lnTo>
                <a:close/>
              </a:path>
              <a:path w="3640454" h="4913630">
                <a:moveTo>
                  <a:pt x="192990" y="2335439"/>
                </a:moveTo>
                <a:lnTo>
                  <a:pt x="179107" y="2335439"/>
                </a:lnTo>
                <a:lnTo>
                  <a:pt x="175665" y="2322739"/>
                </a:lnTo>
                <a:lnTo>
                  <a:pt x="173921" y="2310039"/>
                </a:lnTo>
                <a:lnTo>
                  <a:pt x="171665" y="2297339"/>
                </a:lnTo>
                <a:lnTo>
                  <a:pt x="185838" y="2297339"/>
                </a:lnTo>
                <a:lnTo>
                  <a:pt x="189303" y="2310039"/>
                </a:lnTo>
                <a:lnTo>
                  <a:pt x="191063" y="2322739"/>
                </a:lnTo>
                <a:lnTo>
                  <a:pt x="192509" y="2322739"/>
                </a:lnTo>
                <a:lnTo>
                  <a:pt x="192990" y="2335439"/>
                </a:lnTo>
                <a:close/>
              </a:path>
              <a:path w="3640454" h="4913630">
                <a:moveTo>
                  <a:pt x="253774" y="2310039"/>
                </a:moveTo>
                <a:lnTo>
                  <a:pt x="239116" y="2310039"/>
                </a:lnTo>
                <a:lnTo>
                  <a:pt x="236836" y="2297339"/>
                </a:lnTo>
                <a:lnTo>
                  <a:pt x="251799" y="2297339"/>
                </a:lnTo>
                <a:lnTo>
                  <a:pt x="253774" y="2310039"/>
                </a:lnTo>
                <a:close/>
              </a:path>
              <a:path w="3640454" h="4913630">
                <a:moveTo>
                  <a:pt x="558026" y="2310039"/>
                </a:moveTo>
                <a:lnTo>
                  <a:pt x="543535" y="2310039"/>
                </a:lnTo>
                <a:lnTo>
                  <a:pt x="540500" y="2297339"/>
                </a:lnTo>
                <a:lnTo>
                  <a:pt x="556477" y="2297339"/>
                </a:lnTo>
                <a:lnTo>
                  <a:pt x="558026" y="2310039"/>
                </a:lnTo>
                <a:close/>
              </a:path>
              <a:path w="3640454" h="4913630">
                <a:moveTo>
                  <a:pt x="650808" y="2322739"/>
                </a:moveTo>
                <a:lnTo>
                  <a:pt x="637914" y="2322739"/>
                </a:lnTo>
                <a:lnTo>
                  <a:pt x="635462" y="2310039"/>
                </a:lnTo>
                <a:lnTo>
                  <a:pt x="633132" y="2310039"/>
                </a:lnTo>
                <a:lnTo>
                  <a:pt x="630894" y="2297339"/>
                </a:lnTo>
                <a:lnTo>
                  <a:pt x="646383" y="2297339"/>
                </a:lnTo>
                <a:lnTo>
                  <a:pt x="650420" y="2310039"/>
                </a:lnTo>
                <a:lnTo>
                  <a:pt x="650808" y="2322739"/>
                </a:lnTo>
                <a:close/>
              </a:path>
              <a:path w="3640454" h="4913630">
                <a:moveTo>
                  <a:pt x="1063153" y="2310039"/>
                </a:moveTo>
                <a:lnTo>
                  <a:pt x="1053611" y="2310039"/>
                </a:lnTo>
                <a:lnTo>
                  <a:pt x="1055880" y="2297339"/>
                </a:lnTo>
                <a:lnTo>
                  <a:pt x="1061438" y="2297339"/>
                </a:lnTo>
                <a:lnTo>
                  <a:pt x="1063153" y="2310039"/>
                </a:lnTo>
                <a:close/>
              </a:path>
              <a:path w="3640454" h="4913630">
                <a:moveTo>
                  <a:pt x="1228549" y="2335439"/>
                </a:moveTo>
                <a:lnTo>
                  <a:pt x="1221152" y="2335439"/>
                </a:lnTo>
                <a:lnTo>
                  <a:pt x="1219383" y="2322739"/>
                </a:lnTo>
                <a:lnTo>
                  <a:pt x="1223396" y="2322739"/>
                </a:lnTo>
                <a:lnTo>
                  <a:pt x="1227621" y="2310039"/>
                </a:lnTo>
                <a:lnTo>
                  <a:pt x="1232437" y="2297339"/>
                </a:lnTo>
                <a:lnTo>
                  <a:pt x="1245701" y="2297339"/>
                </a:lnTo>
                <a:lnTo>
                  <a:pt x="1242799" y="2310039"/>
                </a:lnTo>
                <a:lnTo>
                  <a:pt x="1238621" y="2310039"/>
                </a:lnTo>
                <a:lnTo>
                  <a:pt x="1233694" y="2322739"/>
                </a:lnTo>
                <a:lnTo>
                  <a:pt x="1228549" y="2335439"/>
                </a:lnTo>
                <a:close/>
              </a:path>
              <a:path w="3640454" h="4913630">
                <a:moveTo>
                  <a:pt x="1268833" y="2322739"/>
                </a:moveTo>
                <a:lnTo>
                  <a:pt x="1252385" y="2322739"/>
                </a:lnTo>
                <a:lnTo>
                  <a:pt x="1259207" y="2310039"/>
                </a:lnTo>
                <a:lnTo>
                  <a:pt x="1263988" y="2297339"/>
                </a:lnTo>
                <a:lnTo>
                  <a:pt x="1277841" y="2297339"/>
                </a:lnTo>
                <a:lnTo>
                  <a:pt x="1273365" y="2310039"/>
                </a:lnTo>
                <a:lnTo>
                  <a:pt x="1268833" y="2322739"/>
                </a:lnTo>
                <a:close/>
              </a:path>
              <a:path w="3640454" h="4913630">
                <a:moveTo>
                  <a:pt x="1364510" y="2322739"/>
                </a:moveTo>
                <a:lnTo>
                  <a:pt x="1350726" y="2322739"/>
                </a:lnTo>
                <a:lnTo>
                  <a:pt x="1356145" y="2310039"/>
                </a:lnTo>
                <a:lnTo>
                  <a:pt x="1362051" y="2297339"/>
                </a:lnTo>
                <a:lnTo>
                  <a:pt x="1375805" y="2297339"/>
                </a:lnTo>
                <a:lnTo>
                  <a:pt x="1369719" y="2310039"/>
                </a:lnTo>
                <a:lnTo>
                  <a:pt x="1364510" y="2322739"/>
                </a:lnTo>
                <a:close/>
              </a:path>
              <a:path w="3640454" h="4913630">
                <a:moveTo>
                  <a:pt x="1400780" y="2322739"/>
                </a:moveTo>
                <a:lnTo>
                  <a:pt x="1387730" y="2322739"/>
                </a:lnTo>
                <a:lnTo>
                  <a:pt x="1393963" y="2310039"/>
                </a:lnTo>
                <a:lnTo>
                  <a:pt x="1400673" y="2297339"/>
                </a:lnTo>
                <a:lnTo>
                  <a:pt x="1404160" y="2297339"/>
                </a:lnTo>
                <a:lnTo>
                  <a:pt x="1406529" y="2310039"/>
                </a:lnTo>
                <a:lnTo>
                  <a:pt x="1406820" y="2310039"/>
                </a:lnTo>
                <a:lnTo>
                  <a:pt x="1400780" y="2322739"/>
                </a:lnTo>
                <a:close/>
              </a:path>
              <a:path w="3640454" h="4913630">
                <a:moveTo>
                  <a:pt x="1919155" y="2335439"/>
                </a:moveTo>
                <a:lnTo>
                  <a:pt x="1922490" y="2322739"/>
                </a:lnTo>
                <a:lnTo>
                  <a:pt x="1927751" y="2310039"/>
                </a:lnTo>
                <a:lnTo>
                  <a:pt x="1940122" y="2297339"/>
                </a:lnTo>
                <a:lnTo>
                  <a:pt x="1947045" y="2297339"/>
                </a:lnTo>
                <a:lnTo>
                  <a:pt x="1941404" y="2310039"/>
                </a:lnTo>
                <a:lnTo>
                  <a:pt x="1934949" y="2322739"/>
                </a:lnTo>
                <a:lnTo>
                  <a:pt x="1927569" y="2322739"/>
                </a:lnTo>
                <a:lnTo>
                  <a:pt x="1919155" y="2335439"/>
                </a:lnTo>
                <a:close/>
              </a:path>
              <a:path w="3640454" h="4913630">
                <a:moveTo>
                  <a:pt x="325026" y="2322739"/>
                </a:moveTo>
                <a:lnTo>
                  <a:pt x="309766" y="2322739"/>
                </a:lnTo>
                <a:lnTo>
                  <a:pt x="309222" y="2310039"/>
                </a:lnTo>
                <a:lnTo>
                  <a:pt x="322860" y="2310039"/>
                </a:lnTo>
                <a:lnTo>
                  <a:pt x="325026" y="2322739"/>
                </a:lnTo>
                <a:close/>
              </a:path>
              <a:path w="3640454" h="4913630">
                <a:moveTo>
                  <a:pt x="478733" y="2322739"/>
                </a:moveTo>
                <a:lnTo>
                  <a:pt x="462742" y="2322739"/>
                </a:lnTo>
                <a:lnTo>
                  <a:pt x="461097" y="2310039"/>
                </a:lnTo>
                <a:lnTo>
                  <a:pt x="476024" y="2310039"/>
                </a:lnTo>
                <a:lnTo>
                  <a:pt x="478733" y="2322739"/>
                </a:lnTo>
                <a:close/>
              </a:path>
              <a:path w="3640454" h="4913630">
                <a:moveTo>
                  <a:pt x="822685" y="2322739"/>
                </a:moveTo>
                <a:lnTo>
                  <a:pt x="819757" y="2310039"/>
                </a:lnTo>
                <a:lnTo>
                  <a:pt x="830260" y="2310039"/>
                </a:lnTo>
                <a:lnTo>
                  <a:pt x="822685" y="2322739"/>
                </a:lnTo>
                <a:close/>
              </a:path>
              <a:path w="3640454" h="4913630">
                <a:moveTo>
                  <a:pt x="1062943" y="2335439"/>
                </a:moveTo>
                <a:lnTo>
                  <a:pt x="1049131" y="2335439"/>
                </a:lnTo>
                <a:lnTo>
                  <a:pt x="1049131" y="2322739"/>
                </a:lnTo>
                <a:lnTo>
                  <a:pt x="1050114" y="2322739"/>
                </a:lnTo>
                <a:lnTo>
                  <a:pt x="1049158" y="2310039"/>
                </a:lnTo>
                <a:lnTo>
                  <a:pt x="1063595" y="2310039"/>
                </a:lnTo>
                <a:lnTo>
                  <a:pt x="1063485" y="2322739"/>
                </a:lnTo>
                <a:lnTo>
                  <a:pt x="1062943" y="2335439"/>
                </a:lnTo>
                <a:close/>
              </a:path>
              <a:path w="3640454" h="4913630">
                <a:moveTo>
                  <a:pt x="1162379" y="2322739"/>
                </a:moveTo>
                <a:lnTo>
                  <a:pt x="1152644" y="2322739"/>
                </a:lnTo>
                <a:lnTo>
                  <a:pt x="1154006" y="2310039"/>
                </a:lnTo>
                <a:lnTo>
                  <a:pt x="1165892" y="2310039"/>
                </a:lnTo>
                <a:lnTo>
                  <a:pt x="1162379" y="2322739"/>
                </a:lnTo>
                <a:close/>
              </a:path>
              <a:path w="3640454" h="4913630">
                <a:moveTo>
                  <a:pt x="1416563" y="2360839"/>
                </a:moveTo>
                <a:lnTo>
                  <a:pt x="1408192" y="2360839"/>
                </a:lnTo>
                <a:lnTo>
                  <a:pt x="1407601" y="2348139"/>
                </a:lnTo>
                <a:lnTo>
                  <a:pt x="1415011" y="2348139"/>
                </a:lnTo>
                <a:lnTo>
                  <a:pt x="1420687" y="2335439"/>
                </a:lnTo>
                <a:lnTo>
                  <a:pt x="1426422" y="2322739"/>
                </a:lnTo>
                <a:lnTo>
                  <a:pt x="1433567" y="2310039"/>
                </a:lnTo>
                <a:lnTo>
                  <a:pt x="1436003" y="2310039"/>
                </a:lnTo>
                <a:lnTo>
                  <a:pt x="1438282" y="2322739"/>
                </a:lnTo>
                <a:lnTo>
                  <a:pt x="1440246" y="2322739"/>
                </a:lnTo>
                <a:lnTo>
                  <a:pt x="1434959" y="2335439"/>
                </a:lnTo>
                <a:lnTo>
                  <a:pt x="1429180" y="2335439"/>
                </a:lnTo>
                <a:lnTo>
                  <a:pt x="1423013" y="2348139"/>
                </a:lnTo>
                <a:lnTo>
                  <a:pt x="1416563" y="2360839"/>
                </a:lnTo>
                <a:close/>
              </a:path>
              <a:path w="3640454" h="4913630">
                <a:moveTo>
                  <a:pt x="1604292" y="2322739"/>
                </a:moveTo>
                <a:lnTo>
                  <a:pt x="1598907" y="2322739"/>
                </a:lnTo>
                <a:lnTo>
                  <a:pt x="1601242" y="2310039"/>
                </a:lnTo>
                <a:lnTo>
                  <a:pt x="1604292" y="2322739"/>
                </a:lnTo>
                <a:close/>
              </a:path>
              <a:path w="3640454" h="4913630">
                <a:moveTo>
                  <a:pt x="1676351" y="2322739"/>
                </a:moveTo>
                <a:lnTo>
                  <a:pt x="1668586" y="2322739"/>
                </a:lnTo>
                <a:lnTo>
                  <a:pt x="1669889" y="2310039"/>
                </a:lnTo>
                <a:lnTo>
                  <a:pt x="1682561" y="2310039"/>
                </a:lnTo>
                <a:lnTo>
                  <a:pt x="1676351" y="2322739"/>
                </a:lnTo>
                <a:close/>
              </a:path>
              <a:path w="3640454" h="4913630">
                <a:moveTo>
                  <a:pt x="1823798" y="2348139"/>
                </a:moveTo>
                <a:lnTo>
                  <a:pt x="1816011" y="2348139"/>
                </a:lnTo>
                <a:lnTo>
                  <a:pt x="1821573" y="2335439"/>
                </a:lnTo>
                <a:lnTo>
                  <a:pt x="1827232" y="2322739"/>
                </a:lnTo>
                <a:lnTo>
                  <a:pt x="1832966" y="2322739"/>
                </a:lnTo>
                <a:lnTo>
                  <a:pt x="1839996" y="2310039"/>
                </a:lnTo>
                <a:lnTo>
                  <a:pt x="1847357" y="2310039"/>
                </a:lnTo>
                <a:lnTo>
                  <a:pt x="1840606" y="2322739"/>
                </a:lnTo>
                <a:lnTo>
                  <a:pt x="1835051" y="2335439"/>
                </a:lnTo>
                <a:lnTo>
                  <a:pt x="1829447" y="2335439"/>
                </a:lnTo>
                <a:lnTo>
                  <a:pt x="1823798" y="2348139"/>
                </a:lnTo>
                <a:close/>
              </a:path>
              <a:path w="3640454" h="4913630">
                <a:moveTo>
                  <a:pt x="2474630" y="2360839"/>
                </a:moveTo>
                <a:lnTo>
                  <a:pt x="2476951" y="2348139"/>
                </a:lnTo>
                <a:lnTo>
                  <a:pt x="2482785" y="2335439"/>
                </a:lnTo>
                <a:lnTo>
                  <a:pt x="2491068" y="2322739"/>
                </a:lnTo>
                <a:lnTo>
                  <a:pt x="2500735" y="2310039"/>
                </a:lnTo>
                <a:lnTo>
                  <a:pt x="2498331" y="2322739"/>
                </a:lnTo>
                <a:lnTo>
                  <a:pt x="2492306" y="2335439"/>
                </a:lnTo>
                <a:lnTo>
                  <a:pt x="2483969" y="2348139"/>
                </a:lnTo>
                <a:lnTo>
                  <a:pt x="2474630" y="2360839"/>
                </a:lnTo>
                <a:close/>
              </a:path>
              <a:path w="3640454" h="4913630">
                <a:moveTo>
                  <a:pt x="47337" y="2335439"/>
                </a:moveTo>
                <a:lnTo>
                  <a:pt x="31493" y="2335439"/>
                </a:lnTo>
                <a:lnTo>
                  <a:pt x="30817" y="2322739"/>
                </a:lnTo>
                <a:lnTo>
                  <a:pt x="47229" y="2322739"/>
                </a:lnTo>
                <a:lnTo>
                  <a:pt x="47337" y="2335439"/>
                </a:lnTo>
                <a:close/>
              </a:path>
              <a:path w="3640454" h="4913630">
                <a:moveTo>
                  <a:pt x="331951" y="2348139"/>
                </a:moveTo>
                <a:lnTo>
                  <a:pt x="318896" y="2348139"/>
                </a:lnTo>
                <a:lnTo>
                  <a:pt x="314550" y="2335439"/>
                </a:lnTo>
                <a:lnTo>
                  <a:pt x="311781" y="2322739"/>
                </a:lnTo>
                <a:lnTo>
                  <a:pt x="327077" y="2322739"/>
                </a:lnTo>
                <a:lnTo>
                  <a:pt x="329010" y="2335439"/>
                </a:lnTo>
                <a:lnTo>
                  <a:pt x="330821" y="2335439"/>
                </a:lnTo>
                <a:lnTo>
                  <a:pt x="331951" y="2348139"/>
                </a:lnTo>
                <a:close/>
              </a:path>
              <a:path w="3640454" h="4913630">
                <a:moveTo>
                  <a:pt x="402536" y="2335439"/>
                </a:moveTo>
                <a:lnTo>
                  <a:pt x="384950" y="2335439"/>
                </a:lnTo>
                <a:lnTo>
                  <a:pt x="386813" y="2322739"/>
                </a:lnTo>
                <a:lnTo>
                  <a:pt x="399201" y="2322739"/>
                </a:lnTo>
                <a:lnTo>
                  <a:pt x="402536" y="2335439"/>
                </a:lnTo>
                <a:close/>
              </a:path>
              <a:path w="3640454" h="4913630">
                <a:moveTo>
                  <a:pt x="483875" y="2335439"/>
                </a:moveTo>
                <a:lnTo>
                  <a:pt x="467519" y="2335439"/>
                </a:lnTo>
                <a:lnTo>
                  <a:pt x="465037" y="2322739"/>
                </a:lnTo>
                <a:lnTo>
                  <a:pt x="481352" y="2322739"/>
                </a:lnTo>
                <a:lnTo>
                  <a:pt x="483875" y="2335439"/>
                </a:lnTo>
                <a:close/>
              </a:path>
              <a:path w="3640454" h="4913630">
                <a:moveTo>
                  <a:pt x="996765" y="2335439"/>
                </a:moveTo>
                <a:lnTo>
                  <a:pt x="983826" y="2335439"/>
                </a:lnTo>
                <a:lnTo>
                  <a:pt x="983953" y="2322739"/>
                </a:lnTo>
                <a:lnTo>
                  <a:pt x="995860" y="2322739"/>
                </a:lnTo>
                <a:lnTo>
                  <a:pt x="996765" y="2335439"/>
                </a:lnTo>
                <a:close/>
              </a:path>
              <a:path w="3640454" h="4913630">
                <a:moveTo>
                  <a:pt x="1193979" y="2335439"/>
                </a:moveTo>
                <a:lnTo>
                  <a:pt x="1189061" y="2335439"/>
                </a:lnTo>
                <a:lnTo>
                  <a:pt x="1186532" y="2322739"/>
                </a:lnTo>
                <a:lnTo>
                  <a:pt x="1194960" y="2322739"/>
                </a:lnTo>
                <a:lnTo>
                  <a:pt x="1193979" y="2335439"/>
                </a:lnTo>
                <a:close/>
              </a:path>
              <a:path w="3640454" h="4913630">
                <a:moveTo>
                  <a:pt x="1260075" y="2335439"/>
                </a:moveTo>
                <a:lnTo>
                  <a:pt x="1256901" y="2322739"/>
                </a:lnTo>
                <a:lnTo>
                  <a:pt x="1262691" y="2322739"/>
                </a:lnTo>
                <a:lnTo>
                  <a:pt x="1260075" y="2335439"/>
                </a:lnTo>
                <a:close/>
              </a:path>
              <a:path w="3640454" h="4913630">
                <a:moveTo>
                  <a:pt x="1289303" y="2335439"/>
                </a:moveTo>
                <a:lnTo>
                  <a:pt x="1286942" y="2322739"/>
                </a:lnTo>
                <a:lnTo>
                  <a:pt x="1291805" y="2322739"/>
                </a:lnTo>
                <a:lnTo>
                  <a:pt x="1289303" y="2335439"/>
                </a:lnTo>
                <a:close/>
              </a:path>
              <a:path w="3640454" h="4913630">
                <a:moveTo>
                  <a:pt x="1353899" y="2335439"/>
                </a:moveTo>
                <a:lnTo>
                  <a:pt x="1344547" y="2335439"/>
                </a:lnTo>
                <a:lnTo>
                  <a:pt x="1345689" y="2322739"/>
                </a:lnTo>
                <a:lnTo>
                  <a:pt x="1359244" y="2322739"/>
                </a:lnTo>
                <a:lnTo>
                  <a:pt x="1353899" y="2335439"/>
                </a:lnTo>
                <a:close/>
              </a:path>
              <a:path w="3640454" h="4913630">
                <a:moveTo>
                  <a:pt x="1383897" y="2348139"/>
                </a:moveTo>
                <a:lnTo>
                  <a:pt x="1376190" y="2348139"/>
                </a:lnTo>
                <a:lnTo>
                  <a:pt x="1375160" y="2335439"/>
                </a:lnTo>
                <a:lnTo>
                  <a:pt x="1376655" y="2335439"/>
                </a:lnTo>
                <a:lnTo>
                  <a:pt x="1381965" y="2322739"/>
                </a:lnTo>
                <a:lnTo>
                  <a:pt x="1395631" y="2322739"/>
                </a:lnTo>
                <a:lnTo>
                  <a:pt x="1390441" y="2335439"/>
                </a:lnTo>
                <a:lnTo>
                  <a:pt x="1383897" y="2348139"/>
                </a:lnTo>
                <a:close/>
              </a:path>
              <a:path w="3640454" h="4913630">
                <a:moveTo>
                  <a:pt x="1581460" y="2360839"/>
                </a:moveTo>
                <a:lnTo>
                  <a:pt x="1574012" y="2360839"/>
                </a:lnTo>
                <a:lnTo>
                  <a:pt x="1573889" y="2348139"/>
                </a:lnTo>
                <a:lnTo>
                  <a:pt x="1581111" y="2348139"/>
                </a:lnTo>
                <a:lnTo>
                  <a:pt x="1586565" y="2335439"/>
                </a:lnTo>
                <a:lnTo>
                  <a:pt x="1592055" y="2322739"/>
                </a:lnTo>
                <a:lnTo>
                  <a:pt x="1604530" y="2322739"/>
                </a:lnTo>
                <a:lnTo>
                  <a:pt x="1598461" y="2335439"/>
                </a:lnTo>
                <a:lnTo>
                  <a:pt x="1593256" y="2335439"/>
                </a:lnTo>
                <a:lnTo>
                  <a:pt x="1588022" y="2348139"/>
                </a:lnTo>
                <a:lnTo>
                  <a:pt x="1581460" y="2360839"/>
                </a:lnTo>
                <a:close/>
              </a:path>
              <a:path w="3640454" h="4913630">
                <a:moveTo>
                  <a:pt x="1745973" y="2335439"/>
                </a:moveTo>
                <a:lnTo>
                  <a:pt x="1739602" y="2335439"/>
                </a:lnTo>
                <a:lnTo>
                  <a:pt x="1741931" y="2322739"/>
                </a:lnTo>
                <a:lnTo>
                  <a:pt x="1745973" y="2335439"/>
                </a:lnTo>
                <a:close/>
              </a:path>
              <a:path w="3640454" h="4913630">
                <a:moveTo>
                  <a:pt x="2860962" y="2411639"/>
                </a:moveTo>
                <a:lnTo>
                  <a:pt x="2859660" y="2398939"/>
                </a:lnTo>
                <a:lnTo>
                  <a:pt x="2860974" y="2398939"/>
                </a:lnTo>
                <a:lnTo>
                  <a:pt x="2863316" y="2386239"/>
                </a:lnTo>
                <a:lnTo>
                  <a:pt x="2865095" y="2386239"/>
                </a:lnTo>
                <a:lnTo>
                  <a:pt x="2865919" y="2373539"/>
                </a:lnTo>
                <a:lnTo>
                  <a:pt x="2859729" y="2373539"/>
                </a:lnTo>
                <a:lnTo>
                  <a:pt x="2865864" y="2360839"/>
                </a:lnTo>
                <a:lnTo>
                  <a:pt x="2872093" y="2348139"/>
                </a:lnTo>
                <a:lnTo>
                  <a:pt x="2879136" y="2335439"/>
                </a:lnTo>
                <a:lnTo>
                  <a:pt x="2887711" y="2322739"/>
                </a:lnTo>
                <a:lnTo>
                  <a:pt x="2886250" y="2335439"/>
                </a:lnTo>
                <a:lnTo>
                  <a:pt x="2883034" y="2335439"/>
                </a:lnTo>
                <a:lnTo>
                  <a:pt x="2879301" y="2348139"/>
                </a:lnTo>
                <a:lnTo>
                  <a:pt x="2876311" y="2348139"/>
                </a:lnTo>
                <a:lnTo>
                  <a:pt x="2879966" y="2360839"/>
                </a:lnTo>
                <a:lnTo>
                  <a:pt x="2878184" y="2360839"/>
                </a:lnTo>
                <a:lnTo>
                  <a:pt x="2860962" y="2411639"/>
                </a:lnTo>
                <a:close/>
              </a:path>
              <a:path w="3640454" h="4913630">
                <a:moveTo>
                  <a:pt x="409336" y="2360839"/>
                </a:moveTo>
                <a:lnTo>
                  <a:pt x="395712" y="2360839"/>
                </a:lnTo>
                <a:lnTo>
                  <a:pt x="393161" y="2348139"/>
                </a:lnTo>
                <a:lnTo>
                  <a:pt x="390703" y="2348139"/>
                </a:lnTo>
                <a:lnTo>
                  <a:pt x="388348" y="2335439"/>
                </a:lnTo>
                <a:lnTo>
                  <a:pt x="405092" y="2335439"/>
                </a:lnTo>
                <a:lnTo>
                  <a:pt x="407236" y="2348139"/>
                </a:lnTo>
                <a:lnTo>
                  <a:pt x="409336" y="2360839"/>
                </a:lnTo>
                <a:close/>
              </a:path>
              <a:path w="3640454" h="4913630">
                <a:moveTo>
                  <a:pt x="487797" y="2348139"/>
                </a:moveTo>
                <a:lnTo>
                  <a:pt x="472916" y="2348139"/>
                </a:lnTo>
                <a:lnTo>
                  <a:pt x="470156" y="2335439"/>
                </a:lnTo>
                <a:lnTo>
                  <a:pt x="486292" y="2335439"/>
                </a:lnTo>
                <a:lnTo>
                  <a:pt x="487797" y="2348139"/>
                </a:lnTo>
                <a:close/>
              </a:path>
              <a:path w="3640454" h="4913630">
                <a:moveTo>
                  <a:pt x="571005" y="2348139"/>
                </a:moveTo>
                <a:lnTo>
                  <a:pt x="559187" y="2348139"/>
                </a:lnTo>
                <a:lnTo>
                  <a:pt x="567486" y="2335439"/>
                </a:lnTo>
                <a:lnTo>
                  <a:pt x="571005" y="2348139"/>
                </a:lnTo>
                <a:close/>
              </a:path>
              <a:path w="3640454" h="4913630">
                <a:moveTo>
                  <a:pt x="921924" y="2348139"/>
                </a:moveTo>
                <a:lnTo>
                  <a:pt x="908799" y="2348139"/>
                </a:lnTo>
                <a:lnTo>
                  <a:pt x="908956" y="2335439"/>
                </a:lnTo>
                <a:lnTo>
                  <a:pt x="920233" y="2335439"/>
                </a:lnTo>
                <a:lnTo>
                  <a:pt x="921924" y="2348139"/>
                </a:lnTo>
                <a:close/>
              </a:path>
              <a:path w="3640454" h="4913630">
                <a:moveTo>
                  <a:pt x="994658" y="2360839"/>
                </a:moveTo>
                <a:lnTo>
                  <a:pt x="984008" y="2360839"/>
                </a:lnTo>
                <a:lnTo>
                  <a:pt x="983850" y="2348139"/>
                </a:lnTo>
                <a:lnTo>
                  <a:pt x="983806" y="2335439"/>
                </a:lnTo>
                <a:lnTo>
                  <a:pt x="997297" y="2335439"/>
                </a:lnTo>
                <a:lnTo>
                  <a:pt x="996775" y="2348139"/>
                </a:lnTo>
                <a:lnTo>
                  <a:pt x="997991" y="2348139"/>
                </a:lnTo>
                <a:lnTo>
                  <a:pt x="994658" y="2360839"/>
                </a:lnTo>
                <a:close/>
              </a:path>
              <a:path w="3640454" h="4913630">
                <a:moveTo>
                  <a:pt x="1061280" y="2348139"/>
                </a:moveTo>
                <a:lnTo>
                  <a:pt x="1049214" y="2348139"/>
                </a:lnTo>
                <a:lnTo>
                  <a:pt x="1049073" y="2335439"/>
                </a:lnTo>
                <a:lnTo>
                  <a:pt x="1061937" y="2335439"/>
                </a:lnTo>
                <a:lnTo>
                  <a:pt x="1061280" y="2348139"/>
                </a:lnTo>
                <a:close/>
              </a:path>
              <a:path w="3640454" h="4913630">
                <a:moveTo>
                  <a:pt x="1474457" y="2348139"/>
                </a:moveTo>
                <a:lnTo>
                  <a:pt x="1461641" y="2348139"/>
                </a:lnTo>
                <a:lnTo>
                  <a:pt x="1468806" y="2335439"/>
                </a:lnTo>
                <a:lnTo>
                  <a:pt x="1475010" y="2335439"/>
                </a:lnTo>
                <a:lnTo>
                  <a:pt x="1474457" y="2348139"/>
                </a:lnTo>
                <a:close/>
              </a:path>
              <a:path w="3640454" h="4913630">
                <a:moveTo>
                  <a:pt x="1720407" y="2373539"/>
                </a:moveTo>
                <a:lnTo>
                  <a:pt x="1716184" y="2373539"/>
                </a:lnTo>
                <a:lnTo>
                  <a:pt x="1717159" y="2360839"/>
                </a:lnTo>
                <a:lnTo>
                  <a:pt x="1721771" y="2360839"/>
                </a:lnTo>
                <a:lnTo>
                  <a:pt x="1727035" y="2348139"/>
                </a:lnTo>
                <a:lnTo>
                  <a:pt x="1732661" y="2335439"/>
                </a:lnTo>
                <a:lnTo>
                  <a:pt x="1746652" y="2335439"/>
                </a:lnTo>
                <a:lnTo>
                  <a:pt x="1740870" y="2348139"/>
                </a:lnTo>
                <a:lnTo>
                  <a:pt x="1734736" y="2348139"/>
                </a:lnTo>
                <a:lnTo>
                  <a:pt x="1727998" y="2360839"/>
                </a:lnTo>
                <a:lnTo>
                  <a:pt x="1720407" y="2373539"/>
                </a:lnTo>
                <a:close/>
              </a:path>
              <a:path w="3640454" h="4913630">
                <a:moveTo>
                  <a:pt x="2374835" y="2373539"/>
                </a:moveTo>
                <a:lnTo>
                  <a:pt x="2377142" y="2360839"/>
                </a:lnTo>
                <a:lnTo>
                  <a:pt x="2383692" y="2348139"/>
                </a:lnTo>
                <a:lnTo>
                  <a:pt x="2392491" y="2335439"/>
                </a:lnTo>
                <a:lnTo>
                  <a:pt x="2401548" y="2335439"/>
                </a:lnTo>
                <a:lnTo>
                  <a:pt x="2398326" y="2348139"/>
                </a:lnTo>
                <a:lnTo>
                  <a:pt x="2392033" y="2348139"/>
                </a:lnTo>
                <a:lnTo>
                  <a:pt x="2383818" y="2360839"/>
                </a:lnTo>
                <a:lnTo>
                  <a:pt x="2374835" y="2373539"/>
                </a:lnTo>
                <a:close/>
              </a:path>
              <a:path w="3640454" h="4913630">
                <a:moveTo>
                  <a:pt x="272416" y="2386239"/>
                </a:moveTo>
                <a:lnTo>
                  <a:pt x="258817" y="2386239"/>
                </a:lnTo>
                <a:lnTo>
                  <a:pt x="255648" y="2373539"/>
                </a:lnTo>
                <a:lnTo>
                  <a:pt x="253299" y="2360839"/>
                </a:lnTo>
                <a:lnTo>
                  <a:pt x="250694" y="2348139"/>
                </a:lnTo>
                <a:lnTo>
                  <a:pt x="266475" y="2348139"/>
                </a:lnTo>
                <a:lnTo>
                  <a:pt x="268845" y="2360839"/>
                </a:lnTo>
                <a:lnTo>
                  <a:pt x="270776" y="2373539"/>
                </a:lnTo>
                <a:lnTo>
                  <a:pt x="272287" y="2373539"/>
                </a:lnTo>
                <a:lnTo>
                  <a:pt x="272416" y="2386239"/>
                </a:lnTo>
                <a:close/>
              </a:path>
              <a:path w="3640454" h="4913630">
                <a:moveTo>
                  <a:pt x="581472" y="2373539"/>
                </a:moveTo>
                <a:lnTo>
                  <a:pt x="565492" y="2373539"/>
                </a:lnTo>
                <a:lnTo>
                  <a:pt x="563101" y="2360839"/>
                </a:lnTo>
                <a:lnTo>
                  <a:pt x="560793" y="2360839"/>
                </a:lnTo>
                <a:lnTo>
                  <a:pt x="558577" y="2348139"/>
                </a:lnTo>
                <a:lnTo>
                  <a:pt x="575097" y="2348139"/>
                </a:lnTo>
                <a:lnTo>
                  <a:pt x="577398" y="2360839"/>
                </a:lnTo>
                <a:lnTo>
                  <a:pt x="581472" y="2373539"/>
                </a:lnTo>
                <a:close/>
              </a:path>
              <a:path w="3640454" h="4913630">
                <a:moveTo>
                  <a:pt x="840180" y="2360839"/>
                </a:moveTo>
                <a:lnTo>
                  <a:pt x="826796" y="2360839"/>
                </a:lnTo>
                <a:lnTo>
                  <a:pt x="826360" y="2348139"/>
                </a:lnTo>
                <a:lnTo>
                  <a:pt x="839004" y="2348139"/>
                </a:lnTo>
                <a:lnTo>
                  <a:pt x="840180" y="2360839"/>
                </a:lnTo>
                <a:close/>
              </a:path>
              <a:path w="3640454" h="4913630">
                <a:moveTo>
                  <a:pt x="922934" y="2373539"/>
                </a:moveTo>
                <a:lnTo>
                  <a:pt x="910559" y="2373539"/>
                </a:lnTo>
                <a:lnTo>
                  <a:pt x="909253" y="2360839"/>
                </a:lnTo>
                <a:lnTo>
                  <a:pt x="908628" y="2360839"/>
                </a:lnTo>
                <a:lnTo>
                  <a:pt x="908529" y="2348139"/>
                </a:lnTo>
                <a:lnTo>
                  <a:pt x="922302" y="2348139"/>
                </a:lnTo>
                <a:lnTo>
                  <a:pt x="922779" y="2360839"/>
                </a:lnTo>
                <a:lnTo>
                  <a:pt x="922934" y="2373539"/>
                </a:lnTo>
                <a:close/>
              </a:path>
              <a:path w="3640454" h="4913630">
                <a:moveTo>
                  <a:pt x="1451454" y="2373539"/>
                </a:moveTo>
                <a:lnTo>
                  <a:pt x="1443074" y="2373539"/>
                </a:lnTo>
                <a:lnTo>
                  <a:pt x="1450162" y="2360839"/>
                </a:lnTo>
                <a:lnTo>
                  <a:pt x="1455875" y="2348139"/>
                </a:lnTo>
                <a:lnTo>
                  <a:pt x="1468482" y="2348139"/>
                </a:lnTo>
                <a:lnTo>
                  <a:pt x="1458341" y="2360839"/>
                </a:lnTo>
                <a:lnTo>
                  <a:pt x="1451454" y="2373539"/>
                </a:lnTo>
                <a:close/>
              </a:path>
              <a:path w="3640454" h="4913630">
                <a:moveTo>
                  <a:pt x="2176492" y="2398939"/>
                </a:moveTo>
                <a:lnTo>
                  <a:pt x="2174578" y="2398939"/>
                </a:lnTo>
                <a:lnTo>
                  <a:pt x="2170954" y="2386239"/>
                </a:lnTo>
                <a:lnTo>
                  <a:pt x="2175974" y="2386239"/>
                </a:lnTo>
                <a:lnTo>
                  <a:pt x="2181929" y="2373539"/>
                </a:lnTo>
                <a:lnTo>
                  <a:pt x="2188601" y="2360839"/>
                </a:lnTo>
                <a:lnTo>
                  <a:pt x="2196242" y="2348139"/>
                </a:lnTo>
                <a:lnTo>
                  <a:pt x="2200799" y="2348139"/>
                </a:lnTo>
                <a:lnTo>
                  <a:pt x="2200455" y="2360839"/>
                </a:lnTo>
                <a:lnTo>
                  <a:pt x="2188755" y="2373539"/>
                </a:lnTo>
                <a:lnTo>
                  <a:pt x="2183139" y="2386239"/>
                </a:lnTo>
                <a:lnTo>
                  <a:pt x="2176492" y="2398939"/>
                </a:lnTo>
                <a:close/>
              </a:path>
              <a:path w="3640454" h="4913630">
                <a:moveTo>
                  <a:pt x="2274046" y="2386239"/>
                </a:moveTo>
                <a:lnTo>
                  <a:pt x="2276661" y="2373539"/>
                </a:lnTo>
                <a:lnTo>
                  <a:pt x="2283255" y="2360839"/>
                </a:lnTo>
                <a:lnTo>
                  <a:pt x="2292090" y="2348139"/>
                </a:lnTo>
                <a:lnTo>
                  <a:pt x="2301428" y="2348139"/>
                </a:lnTo>
                <a:lnTo>
                  <a:pt x="2296092" y="2360839"/>
                </a:lnTo>
                <a:lnTo>
                  <a:pt x="2289882" y="2373539"/>
                </a:lnTo>
                <a:lnTo>
                  <a:pt x="2282600" y="2373539"/>
                </a:lnTo>
                <a:lnTo>
                  <a:pt x="2274046" y="2386239"/>
                </a:lnTo>
                <a:close/>
              </a:path>
              <a:path w="3640454" h="4913630">
                <a:moveTo>
                  <a:pt x="2776367" y="2386239"/>
                </a:moveTo>
                <a:lnTo>
                  <a:pt x="2768952" y="2386239"/>
                </a:lnTo>
                <a:lnTo>
                  <a:pt x="2772380" y="2373539"/>
                </a:lnTo>
                <a:lnTo>
                  <a:pt x="2778732" y="2360839"/>
                </a:lnTo>
                <a:lnTo>
                  <a:pt x="2787248" y="2348139"/>
                </a:lnTo>
                <a:lnTo>
                  <a:pt x="2797172" y="2348139"/>
                </a:lnTo>
                <a:lnTo>
                  <a:pt x="2790231" y="2360839"/>
                </a:lnTo>
                <a:lnTo>
                  <a:pt x="2783378" y="2373539"/>
                </a:lnTo>
                <a:lnTo>
                  <a:pt x="2776367" y="2386239"/>
                </a:lnTo>
                <a:close/>
              </a:path>
              <a:path w="3640454" h="4913630">
                <a:moveTo>
                  <a:pt x="203576" y="2386239"/>
                </a:moveTo>
                <a:lnTo>
                  <a:pt x="187234" y="2386239"/>
                </a:lnTo>
                <a:lnTo>
                  <a:pt x="186245" y="2373539"/>
                </a:lnTo>
                <a:lnTo>
                  <a:pt x="186635" y="2373539"/>
                </a:lnTo>
                <a:lnTo>
                  <a:pt x="192204" y="2360839"/>
                </a:lnTo>
                <a:lnTo>
                  <a:pt x="197997" y="2360839"/>
                </a:lnTo>
                <a:lnTo>
                  <a:pt x="200817" y="2373539"/>
                </a:lnTo>
                <a:lnTo>
                  <a:pt x="203576" y="2386239"/>
                </a:lnTo>
                <a:close/>
              </a:path>
              <a:path w="3640454" h="4913630">
                <a:moveTo>
                  <a:pt x="667127" y="2373539"/>
                </a:moveTo>
                <a:lnTo>
                  <a:pt x="653372" y="2373539"/>
                </a:lnTo>
                <a:lnTo>
                  <a:pt x="651638" y="2360839"/>
                </a:lnTo>
                <a:lnTo>
                  <a:pt x="664593" y="2360839"/>
                </a:lnTo>
                <a:lnTo>
                  <a:pt x="667127" y="2373539"/>
                </a:lnTo>
                <a:close/>
              </a:path>
              <a:path w="3640454" h="4913630">
                <a:moveTo>
                  <a:pt x="756145" y="2373539"/>
                </a:moveTo>
                <a:lnTo>
                  <a:pt x="741139" y="2373539"/>
                </a:lnTo>
                <a:lnTo>
                  <a:pt x="740087" y="2360839"/>
                </a:lnTo>
                <a:lnTo>
                  <a:pt x="754449" y="2360839"/>
                </a:lnTo>
                <a:lnTo>
                  <a:pt x="756145" y="2373539"/>
                </a:lnTo>
                <a:close/>
              </a:path>
              <a:path w="3640454" h="4913630">
                <a:moveTo>
                  <a:pt x="844167" y="2386239"/>
                </a:moveTo>
                <a:lnTo>
                  <a:pt x="830343" y="2386239"/>
                </a:lnTo>
                <a:lnTo>
                  <a:pt x="829008" y="2373539"/>
                </a:lnTo>
                <a:lnTo>
                  <a:pt x="827826" y="2360839"/>
                </a:lnTo>
                <a:lnTo>
                  <a:pt x="842734" y="2360839"/>
                </a:lnTo>
                <a:lnTo>
                  <a:pt x="843261" y="2373539"/>
                </a:lnTo>
                <a:lnTo>
                  <a:pt x="843519" y="2373539"/>
                </a:lnTo>
                <a:lnTo>
                  <a:pt x="844167" y="2386239"/>
                </a:lnTo>
                <a:close/>
              </a:path>
              <a:path w="3640454" h="4913630">
                <a:moveTo>
                  <a:pt x="1135838" y="2398939"/>
                </a:moveTo>
                <a:lnTo>
                  <a:pt x="1125091" y="2398939"/>
                </a:lnTo>
                <a:lnTo>
                  <a:pt x="1127617" y="2386239"/>
                </a:lnTo>
                <a:lnTo>
                  <a:pt x="1130633" y="2373539"/>
                </a:lnTo>
                <a:lnTo>
                  <a:pt x="1134197" y="2373539"/>
                </a:lnTo>
                <a:lnTo>
                  <a:pt x="1138367" y="2360839"/>
                </a:lnTo>
                <a:lnTo>
                  <a:pt x="1148368" y="2360839"/>
                </a:lnTo>
                <a:lnTo>
                  <a:pt x="1148650" y="2373539"/>
                </a:lnTo>
                <a:lnTo>
                  <a:pt x="1142483" y="2386239"/>
                </a:lnTo>
                <a:lnTo>
                  <a:pt x="1139226" y="2386239"/>
                </a:lnTo>
                <a:lnTo>
                  <a:pt x="1135838" y="2398939"/>
                </a:lnTo>
                <a:close/>
              </a:path>
              <a:path w="3640454" h="4913630">
                <a:moveTo>
                  <a:pt x="1166493" y="2398939"/>
                </a:moveTo>
                <a:lnTo>
                  <a:pt x="1151620" y="2398939"/>
                </a:lnTo>
                <a:lnTo>
                  <a:pt x="1155146" y="2386239"/>
                </a:lnTo>
                <a:lnTo>
                  <a:pt x="1159431" y="2373539"/>
                </a:lnTo>
                <a:lnTo>
                  <a:pt x="1164195" y="2373539"/>
                </a:lnTo>
                <a:lnTo>
                  <a:pt x="1169892" y="2360839"/>
                </a:lnTo>
                <a:lnTo>
                  <a:pt x="1178840" y="2360839"/>
                </a:lnTo>
                <a:lnTo>
                  <a:pt x="1175671" y="2373539"/>
                </a:lnTo>
                <a:lnTo>
                  <a:pt x="1171511" y="2386239"/>
                </a:lnTo>
                <a:lnTo>
                  <a:pt x="1166493" y="2398939"/>
                </a:lnTo>
                <a:close/>
              </a:path>
              <a:path w="3640454" h="4913630">
                <a:moveTo>
                  <a:pt x="1206225" y="2373539"/>
                </a:moveTo>
                <a:lnTo>
                  <a:pt x="1191095" y="2373539"/>
                </a:lnTo>
                <a:lnTo>
                  <a:pt x="1195401" y="2360839"/>
                </a:lnTo>
                <a:lnTo>
                  <a:pt x="1206410" y="2360839"/>
                </a:lnTo>
                <a:lnTo>
                  <a:pt x="1206225" y="2373539"/>
                </a:lnTo>
                <a:close/>
              </a:path>
              <a:path w="3640454" h="4913630">
                <a:moveTo>
                  <a:pt x="1220401" y="2398939"/>
                </a:moveTo>
                <a:lnTo>
                  <a:pt x="1206469" y="2398939"/>
                </a:lnTo>
                <a:lnTo>
                  <a:pt x="1211196" y="2386239"/>
                </a:lnTo>
                <a:lnTo>
                  <a:pt x="1216388" y="2373539"/>
                </a:lnTo>
                <a:lnTo>
                  <a:pt x="1222026" y="2373539"/>
                </a:lnTo>
                <a:lnTo>
                  <a:pt x="1228088" y="2360839"/>
                </a:lnTo>
                <a:lnTo>
                  <a:pt x="1236590" y="2360839"/>
                </a:lnTo>
                <a:lnTo>
                  <a:pt x="1232071" y="2373539"/>
                </a:lnTo>
                <a:lnTo>
                  <a:pt x="1226669" y="2386239"/>
                </a:lnTo>
                <a:lnTo>
                  <a:pt x="1220401" y="2398939"/>
                </a:lnTo>
                <a:close/>
              </a:path>
              <a:path w="3640454" h="4913630">
                <a:moveTo>
                  <a:pt x="1265766" y="2373539"/>
                </a:moveTo>
                <a:lnTo>
                  <a:pt x="1251342" y="2373539"/>
                </a:lnTo>
                <a:lnTo>
                  <a:pt x="1257897" y="2360839"/>
                </a:lnTo>
                <a:lnTo>
                  <a:pt x="1265713" y="2360839"/>
                </a:lnTo>
                <a:lnTo>
                  <a:pt x="1265766" y="2373539"/>
                </a:lnTo>
                <a:close/>
              </a:path>
              <a:path w="3640454" h="4913630">
                <a:moveTo>
                  <a:pt x="1295081" y="2373539"/>
                </a:moveTo>
                <a:lnTo>
                  <a:pt x="1280500" y="2373539"/>
                </a:lnTo>
                <a:lnTo>
                  <a:pt x="1287148" y="2360839"/>
                </a:lnTo>
                <a:lnTo>
                  <a:pt x="1293953" y="2360839"/>
                </a:lnTo>
                <a:lnTo>
                  <a:pt x="1295081" y="2373539"/>
                </a:lnTo>
                <a:close/>
              </a:path>
              <a:path w="3640454" h="4913630">
                <a:moveTo>
                  <a:pt x="1322639" y="2373539"/>
                </a:moveTo>
                <a:lnTo>
                  <a:pt x="1316432" y="2373539"/>
                </a:lnTo>
                <a:lnTo>
                  <a:pt x="1318027" y="2360839"/>
                </a:lnTo>
                <a:lnTo>
                  <a:pt x="1320603" y="2360839"/>
                </a:lnTo>
                <a:lnTo>
                  <a:pt x="1322639" y="2373539"/>
                </a:lnTo>
                <a:close/>
              </a:path>
              <a:path w="3640454" h="4913630">
                <a:moveTo>
                  <a:pt x="1495828" y="2398939"/>
                </a:moveTo>
                <a:lnTo>
                  <a:pt x="1483021" y="2398939"/>
                </a:lnTo>
                <a:lnTo>
                  <a:pt x="1487764" y="2386239"/>
                </a:lnTo>
                <a:lnTo>
                  <a:pt x="1493332" y="2373539"/>
                </a:lnTo>
                <a:lnTo>
                  <a:pt x="1499503" y="2373539"/>
                </a:lnTo>
                <a:lnTo>
                  <a:pt x="1506052" y="2360839"/>
                </a:lnTo>
                <a:lnTo>
                  <a:pt x="1513423" y="2360839"/>
                </a:lnTo>
                <a:lnTo>
                  <a:pt x="1508483" y="2373539"/>
                </a:lnTo>
                <a:lnTo>
                  <a:pt x="1502526" y="2386239"/>
                </a:lnTo>
                <a:lnTo>
                  <a:pt x="1495828" y="2398939"/>
                </a:lnTo>
                <a:close/>
              </a:path>
              <a:path w="3640454" h="4913630">
                <a:moveTo>
                  <a:pt x="1627067" y="2398939"/>
                </a:moveTo>
                <a:lnTo>
                  <a:pt x="1620717" y="2398939"/>
                </a:lnTo>
                <a:lnTo>
                  <a:pt x="1625541" y="2386239"/>
                </a:lnTo>
                <a:lnTo>
                  <a:pt x="1630729" y="2373539"/>
                </a:lnTo>
                <a:lnTo>
                  <a:pt x="1636323" y="2373539"/>
                </a:lnTo>
                <a:lnTo>
                  <a:pt x="1642363" y="2360839"/>
                </a:lnTo>
                <a:lnTo>
                  <a:pt x="1648188" y="2360839"/>
                </a:lnTo>
                <a:lnTo>
                  <a:pt x="1638437" y="2386239"/>
                </a:lnTo>
                <a:lnTo>
                  <a:pt x="1633525" y="2386239"/>
                </a:lnTo>
                <a:lnTo>
                  <a:pt x="1627067" y="2398939"/>
                </a:lnTo>
                <a:close/>
              </a:path>
              <a:path w="3640454" h="4913630">
                <a:moveTo>
                  <a:pt x="1975478" y="2411639"/>
                </a:moveTo>
                <a:lnTo>
                  <a:pt x="1967680" y="2411639"/>
                </a:lnTo>
                <a:lnTo>
                  <a:pt x="1968596" y="2398939"/>
                </a:lnTo>
                <a:lnTo>
                  <a:pt x="1975010" y="2386239"/>
                </a:lnTo>
                <a:lnTo>
                  <a:pt x="1979975" y="2386239"/>
                </a:lnTo>
                <a:lnTo>
                  <a:pt x="1984980" y="2373539"/>
                </a:lnTo>
                <a:lnTo>
                  <a:pt x="1991150" y="2360839"/>
                </a:lnTo>
                <a:lnTo>
                  <a:pt x="1998083" y="2360839"/>
                </a:lnTo>
                <a:lnTo>
                  <a:pt x="1997650" y="2373539"/>
                </a:lnTo>
                <a:lnTo>
                  <a:pt x="1991685" y="2373539"/>
                </a:lnTo>
                <a:lnTo>
                  <a:pt x="1986707" y="2386239"/>
                </a:lnTo>
                <a:lnTo>
                  <a:pt x="1981695" y="2398939"/>
                </a:lnTo>
                <a:lnTo>
                  <a:pt x="1976645" y="2398939"/>
                </a:lnTo>
                <a:lnTo>
                  <a:pt x="1975478" y="2411639"/>
                </a:lnTo>
                <a:close/>
              </a:path>
              <a:path w="3640454" h="4913630">
                <a:moveTo>
                  <a:pt x="2075377" y="2398939"/>
                </a:moveTo>
                <a:lnTo>
                  <a:pt x="2068998" y="2398939"/>
                </a:lnTo>
                <a:lnTo>
                  <a:pt x="2075286" y="2386239"/>
                </a:lnTo>
                <a:lnTo>
                  <a:pt x="2080774" y="2373539"/>
                </a:lnTo>
                <a:lnTo>
                  <a:pt x="2086312" y="2373539"/>
                </a:lnTo>
                <a:lnTo>
                  <a:pt x="2092605" y="2360839"/>
                </a:lnTo>
                <a:lnTo>
                  <a:pt x="2098852" y="2360839"/>
                </a:lnTo>
                <a:lnTo>
                  <a:pt x="2087703" y="2386239"/>
                </a:lnTo>
                <a:lnTo>
                  <a:pt x="2082223" y="2386239"/>
                </a:lnTo>
                <a:lnTo>
                  <a:pt x="2075377" y="2398939"/>
                </a:lnTo>
                <a:close/>
              </a:path>
              <a:path w="3640454" h="4913630">
                <a:moveTo>
                  <a:pt x="2676540" y="2369455"/>
                </a:moveTo>
                <a:lnTo>
                  <a:pt x="2680223" y="2360839"/>
                </a:lnTo>
                <a:lnTo>
                  <a:pt x="2681938" y="2360839"/>
                </a:lnTo>
                <a:lnTo>
                  <a:pt x="2676540" y="2369455"/>
                </a:lnTo>
                <a:close/>
              </a:path>
              <a:path w="3640454" h="4913630">
                <a:moveTo>
                  <a:pt x="2656603" y="2398939"/>
                </a:moveTo>
                <a:lnTo>
                  <a:pt x="2661693" y="2386239"/>
                </a:lnTo>
                <a:lnTo>
                  <a:pt x="2667359" y="2373539"/>
                </a:lnTo>
                <a:lnTo>
                  <a:pt x="2673982" y="2373539"/>
                </a:lnTo>
                <a:lnTo>
                  <a:pt x="2676540" y="2369455"/>
                </a:lnTo>
                <a:lnTo>
                  <a:pt x="2674794" y="2373539"/>
                </a:lnTo>
                <a:lnTo>
                  <a:pt x="2666604" y="2386239"/>
                </a:lnTo>
                <a:lnTo>
                  <a:pt x="2656603" y="2398939"/>
                </a:lnTo>
                <a:close/>
              </a:path>
              <a:path w="3640454" h="4913630">
                <a:moveTo>
                  <a:pt x="48434" y="2386239"/>
                </a:moveTo>
                <a:lnTo>
                  <a:pt x="31427" y="2386239"/>
                </a:lnTo>
                <a:lnTo>
                  <a:pt x="32001" y="2373539"/>
                </a:lnTo>
                <a:lnTo>
                  <a:pt x="48197" y="2373539"/>
                </a:lnTo>
                <a:lnTo>
                  <a:pt x="48434" y="2386239"/>
                </a:lnTo>
                <a:close/>
              </a:path>
              <a:path w="3640454" h="4913630">
                <a:moveTo>
                  <a:pt x="127581" y="2386239"/>
                </a:moveTo>
                <a:lnTo>
                  <a:pt x="113334" y="2386239"/>
                </a:lnTo>
                <a:lnTo>
                  <a:pt x="113114" y="2373539"/>
                </a:lnTo>
                <a:lnTo>
                  <a:pt x="130674" y="2373539"/>
                </a:lnTo>
                <a:lnTo>
                  <a:pt x="127581" y="2386239"/>
                </a:lnTo>
                <a:close/>
              </a:path>
              <a:path w="3640454" h="4913630">
                <a:moveTo>
                  <a:pt x="580578" y="2386239"/>
                </a:moveTo>
                <a:lnTo>
                  <a:pt x="569211" y="2386239"/>
                </a:lnTo>
                <a:lnTo>
                  <a:pt x="567959" y="2373539"/>
                </a:lnTo>
                <a:lnTo>
                  <a:pt x="581942" y="2373539"/>
                </a:lnTo>
                <a:lnTo>
                  <a:pt x="580578" y="2386239"/>
                </a:lnTo>
                <a:close/>
              </a:path>
              <a:path w="3640454" h="4913630">
                <a:moveTo>
                  <a:pt x="672845" y="2398939"/>
                </a:moveTo>
                <a:lnTo>
                  <a:pt x="659815" y="2398939"/>
                </a:lnTo>
                <a:lnTo>
                  <a:pt x="657498" y="2386239"/>
                </a:lnTo>
                <a:lnTo>
                  <a:pt x="655338" y="2373539"/>
                </a:lnTo>
                <a:lnTo>
                  <a:pt x="669257" y="2373539"/>
                </a:lnTo>
                <a:lnTo>
                  <a:pt x="670998" y="2386239"/>
                </a:lnTo>
                <a:lnTo>
                  <a:pt x="672363" y="2386239"/>
                </a:lnTo>
                <a:lnTo>
                  <a:pt x="672845" y="2398939"/>
                </a:lnTo>
                <a:close/>
              </a:path>
              <a:path w="3640454" h="4913630">
                <a:moveTo>
                  <a:pt x="760410" y="2398939"/>
                </a:moveTo>
                <a:lnTo>
                  <a:pt x="747198" y="2398939"/>
                </a:lnTo>
                <a:lnTo>
                  <a:pt x="745581" y="2386239"/>
                </a:lnTo>
                <a:lnTo>
                  <a:pt x="744089" y="2386239"/>
                </a:lnTo>
                <a:lnTo>
                  <a:pt x="742636" y="2373539"/>
                </a:lnTo>
                <a:lnTo>
                  <a:pt x="757719" y="2373539"/>
                </a:lnTo>
                <a:lnTo>
                  <a:pt x="760539" y="2386239"/>
                </a:lnTo>
                <a:lnTo>
                  <a:pt x="760410" y="2398939"/>
                </a:lnTo>
                <a:close/>
              </a:path>
              <a:path w="3640454" h="4913630">
                <a:moveTo>
                  <a:pt x="921688" y="2386239"/>
                </a:moveTo>
                <a:lnTo>
                  <a:pt x="913079" y="2386239"/>
                </a:lnTo>
                <a:lnTo>
                  <a:pt x="911288" y="2373539"/>
                </a:lnTo>
                <a:lnTo>
                  <a:pt x="922553" y="2373539"/>
                </a:lnTo>
                <a:lnTo>
                  <a:pt x="921688" y="2386239"/>
                </a:lnTo>
                <a:close/>
              </a:path>
              <a:path w="3640454" h="4913630">
                <a:moveTo>
                  <a:pt x="1104899" y="2386239"/>
                </a:moveTo>
                <a:lnTo>
                  <a:pt x="1092879" y="2386239"/>
                </a:lnTo>
                <a:lnTo>
                  <a:pt x="1095188" y="2373539"/>
                </a:lnTo>
                <a:lnTo>
                  <a:pt x="1106870" y="2373539"/>
                </a:lnTo>
                <a:lnTo>
                  <a:pt x="1104899" y="2386239"/>
                </a:lnTo>
                <a:close/>
              </a:path>
              <a:path w="3640454" h="4913630">
                <a:moveTo>
                  <a:pt x="1192381" y="2398939"/>
                </a:moveTo>
                <a:lnTo>
                  <a:pt x="1177013" y="2398939"/>
                </a:lnTo>
                <a:lnTo>
                  <a:pt x="1182720" y="2386239"/>
                </a:lnTo>
                <a:lnTo>
                  <a:pt x="1186877" y="2373539"/>
                </a:lnTo>
                <a:lnTo>
                  <a:pt x="1201887" y="2373539"/>
                </a:lnTo>
                <a:lnTo>
                  <a:pt x="1197393" y="2386239"/>
                </a:lnTo>
                <a:lnTo>
                  <a:pt x="1192381" y="2398939"/>
                </a:lnTo>
                <a:close/>
              </a:path>
              <a:path w="3640454" h="4913630">
                <a:moveTo>
                  <a:pt x="1242905" y="2398939"/>
                </a:moveTo>
                <a:lnTo>
                  <a:pt x="1234160" y="2398939"/>
                </a:lnTo>
                <a:lnTo>
                  <a:pt x="1240895" y="2386239"/>
                </a:lnTo>
                <a:lnTo>
                  <a:pt x="1246081" y="2373539"/>
                </a:lnTo>
                <a:lnTo>
                  <a:pt x="1259915" y="2373539"/>
                </a:lnTo>
                <a:lnTo>
                  <a:pt x="1254887" y="2386239"/>
                </a:lnTo>
                <a:lnTo>
                  <a:pt x="1249805" y="2386239"/>
                </a:lnTo>
                <a:lnTo>
                  <a:pt x="1242905" y="2398939"/>
                </a:lnTo>
                <a:close/>
              </a:path>
              <a:path w="3640454" h="4913630">
                <a:moveTo>
                  <a:pt x="1277228" y="2398939"/>
                </a:moveTo>
                <a:lnTo>
                  <a:pt x="1263670" y="2398939"/>
                </a:lnTo>
                <a:lnTo>
                  <a:pt x="1268779" y="2386239"/>
                </a:lnTo>
                <a:lnTo>
                  <a:pt x="1274383" y="2373539"/>
                </a:lnTo>
                <a:lnTo>
                  <a:pt x="1288780" y="2373539"/>
                </a:lnTo>
                <a:lnTo>
                  <a:pt x="1283284" y="2386239"/>
                </a:lnTo>
                <a:lnTo>
                  <a:pt x="1277228" y="2398939"/>
                </a:lnTo>
                <a:close/>
              </a:path>
              <a:path w="3640454" h="4913630">
                <a:moveTo>
                  <a:pt x="1301467" y="2411639"/>
                </a:moveTo>
                <a:lnTo>
                  <a:pt x="1293878" y="2411639"/>
                </a:lnTo>
                <a:lnTo>
                  <a:pt x="1291358" y="2398939"/>
                </a:lnTo>
                <a:lnTo>
                  <a:pt x="1298092" y="2398939"/>
                </a:lnTo>
                <a:lnTo>
                  <a:pt x="1303761" y="2386239"/>
                </a:lnTo>
                <a:lnTo>
                  <a:pt x="1309899" y="2373539"/>
                </a:lnTo>
                <a:lnTo>
                  <a:pt x="1324182" y="2373539"/>
                </a:lnTo>
                <a:lnTo>
                  <a:pt x="1319005" y="2386239"/>
                </a:lnTo>
                <a:lnTo>
                  <a:pt x="1313581" y="2386239"/>
                </a:lnTo>
                <a:lnTo>
                  <a:pt x="1307779" y="2398939"/>
                </a:lnTo>
                <a:lnTo>
                  <a:pt x="1301467" y="2411639"/>
                </a:lnTo>
                <a:close/>
              </a:path>
              <a:path w="3640454" h="4913630">
                <a:moveTo>
                  <a:pt x="1337610" y="2411639"/>
                </a:moveTo>
                <a:lnTo>
                  <a:pt x="1323929" y="2411639"/>
                </a:lnTo>
                <a:lnTo>
                  <a:pt x="1328997" y="2398939"/>
                </a:lnTo>
                <a:lnTo>
                  <a:pt x="1334753" y="2398939"/>
                </a:lnTo>
                <a:lnTo>
                  <a:pt x="1340922" y="2386239"/>
                </a:lnTo>
                <a:lnTo>
                  <a:pt x="1348724" y="2373539"/>
                </a:lnTo>
                <a:lnTo>
                  <a:pt x="1354424" y="2373539"/>
                </a:lnTo>
                <a:lnTo>
                  <a:pt x="1355750" y="2386239"/>
                </a:lnTo>
                <a:lnTo>
                  <a:pt x="1350118" y="2386239"/>
                </a:lnTo>
                <a:lnTo>
                  <a:pt x="1344209" y="2398939"/>
                </a:lnTo>
                <a:lnTo>
                  <a:pt x="1337610" y="2411639"/>
                </a:lnTo>
                <a:close/>
              </a:path>
              <a:path w="3640454" h="4913630">
                <a:moveTo>
                  <a:pt x="1880366" y="2411639"/>
                </a:moveTo>
                <a:lnTo>
                  <a:pt x="1868173" y="2411639"/>
                </a:lnTo>
                <a:lnTo>
                  <a:pt x="1873739" y="2398939"/>
                </a:lnTo>
                <a:lnTo>
                  <a:pt x="1878789" y="2398939"/>
                </a:lnTo>
                <a:lnTo>
                  <a:pt x="1883909" y="2386239"/>
                </a:lnTo>
                <a:lnTo>
                  <a:pt x="1889763" y="2373539"/>
                </a:lnTo>
                <a:lnTo>
                  <a:pt x="1895837" y="2373539"/>
                </a:lnTo>
                <a:lnTo>
                  <a:pt x="1895907" y="2386239"/>
                </a:lnTo>
                <a:lnTo>
                  <a:pt x="1890393" y="2386239"/>
                </a:lnTo>
                <a:lnTo>
                  <a:pt x="1885393" y="2398939"/>
                </a:lnTo>
                <a:lnTo>
                  <a:pt x="1880366" y="2411639"/>
                </a:lnTo>
                <a:close/>
              </a:path>
              <a:path w="3640454" h="4913630">
                <a:moveTo>
                  <a:pt x="2534718" y="2424339"/>
                </a:moveTo>
                <a:lnTo>
                  <a:pt x="2540535" y="2411639"/>
                </a:lnTo>
                <a:lnTo>
                  <a:pt x="2546995" y="2398939"/>
                </a:lnTo>
                <a:lnTo>
                  <a:pt x="2554158" y="2386239"/>
                </a:lnTo>
                <a:lnTo>
                  <a:pt x="2562084" y="2373539"/>
                </a:lnTo>
                <a:lnTo>
                  <a:pt x="2558222" y="2386239"/>
                </a:lnTo>
                <a:lnTo>
                  <a:pt x="2551792" y="2398939"/>
                </a:lnTo>
                <a:lnTo>
                  <a:pt x="2543667" y="2411639"/>
                </a:lnTo>
                <a:lnTo>
                  <a:pt x="2534718" y="2424339"/>
                </a:lnTo>
                <a:close/>
              </a:path>
              <a:path w="3640454" h="4913630">
                <a:moveTo>
                  <a:pt x="2881041" y="2449739"/>
                </a:moveTo>
                <a:lnTo>
                  <a:pt x="2877652" y="2437039"/>
                </a:lnTo>
                <a:lnTo>
                  <a:pt x="2884615" y="2437039"/>
                </a:lnTo>
                <a:lnTo>
                  <a:pt x="2885287" y="2424339"/>
                </a:lnTo>
                <a:lnTo>
                  <a:pt x="2881030" y="2424339"/>
                </a:lnTo>
                <a:lnTo>
                  <a:pt x="2882683" y="2411639"/>
                </a:lnTo>
                <a:lnTo>
                  <a:pt x="2887682" y="2411639"/>
                </a:lnTo>
                <a:lnTo>
                  <a:pt x="2893458" y="2398939"/>
                </a:lnTo>
                <a:lnTo>
                  <a:pt x="2899921" y="2386239"/>
                </a:lnTo>
                <a:lnTo>
                  <a:pt x="2906976" y="2373539"/>
                </a:lnTo>
                <a:lnTo>
                  <a:pt x="2907341" y="2386239"/>
                </a:lnTo>
                <a:lnTo>
                  <a:pt x="2905060" y="2386239"/>
                </a:lnTo>
                <a:lnTo>
                  <a:pt x="2901918" y="2398939"/>
                </a:lnTo>
                <a:lnTo>
                  <a:pt x="2904102" y="2398939"/>
                </a:lnTo>
                <a:lnTo>
                  <a:pt x="2897773" y="2411639"/>
                </a:lnTo>
                <a:lnTo>
                  <a:pt x="2892563" y="2424339"/>
                </a:lnTo>
                <a:lnTo>
                  <a:pt x="2881041" y="2449739"/>
                </a:lnTo>
                <a:close/>
              </a:path>
              <a:path w="3640454" h="4913630">
                <a:moveTo>
                  <a:pt x="45729" y="2411639"/>
                </a:moveTo>
                <a:lnTo>
                  <a:pt x="34676" y="2411639"/>
                </a:lnTo>
                <a:lnTo>
                  <a:pt x="32142" y="2398939"/>
                </a:lnTo>
                <a:lnTo>
                  <a:pt x="31422" y="2398939"/>
                </a:lnTo>
                <a:lnTo>
                  <a:pt x="31674" y="2386239"/>
                </a:lnTo>
                <a:lnTo>
                  <a:pt x="48414" y="2386239"/>
                </a:lnTo>
                <a:lnTo>
                  <a:pt x="48224" y="2398939"/>
                </a:lnTo>
                <a:lnTo>
                  <a:pt x="45729" y="2411639"/>
                </a:lnTo>
                <a:close/>
              </a:path>
              <a:path w="3640454" h="4913630">
                <a:moveTo>
                  <a:pt x="128837" y="2411639"/>
                </a:moveTo>
                <a:lnTo>
                  <a:pt x="115734" y="2411639"/>
                </a:lnTo>
                <a:lnTo>
                  <a:pt x="113936" y="2398939"/>
                </a:lnTo>
                <a:lnTo>
                  <a:pt x="113725" y="2398939"/>
                </a:lnTo>
                <a:lnTo>
                  <a:pt x="113135" y="2386239"/>
                </a:lnTo>
                <a:lnTo>
                  <a:pt x="130870" y="2386239"/>
                </a:lnTo>
                <a:lnTo>
                  <a:pt x="131506" y="2398939"/>
                </a:lnTo>
                <a:lnTo>
                  <a:pt x="128837" y="2411639"/>
                </a:lnTo>
                <a:close/>
              </a:path>
              <a:path w="3640454" h="4913630">
                <a:moveTo>
                  <a:pt x="202780" y="2411639"/>
                </a:moveTo>
                <a:lnTo>
                  <a:pt x="193182" y="2411639"/>
                </a:lnTo>
                <a:lnTo>
                  <a:pt x="190383" y="2398939"/>
                </a:lnTo>
                <a:lnTo>
                  <a:pt x="188478" y="2386239"/>
                </a:lnTo>
                <a:lnTo>
                  <a:pt x="204813" y="2386239"/>
                </a:lnTo>
                <a:lnTo>
                  <a:pt x="206080" y="2398939"/>
                </a:lnTo>
                <a:lnTo>
                  <a:pt x="202780" y="2411639"/>
                </a:lnTo>
                <a:close/>
              </a:path>
              <a:path w="3640454" h="4913630">
                <a:moveTo>
                  <a:pt x="352058" y="2424339"/>
                </a:moveTo>
                <a:lnTo>
                  <a:pt x="338091" y="2424339"/>
                </a:lnTo>
                <a:lnTo>
                  <a:pt x="336153" y="2411639"/>
                </a:lnTo>
                <a:lnTo>
                  <a:pt x="334321" y="2411639"/>
                </a:lnTo>
                <a:lnTo>
                  <a:pt x="332604" y="2398939"/>
                </a:lnTo>
                <a:lnTo>
                  <a:pt x="331014" y="2386239"/>
                </a:lnTo>
                <a:lnTo>
                  <a:pt x="343370" y="2386239"/>
                </a:lnTo>
                <a:lnTo>
                  <a:pt x="348330" y="2398939"/>
                </a:lnTo>
                <a:lnTo>
                  <a:pt x="350442" y="2398939"/>
                </a:lnTo>
                <a:lnTo>
                  <a:pt x="351354" y="2411639"/>
                </a:lnTo>
                <a:lnTo>
                  <a:pt x="352058" y="2424339"/>
                </a:lnTo>
                <a:close/>
              </a:path>
              <a:path w="3640454" h="4913630">
                <a:moveTo>
                  <a:pt x="503762" y="2398939"/>
                </a:moveTo>
                <a:lnTo>
                  <a:pt x="490318" y="2398939"/>
                </a:lnTo>
                <a:lnTo>
                  <a:pt x="488571" y="2386239"/>
                </a:lnTo>
                <a:lnTo>
                  <a:pt x="501352" y="2386239"/>
                </a:lnTo>
                <a:lnTo>
                  <a:pt x="503762" y="2398939"/>
                </a:lnTo>
                <a:close/>
              </a:path>
              <a:path w="3640454" h="4913630">
                <a:moveTo>
                  <a:pt x="843459" y="2398939"/>
                </a:moveTo>
                <a:lnTo>
                  <a:pt x="832533" y="2398939"/>
                </a:lnTo>
                <a:lnTo>
                  <a:pt x="831831" y="2386239"/>
                </a:lnTo>
                <a:lnTo>
                  <a:pt x="845120" y="2386239"/>
                </a:lnTo>
                <a:lnTo>
                  <a:pt x="843459" y="2398939"/>
                </a:lnTo>
                <a:close/>
              </a:path>
              <a:path w="3640454" h="4913630">
                <a:moveTo>
                  <a:pt x="1048849" y="2424339"/>
                </a:moveTo>
                <a:lnTo>
                  <a:pt x="1035961" y="2424339"/>
                </a:lnTo>
                <a:lnTo>
                  <a:pt x="1038062" y="2411639"/>
                </a:lnTo>
                <a:lnTo>
                  <a:pt x="1043212" y="2386239"/>
                </a:lnTo>
                <a:lnTo>
                  <a:pt x="1056303" y="2386239"/>
                </a:lnTo>
                <a:lnTo>
                  <a:pt x="1054586" y="2398939"/>
                </a:lnTo>
                <a:lnTo>
                  <a:pt x="1053400" y="2398939"/>
                </a:lnTo>
                <a:lnTo>
                  <a:pt x="1051646" y="2411639"/>
                </a:lnTo>
                <a:lnTo>
                  <a:pt x="1048849" y="2424339"/>
                </a:lnTo>
                <a:close/>
              </a:path>
              <a:path w="3640454" h="4913630">
                <a:moveTo>
                  <a:pt x="1097281" y="2411639"/>
                </a:moveTo>
                <a:lnTo>
                  <a:pt x="1085634" y="2411639"/>
                </a:lnTo>
                <a:lnTo>
                  <a:pt x="1086476" y="2398939"/>
                </a:lnTo>
                <a:lnTo>
                  <a:pt x="1090706" y="2386239"/>
                </a:lnTo>
                <a:lnTo>
                  <a:pt x="1102846" y="2386239"/>
                </a:lnTo>
                <a:lnTo>
                  <a:pt x="1100722" y="2398939"/>
                </a:lnTo>
                <a:lnTo>
                  <a:pt x="1097281" y="2411639"/>
                </a:lnTo>
                <a:close/>
              </a:path>
              <a:path w="3640454" h="4913630">
                <a:moveTo>
                  <a:pt x="1382421" y="2411639"/>
                </a:moveTo>
                <a:lnTo>
                  <a:pt x="1368809" y="2411639"/>
                </a:lnTo>
                <a:lnTo>
                  <a:pt x="1374458" y="2398939"/>
                </a:lnTo>
                <a:lnTo>
                  <a:pt x="1380266" y="2386239"/>
                </a:lnTo>
                <a:lnTo>
                  <a:pt x="1386264" y="2386239"/>
                </a:lnTo>
                <a:lnTo>
                  <a:pt x="1388512" y="2398939"/>
                </a:lnTo>
                <a:lnTo>
                  <a:pt x="1382421" y="2411639"/>
                </a:lnTo>
                <a:close/>
              </a:path>
              <a:path w="3640454" h="4913630">
                <a:moveTo>
                  <a:pt x="1789719" y="2411639"/>
                </a:moveTo>
                <a:lnTo>
                  <a:pt x="1777302" y="2411639"/>
                </a:lnTo>
                <a:lnTo>
                  <a:pt x="1780969" y="2398939"/>
                </a:lnTo>
                <a:lnTo>
                  <a:pt x="1789829" y="2386239"/>
                </a:lnTo>
                <a:lnTo>
                  <a:pt x="1795979" y="2386239"/>
                </a:lnTo>
                <a:lnTo>
                  <a:pt x="1797081" y="2398939"/>
                </a:lnTo>
                <a:lnTo>
                  <a:pt x="1793394" y="2398939"/>
                </a:lnTo>
                <a:lnTo>
                  <a:pt x="1789719" y="2411639"/>
                </a:lnTo>
                <a:close/>
              </a:path>
              <a:path w="3640454" h="4913630">
                <a:moveTo>
                  <a:pt x="430084" y="2424339"/>
                </a:moveTo>
                <a:lnTo>
                  <a:pt x="413499" y="2424339"/>
                </a:lnTo>
                <a:lnTo>
                  <a:pt x="411828" y="2411639"/>
                </a:lnTo>
                <a:lnTo>
                  <a:pt x="409172" y="2398939"/>
                </a:lnTo>
                <a:lnTo>
                  <a:pt x="423913" y="2398939"/>
                </a:lnTo>
                <a:lnTo>
                  <a:pt x="426314" y="2411639"/>
                </a:lnTo>
                <a:lnTo>
                  <a:pt x="428348" y="2411639"/>
                </a:lnTo>
                <a:lnTo>
                  <a:pt x="430084" y="2424339"/>
                </a:lnTo>
                <a:close/>
              </a:path>
              <a:path w="3640454" h="4913630">
                <a:moveTo>
                  <a:pt x="510213" y="2424339"/>
                </a:moveTo>
                <a:lnTo>
                  <a:pt x="496337" y="2424339"/>
                </a:lnTo>
                <a:lnTo>
                  <a:pt x="494208" y="2411639"/>
                </a:lnTo>
                <a:lnTo>
                  <a:pt x="492199" y="2398939"/>
                </a:lnTo>
                <a:lnTo>
                  <a:pt x="505917" y="2398939"/>
                </a:lnTo>
                <a:lnTo>
                  <a:pt x="509382" y="2411639"/>
                </a:lnTo>
                <a:lnTo>
                  <a:pt x="510213" y="2424339"/>
                </a:lnTo>
                <a:close/>
              </a:path>
              <a:path w="3640454" h="4913630">
                <a:moveTo>
                  <a:pt x="993290" y="2424339"/>
                </a:moveTo>
                <a:lnTo>
                  <a:pt x="979417" y="2424339"/>
                </a:lnTo>
                <a:lnTo>
                  <a:pt x="981317" y="2398939"/>
                </a:lnTo>
                <a:lnTo>
                  <a:pt x="994224" y="2398939"/>
                </a:lnTo>
                <a:lnTo>
                  <a:pt x="994269" y="2411639"/>
                </a:lnTo>
                <a:lnTo>
                  <a:pt x="993290" y="2424339"/>
                </a:lnTo>
                <a:close/>
              </a:path>
              <a:path w="3640454" h="4913630">
                <a:moveTo>
                  <a:pt x="1533618" y="2437039"/>
                </a:moveTo>
                <a:lnTo>
                  <a:pt x="1525248" y="2437039"/>
                </a:lnTo>
                <a:lnTo>
                  <a:pt x="1530445" y="2424339"/>
                </a:lnTo>
                <a:lnTo>
                  <a:pt x="1535598" y="2411639"/>
                </a:lnTo>
                <a:lnTo>
                  <a:pt x="1541071" y="2411639"/>
                </a:lnTo>
                <a:lnTo>
                  <a:pt x="1546971" y="2398939"/>
                </a:lnTo>
                <a:lnTo>
                  <a:pt x="1555138" y="2398939"/>
                </a:lnTo>
                <a:lnTo>
                  <a:pt x="1548904" y="2411639"/>
                </a:lnTo>
                <a:lnTo>
                  <a:pt x="1543864" y="2424339"/>
                </a:lnTo>
                <a:lnTo>
                  <a:pt x="1538775" y="2424339"/>
                </a:lnTo>
                <a:lnTo>
                  <a:pt x="1533618" y="2437039"/>
                </a:lnTo>
                <a:close/>
              </a:path>
              <a:path w="3640454" h="4913630">
                <a:moveTo>
                  <a:pt x="2426053" y="2449739"/>
                </a:moveTo>
                <a:lnTo>
                  <a:pt x="2427781" y="2437039"/>
                </a:lnTo>
                <a:lnTo>
                  <a:pt x="2433463" y="2424339"/>
                </a:lnTo>
                <a:lnTo>
                  <a:pt x="2441671" y="2411639"/>
                </a:lnTo>
                <a:lnTo>
                  <a:pt x="2450979" y="2398939"/>
                </a:lnTo>
                <a:lnTo>
                  <a:pt x="2445774" y="2411639"/>
                </a:lnTo>
                <a:lnTo>
                  <a:pt x="2440179" y="2424339"/>
                </a:lnTo>
                <a:lnTo>
                  <a:pt x="2433753" y="2437039"/>
                </a:lnTo>
                <a:lnTo>
                  <a:pt x="2426053" y="2449739"/>
                </a:lnTo>
                <a:close/>
              </a:path>
              <a:path w="3640454" h="4913630">
                <a:moveTo>
                  <a:pt x="593968" y="2424339"/>
                </a:moveTo>
                <a:lnTo>
                  <a:pt x="581230" y="2424339"/>
                </a:lnTo>
                <a:lnTo>
                  <a:pt x="582244" y="2411639"/>
                </a:lnTo>
                <a:lnTo>
                  <a:pt x="592820" y="2411639"/>
                </a:lnTo>
                <a:lnTo>
                  <a:pt x="593968" y="2424339"/>
                </a:lnTo>
                <a:close/>
              </a:path>
              <a:path w="3640454" h="4913630">
                <a:moveTo>
                  <a:pt x="924716" y="2424339"/>
                </a:moveTo>
                <a:lnTo>
                  <a:pt x="912420" y="2424339"/>
                </a:lnTo>
                <a:lnTo>
                  <a:pt x="912831" y="2411639"/>
                </a:lnTo>
                <a:lnTo>
                  <a:pt x="922771" y="2411639"/>
                </a:lnTo>
                <a:lnTo>
                  <a:pt x="924716" y="2424339"/>
                </a:lnTo>
                <a:close/>
              </a:path>
              <a:path w="3640454" h="4913630">
                <a:moveTo>
                  <a:pt x="1371305" y="2424339"/>
                </a:moveTo>
                <a:lnTo>
                  <a:pt x="1356440" y="2424339"/>
                </a:lnTo>
                <a:lnTo>
                  <a:pt x="1363257" y="2411639"/>
                </a:lnTo>
                <a:lnTo>
                  <a:pt x="1376885" y="2411639"/>
                </a:lnTo>
                <a:lnTo>
                  <a:pt x="1371305" y="2424339"/>
                </a:lnTo>
                <a:close/>
              </a:path>
              <a:path w="3640454" h="4913630">
                <a:moveTo>
                  <a:pt x="1413188" y="2437039"/>
                </a:moveTo>
                <a:lnTo>
                  <a:pt x="1401310" y="2437039"/>
                </a:lnTo>
                <a:lnTo>
                  <a:pt x="1404933" y="2424339"/>
                </a:lnTo>
                <a:lnTo>
                  <a:pt x="1411045" y="2424339"/>
                </a:lnTo>
                <a:lnTo>
                  <a:pt x="1413662" y="2411639"/>
                </a:lnTo>
                <a:lnTo>
                  <a:pt x="1424545" y="2411639"/>
                </a:lnTo>
                <a:lnTo>
                  <a:pt x="1413188" y="2437039"/>
                </a:lnTo>
                <a:close/>
              </a:path>
              <a:path w="3640454" h="4913630">
                <a:moveTo>
                  <a:pt x="1676842" y="2449739"/>
                </a:moveTo>
                <a:lnTo>
                  <a:pt x="1669132" y="2449739"/>
                </a:lnTo>
                <a:lnTo>
                  <a:pt x="1674976" y="2437039"/>
                </a:lnTo>
                <a:lnTo>
                  <a:pt x="1679754" y="2424339"/>
                </a:lnTo>
                <a:lnTo>
                  <a:pt x="1689387" y="2411639"/>
                </a:lnTo>
                <a:lnTo>
                  <a:pt x="1698045" y="2411639"/>
                </a:lnTo>
                <a:lnTo>
                  <a:pt x="1688010" y="2437039"/>
                </a:lnTo>
                <a:lnTo>
                  <a:pt x="1683208" y="2437039"/>
                </a:lnTo>
                <a:lnTo>
                  <a:pt x="1676842" y="2449739"/>
                </a:lnTo>
                <a:close/>
              </a:path>
              <a:path w="3640454" h="4913630">
                <a:moveTo>
                  <a:pt x="1781865" y="2424339"/>
                </a:moveTo>
                <a:lnTo>
                  <a:pt x="1771405" y="2424339"/>
                </a:lnTo>
                <a:lnTo>
                  <a:pt x="1773833" y="2411639"/>
                </a:lnTo>
                <a:lnTo>
                  <a:pt x="1785921" y="2411639"/>
                </a:lnTo>
                <a:lnTo>
                  <a:pt x="1781865" y="2424339"/>
                </a:lnTo>
                <a:close/>
              </a:path>
              <a:path w="3640454" h="4913630">
                <a:moveTo>
                  <a:pt x="1871839" y="2424339"/>
                </a:moveTo>
                <a:lnTo>
                  <a:pt x="1868801" y="2411639"/>
                </a:lnTo>
                <a:lnTo>
                  <a:pt x="1874044" y="2411639"/>
                </a:lnTo>
                <a:lnTo>
                  <a:pt x="1871839" y="2424339"/>
                </a:lnTo>
                <a:close/>
              </a:path>
              <a:path w="3640454" h="4913630">
                <a:moveTo>
                  <a:pt x="2330493" y="2462439"/>
                </a:moveTo>
                <a:lnTo>
                  <a:pt x="2323120" y="2462439"/>
                </a:lnTo>
                <a:lnTo>
                  <a:pt x="2324354" y="2449739"/>
                </a:lnTo>
                <a:lnTo>
                  <a:pt x="2329970" y="2449739"/>
                </a:lnTo>
                <a:lnTo>
                  <a:pt x="2334636" y="2437039"/>
                </a:lnTo>
                <a:lnTo>
                  <a:pt x="2339345" y="2424339"/>
                </a:lnTo>
                <a:lnTo>
                  <a:pt x="2344100" y="2424339"/>
                </a:lnTo>
                <a:lnTo>
                  <a:pt x="2345483" y="2411639"/>
                </a:lnTo>
                <a:lnTo>
                  <a:pt x="2353815" y="2411639"/>
                </a:lnTo>
                <a:lnTo>
                  <a:pt x="2337124" y="2449739"/>
                </a:lnTo>
                <a:lnTo>
                  <a:pt x="2330493" y="2462439"/>
                </a:lnTo>
                <a:close/>
              </a:path>
              <a:path w="3640454" h="4913630">
                <a:moveTo>
                  <a:pt x="2813074" y="2462439"/>
                </a:moveTo>
                <a:lnTo>
                  <a:pt x="2817463" y="2449739"/>
                </a:lnTo>
                <a:lnTo>
                  <a:pt x="2823012" y="2437039"/>
                </a:lnTo>
                <a:lnTo>
                  <a:pt x="2829407" y="2424339"/>
                </a:lnTo>
                <a:lnTo>
                  <a:pt x="2836331" y="2411639"/>
                </a:lnTo>
                <a:lnTo>
                  <a:pt x="2834711" y="2424339"/>
                </a:lnTo>
                <a:lnTo>
                  <a:pt x="2829734" y="2437039"/>
                </a:lnTo>
                <a:lnTo>
                  <a:pt x="2822241" y="2449739"/>
                </a:lnTo>
                <a:lnTo>
                  <a:pt x="2813074" y="2462439"/>
                </a:lnTo>
                <a:close/>
              </a:path>
              <a:path w="3640454" h="4913630">
                <a:moveTo>
                  <a:pt x="284281" y="2437039"/>
                </a:moveTo>
                <a:lnTo>
                  <a:pt x="268328" y="2437039"/>
                </a:lnTo>
                <a:lnTo>
                  <a:pt x="268151" y="2424339"/>
                </a:lnTo>
                <a:lnTo>
                  <a:pt x="281917" y="2424339"/>
                </a:lnTo>
                <a:lnTo>
                  <a:pt x="284281" y="2437039"/>
                </a:lnTo>
                <a:close/>
              </a:path>
              <a:path w="3640454" h="4913630">
                <a:moveTo>
                  <a:pt x="432080" y="2437039"/>
                </a:moveTo>
                <a:lnTo>
                  <a:pt x="417104" y="2437039"/>
                </a:lnTo>
                <a:lnTo>
                  <a:pt x="415251" y="2424339"/>
                </a:lnTo>
                <a:lnTo>
                  <a:pt x="431591" y="2424339"/>
                </a:lnTo>
                <a:lnTo>
                  <a:pt x="432080" y="2437039"/>
                </a:lnTo>
                <a:close/>
              </a:path>
              <a:path w="3640454" h="4913630">
                <a:moveTo>
                  <a:pt x="601752" y="2449739"/>
                </a:moveTo>
                <a:lnTo>
                  <a:pt x="585885" y="2449739"/>
                </a:lnTo>
                <a:lnTo>
                  <a:pt x="583664" y="2437039"/>
                </a:lnTo>
                <a:lnTo>
                  <a:pt x="582118" y="2424339"/>
                </a:lnTo>
                <a:lnTo>
                  <a:pt x="596219" y="2424339"/>
                </a:lnTo>
                <a:lnTo>
                  <a:pt x="598250" y="2437039"/>
                </a:lnTo>
                <a:lnTo>
                  <a:pt x="601752" y="2449739"/>
                </a:lnTo>
                <a:close/>
              </a:path>
              <a:path w="3640454" h="4913630">
                <a:moveTo>
                  <a:pt x="849475" y="2437039"/>
                </a:moveTo>
                <a:lnTo>
                  <a:pt x="836540" y="2437039"/>
                </a:lnTo>
                <a:lnTo>
                  <a:pt x="836717" y="2424339"/>
                </a:lnTo>
                <a:lnTo>
                  <a:pt x="847456" y="2424339"/>
                </a:lnTo>
                <a:lnTo>
                  <a:pt x="849475" y="2437039"/>
                </a:lnTo>
                <a:close/>
              </a:path>
              <a:path w="3640454" h="4913630">
                <a:moveTo>
                  <a:pt x="924065" y="2462439"/>
                </a:moveTo>
                <a:lnTo>
                  <a:pt x="912807" y="2462439"/>
                </a:lnTo>
                <a:lnTo>
                  <a:pt x="912454" y="2449739"/>
                </a:lnTo>
                <a:lnTo>
                  <a:pt x="911751" y="2449739"/>
                </a:lnTo>
                <a:lnTo>
                  <a:pt x="911520" y="2437039"/>
                </a:lnTo>
                <a:lnTo>
                  <a:pt x="911748" y="2424339"/>
                </a:lnTo>
                <a:lnTo>
                  <a:pt x="925191" y="2424339"/>
                </a:lnTo>
                <a:lnTo>
                  <a:pt x="924975" y="2437039"/>
                </a:lnTo>
                <a:lnTo>
                  <a:pt x="925360" y="2437039"/>
                </a:lnTo>
                <a:lnTo>
                  <a:pt x="925350" y="2449739"/>
                </a:lnTo>
                <a:lnTo>
                  <a:pt x="924065" y="2462439"/>
                </a:lnTo>
                <a:close/>
              </a:path>
              <a:path w="3640454" h="4913630">
                <a:moveTo>
                  <a:pt x="991268" y="2437039"/>
                </a:moveTo>
                <a:lnTo>
                  <a:pt x="978228" y="2437039"/>
                </a:lnTo>
                <a:lnTo>
                  <a:pt x="978756" y="2424339"/>
                </a:lnTo>
                <a:lnTo>
                  <a:pt x="992314" y="2424339"/>
                </a:lnTo>
                <a:lnTo>
                  <a:pt x="991268" y="2437039"/>
                </a:lnTo>
                <a:close/>
              </a:path>
              <a:path w="3640454" h="4913630">
                <a:moveTo>
                  <a:pt x="1135447" y="2437039"/>
                </a:moveTo>
                <a:lnTo>
                  <a:pt x="1125812" y="2437039"/>
                </a:lnTo>
                <a:lnTo>
                  <a:pt x="1128217" y="2424339"/>
                </a:lnTo>
                <a:lnTo>
                  <a:pt x="1135447" y="2437039"/>
                </a:lnTo>
                <a:close/>
              </a:path>
              <a:path w="3640454" h="4913630">
                <a:moveTo>
                  <a:pt x="1363889" y="2437039"/>
                </a:moveTo>
                <a:lnTo>
                  <a:pt x="1361097" y="2437039"/>
                </a:lnTo>
                <a:lnTo>
                  <a:pt x="1356115" y="2424339"/>
                </a:lnTo>
                <a:lnTo>
                  <a:pt x="1365666" y="2424339"/>
                </a:lnTo>
                <a:lnTo>
                  <a:pt x="1363889" y="2437039"/>
                </a:lnTo>
                <a:close/>
              </a:path>
              <a:path w="3640454" h="4913630">
                <a:moveTo>
                  <a:pt x="1777924" y="2437039"/>
                </a:moveTo>
                <a:lnTo>
                  <a:pt x="1764588" y="2424339"/>
                </a:lnTo>
                <a:lnTo>
                  <a:pt x="1778880" y="2424339"/>
                </a:lnTo>
                <a:lnTo>
                  <a:pt x="1777924" y="2437039"/>
                </a:lnTo>
                <a:close/>
              </a:path>
              <a:path w="3640454" h="4913630">
                <a:moveTo>
                  <a:pt x="2230746" y="2475139"/>
                </a:moveTo>
                <a:lnTo>
                  <a:pt x="2224500" y="2475139"/>
                </a:lnTo>
                <a:lnTo>
                  <a:pt x="2224354" y="2462439"/>
                </a:lnTo>
                <a:lnTo>
                  <a:pt x="2229833" y="2462439"/>
                </a:lnTo>
                <a:lnTo>
                  <a:pt x="2235058" y="2449739"/>
                </a:lnTo>
                <a:lnTo>
                  <a:pt x="2240666" y="2437039"/>
                </a:lnTo>
                <a:lnTo>
                  <a:pt x="2247033" y="2424339"/>
                </a:lnTo>
                <a:lnTo>
                  <a:pt x="2253237" y="2424339"/>
                </a:lnTo>
                <a:lnTo>
                  <a:pt x="2247147" y="2437039"/>
                </a:lnTo>
                <a:lnTo>
                  <a:pt x="2242093" y="2449739"/>
                </a:lnTo>
                <a:lnTo>
                  <a:pt x="2236984" y="2462439"/>
                </a:lnTo>
                <a:lnTo>
                  <a:pt x="2230746" y="2475139"/>
                </a:lnTo>
                <a:close/>
              </a:path>
              <a:path w="3640454" h="4913630">
                <a:moveTo>
                  <a:pt x="46501" y="2462439"/>
                </a:moveTo>
                <a:lnTo>
                  <a:pt x="29342" y="2462439"/>
                </a:lnTo>
                <a:lnTo>
                  <a:pt x="30846" y="2449739"/>
                </a:lnTo>
                <a:lnTo>
                  <a:pt x="32605" y="2437039"/>
                </a:lnTo>
                <a:lnTo>
                  <a:pt x="42436" y="2437039"/>
                </a:lnTo>
                <a:lnTo>
                  <a:pt x="46444" y="2449739"/>
                </a:lnTo>
                <a:lnTo>
                  <a:pt x="47446" y="2449739"/>
                </a:lnTo>
                <a:lnTo>
                  <a:pt x="46501" y="2462439"/>
                </a:lnTo>
                <a:close/>
              </a:path>
              <a:path w="3640454" h="4913630">
                <a:moveTo>
                  <a:pt x="131073" y="2449739"/>
                </a:moveTo>
                <a:lnTo>
                  <a:pt x="117309" y="2449739"/>
                </a:lnTo>
                <a:lnTo>
                  <a:pt x="119339" y="2437039"/>
                </a:lnTo>
                <a:lnTo>
                  <a:pt x="129869" y="2437039"/>
                </a:lnTo>
                <a:lnTo>
                  <a:pt x="131073" y="2449739"/>
                </a:lnTo>
                <a:close/>
              </a:path>
              <a:path w="3640454" h="4913630">
                <a:moveTo>
                  <a:pt x="213099" y="2462439"/>
                </a:moveTo>
                <a:lnTo>
                  <a:pt x="196207" y="2462439"/>
                </a:lnTo>
                <a:lnTo>
                  <a:pt x="196120" y="2449739"/>
                </a:lnTo>
                <a:lnTo>
                  <a:pt x="196352" y="2437039"/>
                </a:lnTo>
                <a:lnTo>
                  <a:pt x="209869" y="2437039"/>
                </a:lnTo>
                <a:lnTo>
                  <a:pt x="212999" y="2449739"/>
                </a:lnTo>
                <a:lnTo>
                  <a:pt x="213099" y="2462439"/>
                </a:lnTo>
                <a:close/>
              </a:path>
              <a:path w="3640454" h="4913630">
                <a:moveTo>
                  <a:pt x="286042" y="2462439"/>
                </a:moveTo>
                <a:lnTo>
                  <a:pt x="272930" y="2462439"/>
                </a:lnTo>
                <a:lnTo>
                  <a:pt x="270967" y="2449739"/>
                </a:lnTo>
                <a:lnTo>
                  <a:pt x="269350" y="2437039"/>
                </a:lnTo>
                <a:lnTo>
                  <a:pt x="286132" y="2437039"/>
                </a:lnTo>
                <a:lnTo>
                  <a:pt x="286344" y="2449739"/>
                </a:lnTo>
                <a:lnTo>
                  <a:pt x="286498" y="2449739"/>
                </a:lnTo>
                <a:lnTo>
                  <a:pt x="286042" y="2462439"/>
                </a:lnTo>
                <a:close/>
              </a:path>
              <a:path w="3640454" h="4913630">
                <a:moveTo>
                  <a:pt x="685245" y="2449739"/>
                </a:moveTo>
                <a:lnTo>
                  <a:pt x="670456" y="2449739"/>
                </a:lnTo>
                <a:lnTo>
                  <a:pt x="670463" y="2437039"/>
                </a:lnTo>
                <a:lnTo>
                  <a:pt x="684010" y="2437039"/>
                </a:lnTo>
                <a:lnTo>
                  <a:pt x="685245" y="2449739"/>
                </a:lnTo>
                <a:close/>
              </a:path>
              <a:path w="3640454" h="4913630">
                <a:moveTo>
                  <a:pt x="772262" y="2475139"/>
                </a:moveTo>
                <a:lnTo>
                  <a:pt x="758958" y="2475139"/>
                </a:lnTo>
                <a:lnTo>
                  <a:pt x="757744" y="2462439"/>
                </a:lnTo>
                <a:lnTo>
                  <a:pt x="756677" y="2462439"/>
                </a:lnTo>
                <a:lnTo>
                  <a:pt x="755758" y="2449739"/>
                </a:lnTo>
                <a:lnTo>
                  <a:pt x="754984" y="2437039"/>
                </a:lnTo>
                <a:lnTo>
                  <a:pt x="768186" y="2437039"/>
                </a:lnTo>
                <a:lnTo>
                  <a:pt x="770106" y="2449739"/>
                </a:lnTo>
                <a:lnTo>
                  <a:pt x="770812" y="2449739"/>
                </a:lnTo>
                <a:lnTo>
                  <a:pt x="771224" y="2462439"/>
                </a:lnTo>
                <a:lnTo>
                  <a:pt x="772262" y="2475139"/>
                </a:lnTo>
                <a:close/>
              </a:path>
              <a:path w="3640454" h="4913630">
                <a:moveTo>
                  <a:pt x="852377" y="2462439"/>
                </a:moveTo>
                <a:lnTo>
                  <a:pt x="836902" y="2462439"/>
                </a:lnTo>
                <a:lnTo>
                  <a:pt x="836318" y="2449739"/>
                </a:lnTo>
                <a:lnTo>
                  <a:pt x="836271" y="2437039"/>
                </a:lnTo>
                <a:lnTo>
                  <a:pt x="850274" y="2437039"/>
                </a:lnTo>
                <a:lnTo>
                  <a:pt x="850518" y="2449739"/>
                </a:lnTo>
                <a:lnTo>
                  <a:pt x="851063" y="2449739"/>
                </a:lnTo>
                <a:lnTo>
                  <a:pt x="852377" y="2462439"/>
                </a:lnTo>
                <a:close/>
              </a:path>
              <a:path w="3640454" h="4913630">
                <a:moveTo>
                  <a:pt x="1135022" y="2449739"/>
                </a:moveTo>
                <a:lnTo>
                  <a:pt x="1101171" y="2449739"/>
                </a:lnTo>
                <a:lnTo>
                  <a:pt x="1105466" y="2437039"/>
                </a:lnTo>
                <a:lnTo>
                  <a:pt x="1137993" y="2437039"/>
                </a:lnTo>
                <a:lnTo>
                  <a:pt x="1135022" y="2449739"/>
                </a:lnTo>
                <a:close/>
              </a:path>
              <a:path w="3640454" h="4913630">
                <a:moveTo>
                  <a:pt x="1148320" y="2462439"/>
                </a:moveTo>
                <a:lnTo>
                  <a:pt x="1137764" y="2462439"/>
                </a:lnTo>
                <a:lnTo>
                  <a:pt x="1142653" y="2449739"/>
                </a:lnTo>
                <a:lnTo>
                  <a:pt x="1148062" y="2437039"/>
                </a:lnTo>
                <a:lnTo>
                  <a:pt x="1162399" y="2437039"/>
                </a:lnTo>
                <a:lnTo>
                  <a:pt x="1158087" y="2449739"/>
                </a:lnTo>
                <a:lnTo>
                  <a:pt x="1153420" y="2449739"/>
                </a:lnTo>
                <a:lnTo>
                  <a:pt x="1148320" y="2462439"/>
                </a:lnTo>
                <a:close/>
              </a:path>
              <a:path w="3640454" h="4913630">
                <a:moveTo>
                  <a:pt x="1177428" y="2462439"/>
                </a:moveTo>
                <a:lnTo>
                  <a:pt x="1163183" y="2462439"/>
                </a:lnTo>
                <a:lnTo>
                  <a:pt x="1168172" y="2449739"/>
                </a:lnTo>
                <a:lnTo>
                  <a:pt x="1173217" y="2437039"/>
                </a:lnTo>
                <a:lnTo>
                  <a:pt x="1187873" y="2437039"/>
                </a:lnTo>
                <a:lnTo>
                  <a:pt x="1182213" y="2449739"/>
                </a:lnTo>
                <a:lnTo>
                  <a:pt x="1177428" y="2462439"/>
                </a:lnTo>
                <a:close/>
              </a:path>
              <a:path w="3640454" h="4913630">
                <a:moveTo>
                  <a:pt x="1204859" y="2462439"/>
                </a:moveTo>
                <a:lnTo>
                  <a:pt x="1190821" y="2462439"/>
                </a:lnTo>
                <a:lnTo>
                  <a:pt x="1195786" y="2449739"/>
                </a:lnTo>
                <a:lnTo>
                  <a:pt x="1200803" y="2437039"/>
                </a:lnTo>
                <a:lnTo>
                  <a:pt x="1214913" y="2437039"/>
                </a:lnTo>
                <a:lnTo>
                  <a:pt x="1209283" y="2449739"/>
                </a:lnTo>
                <a:lnTo>
                  <a:pt x="1204859" y="2462439"/>
                </a:lnTo>
                <a:close/>
              </a:path>
              <a:path w="3640454" h="4913630">
                <a:moveTo>
                  <a:pt x="1231873" y="2462439"/>
                </a:moveTo>
                <a:lnTo>
                  <a:pt x="1217739" y="2462439"/>
                </a:lnTo>
                <a:lnTo>
                  <a:pt x="1222946" y="2449739"/>
                </a:lnTo>
                <a:lnTo>
                  <a:pt x="1228456" y="2449739"/>
                </a:lnTo>
                <a:lnTo>
                  <a:pt x="1234503" y="2437039"/>
                </a:lnTo>
                <a:lnTo>
                  <a:pt x="1243246" y="2437039"/>
                </a:lnTo>
                <a:lnTo>
                  <a:pt x="1237271" y="2449739"/>
                </a:lnTo>
                <a:lnTo>
                  <a:pt x="1231873" y="2462439"/>
                </a:lnTo>
                <a:close/>
              </a:path>
              <a:path w="3640454" h="4913630">
                <a:moveTo>
                  <a:pt x="1253935" y="2475139"/>
                </a:moveTo>
                <a:lnTo>
                  <a:pt x="1244962" y="2475139"/>
                </a:lnTo>
                <a:lnTo>
                  <a:pt x="1252278" y="2462439"/>
                </a:lnTo>
                <a:lnTo>
                  <a:pt x="1260604" y="2449739"/>
                </a:lnTo>
                <a:lnTo>
                  <a:pt x="1266658" y="2437039"/>
                </a:lnTo>
                <a:lnTo>
                  <a:pt x="1272321" y="2437039"/>
                </a:lnTo>
                <a:lnTo>
                  <a:pt x="1272710" y="2449739"/>
                </a:lnTo>
                <a:lnTo>
                  <a:pt x="1269716" y="2449739"/>
                </a:lnTo>
                <a:lnTo>
                  <a:pt x="1262298" y="2462439"/>
                </a:lnTo>
                <a:lnTo>
                  <a:pt x="1253935" y="2475139"/>
                </a:lnTo>
                <a:close/>
              </a:path>
              <a:path w="3640454" h="4913630">
                <a:moveTo>
                  <a:pt x="1400303" y="2449739"/>
                </a:moveTo>
                <a:lnTo>
                  <a:pt x="1393041" y="2449739"/>
                </a:lnTo>
                <a:lnTo>
                  <a:pt x="1397744" y="2437039"/>
                </a:lnTo>
                <a:lnTo>
                  <a:pt x="1407472" y="2437039"/>
                </a:lnTo>
                <a:lnTo>
                  <a:pt x="1400303" y="2449739"/>
                </a:lnTo>
                <a:close/>
              </a:path>
              <a:path w="3640454" h="4913630">
                <a:moveTo>
                  <a:pt x="1447743" y="2475139"/>
                </a:moveTo>
                <a:lnTo>
                  <a:pt x="1435108" y="2475139"/>
                </a:lnTo>
                <a:lnTo>
                  <a:pt x="1439829" y="2462439"/>
                </a:lnTo>
                <a:lnTo>
                  <a:pt x="1444849" y="2449739"/>
                </a:lnTo>
                <a:lnTo>
                  <a:pt x="1450338" y="2449739"/>
                </a:lnTo>
                <a:lnTo>
                  <a:pt x="1456462" y="2437039"/>
                </a:lnTo>
                <a:lnTo>
                  <a:pt x="1463550" y="2437039"/>
                </a:lnTo>
                <a:lnTo>
                  <a:pt x="1463534" y="2449739"/>
                </a:lnTo>
                <a:lnTo>
                  <a:pt x="1452849" y="2462439"/>
                </a:lnTo>
                <a:lnTo>
                  <a:pt x="1447743" y="2475139"/>
                </a:lnTo>
                <a:close/>
              </a:path>
              <a:path w="3640454" h="4913630">
                <a:moveTo>
                  <a:pt x="1585545" y="2475139"/>
                </a:moveTo>
                <a:lnTo>
                  <a:pt x="1573478" y="2475139"/>
                </a:lnTo>
                <a:lnTo>
                  <a:pt x="1578156" y="2462439"/>
                </a:lnTo>
                <a:lnTo>
                  <a:pt x="1583127" y="2462439"/>
                </a:lnTo>
                <a:lnTo>
                  <a:pt x="1588511" y="2449739"/>
                </a:lnTo>
                <a:lnTo>
                  <a:pt x="1594428" y="2437039"/>
                </a:lnTo>
                <a:lnTo>
                  <a:pt x="1602244" y="2437039"/>
                </a:lnTo>
                <a:lnTo>
                  <a:pt x="1595872" y="2449739"/>
                </a:lnTo>
                <a:lnTo>
                  <a:pt x="1590728" y="2462439"/>
                </a:lnTo>
                <a:lnTo>
                  <a:pt x="1585545" y="2475139"/>
                </a:lnTo>
                <a:close/>
              </a:path>
              <a:path w="3640454" h="4913630">
                <a:moveTo>
                  <a:pt x="2029947" y="2487839"/>
                </a:moveTo>
                <a:lnTo>
                  <a:pt x="2022858" y="2487839"/>
                </a:lnTo>
                <a:lnTo>
                  <a:pt x="2023915" y="2475139"/>
                </a:lnTo>
                <a:lnTo>
                  <a:pt x="2028970" y="2475139"/>
                </a:lnTo>
                <a:lnTo>
                  <a:pt x="2034095" y="2462439"/>
                </a:lnTo>
                <a:lnTo>
                  <a:pt x="2040050" y="2449739"/>
                </a:lnTo>
                <a:lnTo>
                  <a:pt x="2047598" y="2437039"/>
                </a:lnTo>
                <a:lnTo>
                  <a:pt x="2050709" y="2437039"/>
                </a:lnTo>
                <a:lnTo>
                  <a:pt x="2046883" y="2449739"/>
                </a:lnTo>
                <a:lnTo>
                  <a:pt x="2041968" y="2462439"/>
                </a:lnTo>
                <a:lnTo>
                  <a:pt x="2036436" y="2475139"/>
                </a:lnTo>
                <a:lnTo>
                  <a:pt x="2029947" y="2487839"/>
                </a:lnTo>
                <a:close/>
              </a:path>
              <a:path w="3640454" h="4913630">
                <a:moveTo>
                  <a:pt x="2130339" y="2475139"/>
                </a:moveTo>
                <a:lnTo>
                  <a:pt x="2125027" y="2475139"/>
                </a:lnTo>
                <a:lnTo>
                  <a:pt x="2129728" y="2462439"/>
                </a:lnTo>
                <a:lnTo>
                  <a:pt x="2134752" y="2449739"/>
                </a:lnTo>
                <a:lnTo>
                  <a:pt x="2140192" y="2449739"/>
                </a:lnTo>
                <a:lnTo>
                  <a:pt x="2146139" y="2437039"/>
                </a:lnTo>
                <a:lnTo>
                  <a:pt x="2151447" y="2437039"/>
                </a:lnTo>
                <a:lnTo>
                  <a:pt x="2141265" y="2462439"/>
                </a:lnTo>
                <a:lnTo>
                  <a:pt x="2136397" y="2462439"/>
                </a:lnTo>
                <a:lnTo>
                  <a:pt x="2130339" y="2475139"/>
                </a:lnTo>
                <a:close/>
              </a:path>
              <a:path w="3640454" h="4913630">
                <a:moveTo>
                  <a:pt x="2728862" y="2475139"/>
                </a:moveTo>
                <a:lnTo>
                  <a:pt x="2722107" y="2475139"/>
                </a:lnTo>
                <a:lnTo>
                  <a:pt x="2723821" y="2462439"/>
                </a:lnTo>
                <a:lnTo>
                  <a:pt x="2728925" y="2449739"/>
                </a:lnTo>
                <a:lnTo>
                  <a:pt x="2736274" y="2449739"/>
                </a:lnTo>
                <a:lnTo>
                  <a:pt x="2744723" y="2437039"/>
                </a:lnTo>
                <a:lnTo>
                  <a:pt x="2740298" y="2449739"/>
                </a:lnTo>
                <a:lnTo>
                  <a:pt x="2734968" y="2462439"/>
                </a:lnTo>
                <a:lnTo>
                  <a:pt x="2728862" y="2475139"/>
                </a:lnTo>
                <a:close/>
              </a:path>
              <a:path w="3640454" h="4913630">
                <a:moveTo>
                  <a:pt x="133511" y="2462439"/>
                </a:moveTo>
                <a:lnTo>
                  <a:pt x="116971" y="2462439"/>
                </a:lnTo>
                <a:lnTo>
                  <a:pt x="116747" y="2449739"/>
                </a:lnTo>
                <a:lnTo>
                  <a:pt x="132712" y="2449739"/>
                </a:lnTo>
                <a:lnTo>
                  <a:pt x="133511" y="2462439"/>
                </a:lnTo>
                <a:close/>
              </a:path>
              <a:path w="3640454" h="4913630">
                <a:moveTo>
                  <a:pt x="361898" y="2462439"/>
                </a:moveTo>
                <a:lnTo>
                  <a:pt x="354183" y="2462439"/>
                </a:lnTo>
                <a:lnTo>
                  <a:pt x="359146" y="2449739"/>
                </a:lnTo>
                <a:lnTo>
                  <a:pt x="361898" y="2462439"/>
                </a:lnTo>
                <a:close/>
              </a:path>
              <a:path w="3640454" h="4913630">
                <a:moveTo>
                  <a:pt x="593664" y="2462439"/>
                </a:moveTo>
                <a:lnTo>
                  <a:pt x="590140" y="2462439"/>
                </a:lnTo>
                <a:lnTo>
                  <a:pt x="588674" y="2449739"/>
                </a:lnTo>
                <a:lnTo>
                  <a:pt x="601032" y="2449739"/>
                </a:lnTo>
                <a:lnTo>
                  <a:pt x="593664" y="2462439"/>
                </a:lnTo>
                <a:close/>
              </a:path>
              <a:path w="3640454" h="4913630">
                <a:moveTo>
                  <a:pt x="688897" y="2475139"/>
                </a:moveTo>
                <a:lnTo>
                  <a:pt x="675619" y="2475139"/>
                </a:lnTo>
                <a:lnTo>
                  <a:pt x="673213" y="2462439"/>
                </a:lnTo>
                <a:lnTo>
                  <a:pt x="671734" y="2449739"/>
                </a:lnTo>
                <a:lnTo>
                  <a:pt x="686365" y="2449739"/>
                </a:lnTo>
                <a:lnTo>
                  <a:pt x="687378" y="2462439"/>
                </a:lnTo>
                <a:lnTo>
                  <a:pt x="688291" y="2462439"/>
                </a:lnTo>
                <a:lnTo>
                  <a:pt x="688897" y="2475139"/>
                </a:lnTo>
                <a:close/>
              </a:path>
              <a:path w="3640454" h="4913630">
                <a:moveTo>
                  <a:pt x="1068560" y="2487839"/>
                </a:moveTo>
                <a:lnTo>
                  <a:pt x="1057713" y="2487839"/>
                </a:lnTo>
                <a:lnTo>
                  <a:pt x="1061521" y="2475139"/>
                </a:lnTo>
                <a:lnTo>
                  <a:pt x="1064548" y="2462439"/>
                </a:lnTo>
                <a:lnTo>
                  <a:pt x="1067660" y="2462439"/>
                </a:lnTo>
                <a:lnTo>
                  <a:pt x="1070877" y="2449739"/>
                </a:lnTo>
                <a:lnTo>
                  <a:pt x="1081928" y="2449739"/>
                </a:lnTo>
                <a:lnTo>
                  <a:pt x="1079262" y="2462439"/>
                </a:lnTo>
                <a:lnTo>
                  <a:pt x="1076161" y="2475139"/>
                </a:lnTo>
                <a:lnTo>
                  <a:pt x="1072602" y="2475139"/>
                </a:lnTo>
                <a:lnTo>
                  <a:pt x="1068560" y="2487839"/>
                </a:lnTo>
                <a:close/>
              </a:path>
              <a:path w="3640454" h="4913630">
                <a:moveTo>
                  <a:pt x="1101720" y="2475139"/>
                </a:moveTo>
                <a:lnTo>
                  <a:pt x="1087368" y="2475139"/>
                </a:lnTo>
                <a:lnTo>
                  <a:pt x="1092968" y="2462439"/>
                </a:lnTo>
                <a:lnTo>
                  <a:pt x="1097026" y="2449739"/>
                </a:lnTo>
                <a:lnTo>
                  <a:pt x="1132246" y="2449739"/>
                </a:lnTo>
                <a:lnTo>
                  <a:pt x="1129590" y="2462439"/>
                </a:lnTo>
                <a:lnTo>
                  <a:pt x="1103369" y="2462439"/>
                </a:lnTo>
                <a:lnTo>
                  <a:pt x="1101720" y="2475139"/>
                </a:lnTo>
                <a:close/>
              </a:path>
              <a:path w="3640454" h="4913630">
                <a:moveTo>
                  <a:pt x="1303728" y="2462439"/>
                </a:moveTo>
                <a:lnTo>
                  <a:pt x="1290164" y="2462439"/>
                </a:lnTo>
                <a:lnTo>
                  <a:pt x="1297171" y="2449739"/>
                </a:lnTo>
                <a:lnTo>
                  <a:pt x="1304188" y="2449739"/>
                </a:lnTo>
                <a:lnTo>
                  <a:pt x="1303728" y="2462439"/>
                </a:lnTo>
                <a:close/>
              </a:path>
              <a:path w="3640454" h="4913630">
                <a:moveTo>
                  <a:pt x="1848920" y="2462439"/>
                </a:moveTo>
                <a:lnTo>
                  <a:pt x="1844333" y="2462439"/>
                </a:lnTo>
                <a:lnTo>
                  <a:pt x="1846573" y="2449739"/>
                </a:lnTo>
                <a:lnTo>
                  <a:pt x="1848920" y="2462439"/>
                </a:lnTo>
                <a:close/>
              </a:path>
              <a:path w="3640454" h="4913630">
                <a:moveTo>
                  <a:pt x="1929683" y="2487839"/>
                </a:moveTo>
                <a:lnTo>
                  <a:pt x="1924258" y="2487839"/>
                </a:lnTo>
                <a:lnTo>
                  <a:pt x="1926540" y="2475139"/>
                </a:lnTo>
                <a:lnTo>
                  <a:pt x="1933095" y="2462439"/>
                </a:lnTo>
                <a:lnTo>
                  <a:pt x="1940575" y="2449739"/>
                </a:lnTo>
                <a:lnTo>
                  <a:pt x="1950549" y="2449739"/>
                </a:lnTo>
                <a:lnTo>
                  <a:pt x="1946001" y="2462439"/>
                </a:lnTo>
                <a:lnTo>
                  <a:pt x="1941108" y="2475139"/>
                </a:lnTo>
                <a:lnTo>
                  <a:pt x="1935719" y="2475139"/>
                </a:lnTo>
                <a:lnTo>
                  <a:pt x="1929683" y="2487839"/>
                </a:lnTo>
                <a:close/>
              </a:path>
              <a:path w="3640454" h="4913630">
                <a:moveTo>
                  <a:pt x="2619445" y="2487839"/>
                </a:moveTo>
                <a:lnTo>
                  <a:pt x="2611741" y="2487839"/>
                </a:lnTo>
                <a:lnTo>
                  <a:pt x="2614168" y="2475139"/>
                </a:lnTo>
                <a:lnTo>
                  <a:pt x="2619447" y="2462439"/>
                </a:lnTo>
                <a:lnTo>
                  <a:pt x="2626540" y="2449739"/>
                </a:lnTo>
                <a:lnTo>
                  <a:pt x="2631943" y="2449739"/>
                </a:lnTo>
                <a:lnTo>
                  <a:pt x="2626567" y="2475139"/>
                </a:lnTo>
                <a:lnTo>
                  <a:pt x="2619445" y="2487839"/>
                </a:lnTo>
                <a:close/>
              </a:path>
              <a:path w="3640454" h="4913630">
                <a:moveTo>
                  <a:pt x="2828604" y="2500539"/>
                </a:moveTo>
                <a:lnTo>
                  <a:pt x="2830509" y="2487839"/>
                </a:lnTo>
                <a:lnTo>
                  <a:pt x="2833257" y="2475139"/>
                </a:lnTo>
                <a:lnTo>
                  <a:pt x="2837134" y="2462439"/>
                </a:lnTo>
                <a:lnTo>
                  <a:pt x="2842425" y="2449739"/>
                </a:lnTo>
                <a:lnTo>
                  <a:pt x="2842083" y="2462439"/>
                </a:lnTo>
                <a:lnTo>
                  <a:pt x="2839115" y="2475139"/>
                </a:lnTo>
                <a:lnTo>
                  <a:pt x="2834347" y="2487839"/>
                </a:lnTo>
                <a:lnTo>
                  <a:pt x="2828604" y="2500539"/>
                </a:lnTo>
                <a:close/>
              </a:path>
              <a:path w="3640454" h="4913630">
                <a:moveTo>
                  <a:pt x="44194" y="2475139"/>
                </a:moveTo>
                <a:lnTo>
                  <a:pt x="30227" y="2475139"/>
                </a:lnTo>
                <a:lnTo>
                  <a:pt x="28875" y="2462439"/>
                </a:lnTo>
                <a:lnTo>
                  <a:pt x="45792" y="2462439"/>
                </a:lnTo>
                <a:lnTo>
                  <a:pt x="44194" y="2475139"/>
                </a:lnTo>
                <a:close/>
              </a:path>
              <a:path w="3640454" h="4913630">
                <a:moveTo>
                  <a:pt x="132923" y="2475139"/>
                </a:moveTo>
                <a:lnTo>
                  <a:pt x="117072" y="2475139"/>
                </a:lnTo>
                <a:lnTo>
                  <a:pt x="117091" y="2462439"/>
                </a:lnTo>
                <a:lnTo>
                  <a:pt x="133552" y="2462439"/>
                </a:lnTo>
                <a:lnTo>
                  <a:pt x="132923" y="2475139"/>
                </a:lnTo>
                <a:close/>
              </a:path>
              <a:path w="3640454" h="4913630">
                <a:moveTo>
                  <a:pt x="213113" y="2475139"/>
                </a:moveTo>
                <a:lnTo>
                  <a:pt x="198247" y="2475139"/>
                </a:lnTo>
                <a:lnTo>
                  <a:pt x="196840" y="2462439"/>
                </a:lnTo>
                <a:lnTo>
                  <a:pt x="213502" y="2462439"/>
                </a:lnTo>
                <a:lnTo>
                  <a:pt x="213113" y="2475139"/>
                </a:lnTo>
                <a:close/>
              </a:path>
              <a:path w="3640454" h="4913630">
                <a:moveTo>
                  <a:pt x="366987" y="2500539"/>
                </a:moveTo>
                <a:lnTo>
                  <a:pt x="354890" y="2500539"/>
                </a:lnTo>
                <a:lnTo>
                  <a:pt x="352495" y="2487839"/>
                </a:lnTo>
                <a:lnTo>
                  <a:pt x="348420" y="2462439"/>
                </a:lnTo>
                <a:lnTo>
                  <a:pt x="362918" y="2462439"/>
                </a:lnTo>
                <a:lnTo>
                  <a:pt x="364388" y="2475139"/>
                </a:lnTo>
                <a:lnTo>
                  <a:pt x="365722" y="2475139"/>
                </a:lnTo>
                <a:lnTo>
                  <a:pt x="366934" y="2487839"/>
                </a:lnTo>
                <a:lnTo>
                  <a:pt x="368769" y="2487839"/>
                </a:lnTo>
                <a:lnTo>
                  <a:pt x="366987" y="2500539"/>
                </a:lnTo>
                <a:close/>
              </a:path>
              <a:path w="3640454" h="4913630">
                <a:moveTo>
                  <a:pt x="527612" y="2500539"/>
                </a:moveTo>
                <a:lnTo>
                  <a:pt x="516193" y="2500539"/>
                </a:lnTo>
                <a:lnTo>
                  <a:pt x="513047" y="2487839"/>
                </a:lnTo>
                <a:lnTo>
                  <a:pt x="511178" y="2475139"/>
                </a:lnTo>
                <a:lnTo>
                  <a:pt x="509762" y="2475139"/>
                </a:lnTo>
                <a:lnTo>
                  <a:pt x="509027" y="2462439"/>
                </a:lnTo>
                <a:lnTo>
                  <a:pt x="524099" y="2462439"/>
                </a:lnTo>
                <a:lnTo>
                  <a:pt x="525952" y="2475139"/>
                </a:lnTo>
                <a:lnTo>
                  <a:pt x="527671" y="2487839"/>
                </a:lnTo>
                <a:lnTo>
                  <a:pt x="530029" y="2487839"/>
                </a:lnTo>
                <a:lnTo>
                  <a:pt x="527612" y="2500539"/>
                </a:lnTo>
                <a:close/>
              </a:path>
              <a:path w="3640454" h="4913630">
                <a:moveTo>
                  <a:pt x="850732" y="2475139"/>
                </a:moveTo>
                <a:lnTo>
                  <a:pt x="839011" y="2475139"/>
                </a:lnTo>
                <a:lnTo>
                  <a:pt x="838241" y="2462439"/>
                </a:lnTo>
                <a:lnTo>
                  <a:pt x="852110" y="2462439"/>
                </a:lnTo>
                <a:lnTo>
                  <a:pt x="850732" y="2475139"/>
                </a:lnTo>
                <a:close/>
              </a:path>
              <a:path w="3640454" h="4913630">
                <a:moveTo>
                  <a:pt x="1027066" y="2500539"/>
                </a:moveTo>
                <a:lnTo>
                  <a:pt x="1017301" y="2500539"/>
                </a:lnTo>
                <a:lnTo>
                  <a:pt x="1018543" y="2487839"/>
                </a:lnTo>
                <a:lnTo>
                  <a:pt x="1020702" y="2475139"/>
                </a:lnTo>
                <a:lnTo>
                  <a:pt x="1023563" y="2475139"/>
                </a:lnTo>
                <a:lnTo>
                  <a:pt x="1026912" y="2462439"/>
                </a:lnTo>
                <a:lnTo>
                  <a:pt x="1038271" y="2462439"/>
                </a:lnTo>
                <a:lnTo>
                  <a:pt x="1036622" y="2475139"/>
                </a:lnTo>
                <a:lnTo>
                  <a:pt x="1034357" y="2487839"/>
                </a:lnTo>
                <a:lnTo>
                  <a:pt x="1031249" y="2487839"/>
                </a:lnTo>
                <a:lnTo>
                  <a:pt x="1027066" y="2500539"/>
                </a:lnTo>
                <a:close/>
              </a:path>
              <a:path w="3640454" h="4913630">
                <a:moveTo>
                  <a:pt x="1115965" y="2475139"/>
                </a:moveTo>
                <a:lnTo>
                  <a:pt x="1113662" y="2475139"/>
                </a:lnTo>
                <a:lnTo>
                  <a:pt x="1108530" y="2462439"/>
                </a:lnTo>
                <a:lnTo>
                  <a:pt x="1125902" y="2462439"/>
                </a:lnTo>
                <a:lnTo>
                  <a:pt x="1115965" y="2475139"/>
                </a:lnTo>
                <a:close/>
              </a:path>
              <a:path w="3640454" h="4913630">
                <a:moveTo>
                  <a:pt x="1141727" y="2475139"/>
                </a:moveTo>
                <a:lnTo>
                  <a:pt x="1134958" y="2475139"/>
                </a:lnTo>
                <a:lnTo>
                  <a:pt x="1132081" y="2462439"/>
                </a:lnTo>
                <a:lnTo>
                  <a:pt x="1142708" y="2462439"/>
                </a:lnTo>
                <a:lnTo>
                  <a:pt x="1141727" y="2475139"/>
                </a:lnTo>
                <a:close/>
              </a:path>
              <a:path w="3640454" h="4913630">
                <a:moveTo>
                  <a:pt x="1167687" y="2475139"/>
                </a:moveTo>
                <a:lnTo>
                  <a:pt x="1155968" y="2475139"/>
                </a:lnTo>
                <a:lnTo>
                  <a:pt x="1156557" y="2462439"/>
                </a:lnTo>
                <a:lnTo>
                  <a:pt x="1172593" y="2462439"/>
                </a:lnTo>
                <a:lnTo>
                  <a:pt x="1167687" y="2475139"/>
                </a:lnTo>
                <a:close/>
              </a:path>
              <a:path w="3640454" h="4913630">
                <a:moveTo>
                  <a:pt x="1193405" y="2475139"/>
                </a:moveTo>
                <a:lnTo>
                  <a:pt x="1182385" y="2475139"/>
                </a:lnTo>
                <a:lnTo>
                  <a:pt x="1183895" y="2462439"/>
                </a:lnTo>
                <a:lnTo>
                  <a:pt x="1200399" y="2462439"/>
                </a:lnTo>
                <a:lnTo>
                  <a:pt x="1193405" y="2475139"/>
                </a:lnTo>
                <a:close/>
              </a:path>
              <a:path w="3640454" h="4913630">
                <a:moveTo>
                  <a:pt x="1219581" y="2475139"/>
                </a:moveTo>
                <a:lnTo>
                  <a:pt x="1210728" y="2475139"/>
                </a:lnTo>
                <a:lnTo>
                  <a:pt x="1212605" y="2462439"/>
                </a:lnTo>
                <a:lnTo>
                  <a:pt x="1226436" y="2462439"/>
                </a:lnTo>
                <a:lnTo>
                  <a:pt x="1219581" y="2475139"/>
                </a:lnTo>
                <a:close/>
              </a:path>
              <a:path w="3640454" h="4913630">
                <a:moveTo>
                  <a:pt x="1287258" y="2487839"/>
                </a:moveTo>
                <a:lnTo>
                  <a:pt x="1273791" y="2487839"/>
                </a:lnTo>
                <a:lnTo>
                  <a:pt x="1279159" y="2475139"/>
                </a:lnTo>
                <a:lnTo>
                  <a:pt x="1284622" y="2462439"/>
                </a:lnTo>
                <a:lnTo>
                  <a:pt x="1303642" y="2462439"/>
                </a:lnTo>
                <a:lnTo>
                  <a:pt x="1292551" y="2475139"/>
                </a:lnTo>
                <a:lnTo>
                  <a:pt x="1287258" y="2487839"/>
                </a:lnTo>
                <a:close/>
              </a:path>
              <a:path w="3640454" h="4913630">
                <a:moveTo>
                  <a:pt x="1314737" y="2513239"/>
                </a:moveTo>
                <a:lnTo>
                  <a:pt x="1311905" y="2513239"/>
                </a:lnTo>
                <a:lnTo>
                  <a:pt x="1307141" y="2500539"/>
                </a:lnTo>
                <a:lnTo>
                  <a:pt x="1313589" y="2487839"/>
                </a:lnTo>
                <a:lnTo>
                  <a:pt x="1318878" y="2487839"/>
                </a:lnTo>
                <a:lnTo>
                  <a:pt x="1324226" y="2475139"/>
                </a:lnTo>
                <a:lnTo>
                  <a:pt x="1330904" y="2462439"/>
                </a:lnTo>
                <a:lnTo>
                  <a:pt x="1336822" y="2462439"/>
                </a:lnTo>
                <a:lnTo>
                  <a:pt x="1337389" y="2475139"/>
                </a:lnTo>
                <a:lnTo>
                  <a:pt x="1326642" y="2487839"/>
                </a:lnTo>
                <a:lnTo>
                  <a:pt x="1321516" y="2500539"/>
                </a:lnTo>
                <a:lnTo>
                  <a:pt x="1316307" y="2500539"/>
                </a:lnTo>
                <a:lnTo>
                  <a:pt x="1314737" y="2513239"/>
                </a:lnTo>
                <a:close/>
              </a:path>
              <a:path w="3640454" h="4913630">
                <a:moveTo>
                  <a:pt x="1830817" y="2500539"/>
                </a:moveTo>
                <a:lnTo>
                  <a:pt x="1823645" y="2500539"/>
                </a:lnTo>
                <a:lnTo>
                  <a:pt x="1829188" y="2487839"/>
                </a:lnTo>
                <a:lnTo>
                  <a:pt x="1833808" y="2475139"/>
                </a:lnTo>
                <a:lnTo>
                  <a:pt x="1838485" y="2462439"/>
                </a:lnTo>
                <a:lnTo>
                  <a:pt x="1850820" y="2462439"/>
                </a:lnTo>
                <a:lnTo>
                  <a:pt x="1845529" y="2475139"/>
                </a:lnTo>
                <a:lnTo>
                  <a:pt x="1840915" y="2475139"/>
                </a:lnTo>
                <a:lnTo>
                  <a:pt x="1836262" y="2487839"/>
                </a:lnTo>
                <a:lnTo>
                  <a:pt x="1830817" y="2500539"/>
                </a:lnTo>
                <a:close/>
              </a:path>
              <a:path w="3640454" h="4913630">
                <a:moveTo>
                  <a:pt x="2500672" y="2500539"/>
                </a:moveTo>
                <a:lnTo>
                  <a:pt x="2494834" y="2500539"/>
                </a:lnTo>
                <a:lnTo>
                  <a:pt x="2499747" y="2487839"/>
                </a:lnTo>
                <a:lnTo>
                  <a:pt x="2506830" y="2475139"/>
                </a:lnTo>
                <a:lnTo>
                  <a:pt x="2514967" y="2462439"/>
                </a:lnTo>
                <a:lnTo>
                  <a:pt x="2512681" y="2475139"/>
                </a:lnTo>
                <a:lnTo>
                  <a:pt x="2507541" y="2487839"/>
                </a:lnTo>
                <a:lnTo>
                  <a:pt x="2500672" y="2500539"/>
                </a:lnTo>
                <a:close/>
              </a:path>
              <a:path w="3640454" h="4913630">
                <a:moveTo>
                  <a:pt x="2841902" y="2513239"/>
                </a:moveTo>
                <a:lnTo>
                  <a:pt x="2842761" y="2500539"/>
                </a:lnTo>
                <a:lnTo>
                  <a:pt x="2846684" y="2487839"/>
                </a:lnTo>
                <a:lnTo>
                  <a:pt x="2853267" y="2475139"/>
                </a:lnTo>
                <a:lnTo>
                  <a:pt x="2862105" y="2462439"/>
                </a:lnTo>
                <a:lnTo>
                  <a:pt x="2859080" y="2475139"/>
                </a:lnTo>
                <a:lnTo>
                  <a:pt x="2854172" y="2487839"/>
                </a:lnTo>
                <a:lnTo>
                  <a:pt x="2848180" y="2500539"/>
                </a:lnTo>
                <a:lnTo>
                  <a:pt x="2841902" y="2513239"/>
                </a:lnTo>
                <a:close/>
              </a:path>
              <a:path w="3640454" h="4913630">
                <a:moveTo>
                  <a:pt x="129725" y="2487839"/>
                </a:moveTo>
                <a:lnTo>
                  <a:pt x="119940" y="2487839"/>
                </a:lnTo>
                <a:lnTo>
                  <a:pt x="117129" y="2475139"/>
                </a:lnTo>
                <a:lnTo>
                  <a:pt x="132338" y="2475139"/>
                </a:lnTo>
                <a:lnTo>
                  <a:pt x="129725" y="2487839"/>
                </a:lnTo>
                <a:close/>
              </a:path>
              <a:path w="3640454" h="4913630">
                <a:moveTo>
                  <a:pt x="444916" y="2487839"/>
                </a:moveTo>
                <a:lnTo>
                  <a:pt x="429624" y="2487839"/>
                </a:lnTo>
                <a:lnTo>
                  <a:pt x="429474" y="2475139"/>
                </a:lnTo>
                <a:lnTo>
                  <a:pt x="443676" y="2475139"/>
                </a:lnTo>
                <a:lnTo>
                  <a:pt x="444916" y="2487839"/>
                </a:lnTo>
                <a:close/>
              </a:path>
              <a:path w="3640454" h="4913630">
                <a:moveTo>
                  <a:pt x="984671" y="2487839"/>
                </a:moveTo>
                <a:lnTo>
                  <a:pt x="971245" y="2487839"/>
                </a:lnTo>
                <a:lnTo>
                  <a:pt x="972167" y="2475139"/>
                </a:lnTo>
                <a:lnTo>
                  <a:pt x="983805" y="2475139"/>
                </a:lnTo>
                <a:lnTo>
                  <a:pt x="984671" y="2487839"/>
                </a:lnTo>
                <a:close/>
              </a:path>
              <a:path w="3640454" h="4913630">
                <a:moveTo>
                  <a:pt x="1492991" y="2513239"/>
                </a:moveTo>
                <a:lnTo>
                  <a:pt x="1480416" y="2513239"/>
                </a:lnTo>
                <a:lnTo>
                  <a:pt x="1485007" y="2500539"/>
                </a:lnTo>
                <a:lnTo>
                  <a:pt x="1489699" y="2500539"/>
                </a:lnTo>
                <a:lnTo>
                  <a:pt x="1494456" y="2487839"/>
                </a:lnTo>
                <a:lnTo>
                  <a:pt x="1500429" y="2475139"/>
                </a:lnTo>
                <a:lnTo>
                  <a:pt x="1507077" y="2475139"/>
                </a:lnTo>
                <a:lnTo>
                  <a:pt x="1502920" y="2487839"/>
                </a:lnTo>
                <a:lnTo>
                  <a:pt x="1498271" y="2500539"/>
                </a:lnTo>
                <a:lnTo>
                  <a:pt x="1492991" y="2513239"/>
                </a:lnTo>
                <a:close/>
              </a:path>
              <a:path w="3640454" h="4913630">
                <a:moveTo>
                  <a:pt x="1577424" y="2487839"/>
                </a:moveTo>
                <a:lnTo>
                  <a:pt x="1574175" y="2475139"/>
                </a:lnTo>
                <a:lnTo>
                  <a:pt x="1578416" y="2475139"/>
                </a:lnTo>
                <a:lnTo>
                  <a:pt x="1577424" y="2487839"/>
                </a:lnTo>
                <a:close/>
              </a:path>
              <a:path w="3640454" h="4913630">
                <a:moveTo>
                  <a:pt x="1732923" y="2513239"/>
                </a:moveTo>
                <a:lnTo>
                  <a:pt x="1724016" y="2513239"/>
                </a:lnTo>
                <a:lnTo>
                  <a:pt x="1729786" y="2500539"/>
                </a:lnTo>
                <a:lnTo>
                  <a:pt x="1734179" y="2487839"/>
                </a:lnTo>
                <a:lnTo>
                  <a:pt x="1738618" y="2487839"/>
                </a:lnTo>
                <a:lnTo>
                  <a:pt x="1744129" y="2475139"/>
                </a:lnTo>
                <a:lnTo>
                  <a:pt x="1750815" y="2475139"/>
                </a:lnTo>
                <a:lnTo>
                  <a:pt x="1746156" y="2487839"/>
                </a:lnTo>
                <a:lnTo>
                  <a:pt x="1742200" y="2500539"/>
                </a:lnTo>
                <a:lnTo>
                  <a:pt x="1738210" y="2500539"/>
                </a:lnTo>
                <a:lnTo>
                  <a:pt x="1732923" y="2513239"/>
                </a:lnTo>
                <a:close/>
              </a:path>
              <a:path w="3640454" h="4913630">
                <a:moveTo>
                  <a:pt x="292011" y="2500539"/>
                </a:moveTo>
                <a:lnTo>
                  <a:pt x="280564" y="2500539"/>
                </a:lnTo>
                <a:lnTo>
                  <a:pt x="289228" y="2487839"/>
                </a:lnTo>
                <a:lnTo>
                  <a:pt x="292011" y="2500539"/>
                </a:lnTo>
                <a:close/>
              </a:path>
              <a:path w="3640454" h="4913630">
                <a:moveTo>
                  <a:pt x="447517" y="2513239"/>
                </a:moveTo>
                <a:lnTo>
                  <a:pt x="435563" y="2513239"/>
                </a:lnTo>
                <a:lnTo>
                  <a:pt x="432434" y="2500539"/>
                </a:lnTo>
                <a:lnTo>
                  <a:pt x="430943" y="2487839"/>
                </a:lnTo>
                <a:lnTo>
                  <a:pt x="446077" y="2487839"/>
                </a:lnTo>
                <a:lnTo>
                  <a:pt x="447145" y="2500539"/>
                </a:lnTo>
                <a:lnTo>
                  <a:pt x="448615" y="2500539"/>
                </a:lnTo>
                <a:lnTo>
                  <a:pt x="447517" y="2513239"/>
                </a:lnTo>
                <a:close/>
              </a:path>
              <a:path w="3640454" h="4913630">
                <a:moveTo>
                  <a:pt x="610499" y="2500539"/>
                </a:moveTo>
                <a:lnTo>
                  <a:pt x="597957" y="2500539"/>
                </a:lnTo>
                <a:lnTo>
                  <a:pt x="598557" y="2487839"/>
                </a:lnTo>
                <a:lnTo>
                  <a:pt x="609581" y="2487839"/>
                </a:lnTo>
                <a:lnTo>
                  <a:pt x="610499" y="2500539"/>
                </a:lnTo>
                <a:close/>
              </a:path>
              <a:path w="3640454" h="4913630">
                <a:moveTo>
                  <a:pt x="921832" y="2513239"/>
                </a:moveTo>
                <a:lnTo>
                  <a:pt x="907972" y="2513239"/>
                </a:lnTo>
                <a:lnTo>
                  <a:pt x="909403" y="2500539"/>
                </a:lnTo>
                <a:lnTo>
                  <a:pt x="911477" y="2487839"/>
                </a:lnTo>
                <a:lnTo>
                  <a:pt x="921640" y="2500539"/>
                </a:lnTo>
                <a:lnTo>
                  <a:pt x="922017" y="2500539"/>
                </a:lnTo>
                <a:lnTo>
                  <a:pt x="921832" y="2513239"/>
                </a:lnTo>
                <a:close/>
              </a:path>
              <a:path w="3640454" h="4913630">
                <a:moveTo>
                  <a:pt x="979891" y="2513239"/>
                </a:moveTo>
                <a:lnTo>
                  <a:pt x="966632" y="2513239"/>
                </a:lnTo>
                <a:lnTo>
                  <a:pt x="968081" y="2500539"/>
                </a:lnTo>
                <a:lnTo>
                  <a:pt x="969377" y="2487839"/>
                </a:lnTo>
                <a:lnTo>
                  <a:pt x="983272" y="2487839"/>
                </a:lnTo>
                <a:lnTo>
                  <a:pt x="982293" y="2500539"/>
                </a:lnTo>
                <a:lnTo>
                  <a:pt x="981185" y="2500539"/>
                </a:lnTo>
                <a:lnTo>
                  <a:pt x="979891" y="2513239"/>
                </a:lnTo>
                <a:close/>
              </a:path>
              <a:path w="3640454" h="4913630">
                <a:moveTo>
                  <a:pt x="1359696" y="2525939"/>
                </a:moveTo>
                <a:lnTo>
                  <a:pt x="1346186" y="2525939"/>
                </a:lnTo>
                <a:lnTo>
                  <a:pt x="1350767" y="2513239"/>
                </a:lnTo>
                <a:lnTo>
                  <a:pt x="1355927" y="2500539"/>
                </a:lnTo>
                <a:lnTo>
                  <a:pt x="1361596" y="2500539"/>
                </a:lnTo>
                <a:lnTo>
                  <a:pt x="1367702" y="2487839"/>
                </a:lnTo>
                <a:lnTo>
                  <a:pt x="1375175" y="2487839"/>
                </a:lnTo>
                <a:lnTo>
                  <a:pt x="1370462" y="2500539"/>
                </a:lnTo>
                <a:lnTo>
                  <a:pt x="1365292" y="2513239"/>
                </a:lnTo>
                <a:lnTo>
                  <a:pt x="1359696" y="2525939"/>
                </a:lnTo>
                <a:close/>
              </a:path>
              <a:path w="3640454" h="4913630">
                <a:moveTo>
                  <a:pt x="1634084" y="2538639"/>
                </a:moveTo>
                <a:lnTo>
                  <a:pt x="1627491" y="2538639"/>
                </a:lnTo>
                <a:lnTo>
                  <a:pt x="1626974" y="2525939"/>
                </a:lnTo>
                <a:lnTo>
                  <a:pt x="1632235" y="2525939"/>
                </a:lnTo>
                <a:lnTo>
                  <a:pt x="1636655" y="2513239"/>
                </a:lnTo>
                <a:lnTo>
                  <a:pt x="1641147" y="2500539"/>
                </a:lnTo>
                <a:lnTo>
                  <a:pt x="1646778" y="2487839"/>
                </a:lnTo>
                <a:lnTo>
                  <a:pt x="1652798" y="2487839"/>
                </a:lnTo>
                <a:lnTo>
                  <a:pt x="1654117" y="2500539"/>
                </a:lnTo>
                <a:lnTo>
                  <a:pt x="1649070" y="2500539"/>
                </a:lnTo>
                <a:lnTo>
                  <a:pt x="1644366" y="2513239"/>
                </a:lnTo>
                <a:lnTo>
                  <a:pt x="1639594" y="2525939"/>
                </a:lnTo>
                <a:lnTo>
                  <a:pt x="1634084" y="2538639"/>
                </a:lnTo>
                <a:close/>
              </a:path>
              <a:path w="3640454" h="4913630">
                <a:moveTo>
                  <a:pt x="2381371" y="2525939"/>
                </a:moveTo>
                <a:lnTo>
                  <a:pt x="2384618" y="2513239"/>
                </a:lnTo>
                <a:lnTo>
                  <a:pt x="2389289" y="2500539"/>
                </a:lnTo>
                <a:lnTo>
                  <a:pt x="2395352" y="2500539"/>
                </a:lnTo>
                <a:lnTo>
                  <a:pt x="2402775" y="2487839"/>
                </a:lnTo>
                <a:lnTo>
                  <a:pt x="2399303" y="2500539"/>
                </a:lnTo>
                <a:lnTo>
                  <a:pt x="2394414" y="2513239"/>
                </a:lnTo>
                <a:lnTo>
                  <a:pt x="2388355" y="2513239"/>
                </a:lnTo>
                <a:lnTo>
                  <a:pt x="2381371" y="2525939"/>
                </a:lnTo>
                <a:close/>
              </a:path>
              <a:path w="3640454" h="4913630">
                <a:moveTo>
                  <a:pt x="295588" y="2513239"/>
                </a:moveTo>
                <a:lnTo>
                  <a:pt x="279073" y="2513239"/>
                </a:lnTo>
                <a:lnTo>
                  <a:pt x="278957" y="2500539"/>
                </a:lnTo>
                <a:lnTo>
                  <a:pt x="295867" y="2500539"/>
                </a:lnTo>
                <a:lnTo>
                  <a:pt x="295588" y="2513239"/>
                </a:lnTo>
                <a:close/>
              </a:path>
              <a:path w="3640454" h="4913630">
                <a:moveTo>
                  <a:pt x="614719" y="2513239"/>
                </a:moveTo>
                <a:lnTo>
                  <a:pt x="598267" y="2513239"/>
                </a:lnTo>
                <a:lnTo>
                  <a:pt x="598162" y="2500539"/>
                </a:lnTo>
                <a:lnTo>
                  <a:pt x="612842" y="2500539"/>
                </a:lnTo>
                <a:lnTo>
                  <a:pt x="614719" y="2513239"/>
                </a:lnTo>
                <a:close/>
              </a:path>
              <a:path w="3640454" h="4913630">
                <a:moveTo>
                  <a:pt x="853041" y="2525939"/>
                </a:moveTo>
                <a:lnTo>
                  <a:pt x="839221" y="2525939"/>
                </a:lnTo>
                <a:lnTo>
                  <a:pt x="840100" y="2513239"/>
                </a:lnTo>
                <a:lnTo>
                  <a:pt x="842745" y="2500539"/>
                </a:lnTo>
                <a:lnTo>
                  <a:pt x="846008" y="2513239"/>
                </a:lnTo>
                <a:lnTo>
                  <a:pt x="853034" y="2513239"/>
                </a:lnTo>
                <a:lnTo>
                  <a:pt x="853041" y="2525939"/>
                </a:lnTo>
                <a:close/>
              </a:path>
              <a:path w="3640454" h="4913630">
                <a:moveTo>
                  <a:pt x="1080287" y="2513239"/>
                </a:moveTo>
                <a:lnTo>
                  <a:pt x="1064526" y="2513239"/>
                </a:lnTo>
                <a:lnTo>
                  <a:pt x="1068298" y="2500539"/>
                </a:lnTo>
                <a:lnTo>
                  <a:pt x="1072908" y="2500539"/>
                </a:lnTo>
                <a:lnTo>
                  <a:pt x="1080287" y="2513239"/>
                </a:lnTo>
                <a:close/>
              </a:path>
              <a:path w="3640454" h="4913630">
                <a:moveTo>
                  <a:pt x="1096579" y="2513239"/>
                </a:moveTo>
                <a:lnTo>
                  <a:pt x="1080287" y="2513239"/>
                </a:lnTo>
                <a:lnTo>
                  <a:pt x="1085486" y="2500539"/>
                </a:lnTo>
                <a:lnTo>
                  <a:pt x="1096627" y="2500539"/>
                </a:lnTo>
                <a:lnTo>
                  <a:pt x="1096579" y="2513239"/>
                </a:lnTo>
                <a:close/>
              </a:path>
              <a:path w="3640454" h="4913630">
                <a:moveTo>
                  <a:pt x="1118064" y="2513239"/>
                </a:moveTo>
                <a:lnTo>
                  <a:pt x="1102718" y="2513239"/>
                </a:lnTo>
                <a:lnTo>
                  <a:pt x="1108501" y="2500539"/>
                </a:lnTo>
                <a:lnTo>
                  <a:pt x="1117961" y="2500539"/>
                </a:lnTo>
                <a:lnTo>
                  <a:pt x="1118064" y="2513239"/>
                </a:lnTo>
                <a:close/>
              </a:path>
              <a:path w="3640454" h="4913630">
                <a:moveTo>
                  <a:pt x="1136087" y="2513239"/>
                </a:moveTo>
                <a:lnTo>
                  <a:pt x="1129970" y="2513239"/>
                </a:lnTo>
                <a:lnTo>
                  <a:pt x="1131642" y="2500539"/>
                </a:lnTo>
                <a:lnTo>
                  <a:pt x="1134081" y="2500539"/>
                </a:lnTo>
                <a:lnTo>
                  <a:pt x="1136087" y="2513239"/>
                </a:lnTo>
                <a:close/>
              </a:path>
              <a:path w="3640454" h="4913630">
                <a:moveTo>
                  <a:pt x="1159024" y="2525939"/>
                </a:moveTo>
                <a:lnTo>
                  <a:pt x="1144804" y="2525939"/>
                </a:lnTo>
                <a:lnTo>
                  <a:pt x="1149946" y="2513239"/>
                </a:lnTo>
                <a:lnTo>
                  <a:pt x="1156944" y="2500539"/>
                </a:lnTo>
                <a:lnTo>
                  <a:pt x="1159901" y="2500539"/>
                </a:lnTo>
                <a:lnTo>
                  <a:pt x="1163944" y="2513239"/>
                </a:lnTo>
                <a:lnTo>
                  <a:pt x="1164809" y="2513239"/>
                </a:lnTo>
                <a:lnTo>
                  <a:pt x="1159024" y="2525939"/>
                </a:lnTo>
                <a:close/>
              </a:path>
              <a:path w="3640454" h="4913630">
                <a:moveTo>
                  <a:pt x="2287491" y="2551339"/>
                </a:moveTo>
                <a:lnTo>
                  <a:pt x="2281281" y="2551339"/>
                </a:lnTo>
                <a:lnTo>
                  <a:pt x="2280820" y="2538639"/>
                </a:lnTo>
                <a:lnTo>
                  <a:pt x="2286140" y="2538639"/>
                </a:lnTo>
                <a:lnTo>
                  <a:pt x="2290687" y="2525939"/>
                </a:lnTo>
                <a:lnTo>
                  <a:pt x="2295297" y="2513239"/>
                </a:lnTo>
                <a:lnTo>
                  <a:pt x="2300935" y="2500539"/>
                </a:lnTo>
                <a:lnTo>
                  <a:pt x="2307485" y="2500539"/>
                </a:lnTo>
                <a:lnTo>
                  <a:pt x="2302155" y="2513239"/>
                </a:lnTo>
                <a:lnTo>
                  <a:pt x="2297530" y="2525939"/>
                </a:lnTo>
                <a:lnTo>
                  <a:pt x="2287491" y="2551339"/>
                </a:lnTo>
                <a:close/>
              </a:path>
              <a:path w="3640454" h="4913630">
                <a:moveTo>
                  <a:pt x="2772506" y="2551339"/>
                </a:moveTo>
                <a:lnTo>
                  <a:pt x="2775158" y="2538639"/>
                </a:lnTo>
                <a:lnTo>
                  <a:pt x="2779818" y="2525939"/>
                </a:lnTo>
                <a:lnTo>
                  <a:pt x="2785730" y="2513239"/>
                </a:lnTo>
                <a:lnTo>
                  <a:pt x="2792137" y="2500539"/>
                </a:lnTo>
                <a:lnTo>
                  <a:pt x="2789139" y="2513239"/>
                </a:lnTo>
                <a:lnTo>
                  <a:pt x="2784806" y="2525939"/>
                </a:lnTo>
                <a:lnTo>
                  <a:pt x="2779230" y="2538639"/>
                </a:lnTo>
                <a:lnTo>
                  <a:pt x="2772506" y="2551339"/>
                </a:lnTo>
                <a:close/>
              </a:path>
              <a:path w="3640454" h="4913630">
                <a:moveTo>
                  <a:pt x="2850752" y="2538639"/>
                </a:moveTo>
                <a:lnTo>
                  <a:pt x="2845923" y="2538639"/>
                </a:lnTo>
                <a:lnTo>
                  <a:pt x="2847894" y="2525939"/>
                </a:lnTo>
                <a:lnTo>
                  <a:pt x="2851126" y="2525939"/>
                </a:lnTo>
                <a:lnTo>
                  <a:pt x="2855519" y="2513239"/>
                </a:lnTo>
                <a:lnTo>
                  <a:pt x="2860972" y="2500539"/>
                </a:lnTo>
                <a:lnTo>
                  <a:pt x="2859216" y="2513239"/>
                </a:lnTo>
                <a:lnTo>
                  <a:pt x="2855496" y="2525939"/>
                </a:lnTo>
                <a:lnTo>
                  <a:pt x="2850752" y="2538639"/>
                </a:lnTo>
                <a:close/>
              </a:path>
              <a:path w="3640454" h="4913630">
                <a:moveTo>
                  <a:pt x="41012" y="2525939"/>
                </a:moveTo>
                <a:lnTo>
                  <a:pt x="23220" y="2525939"/>
                </a:lnTo>
                <a:lnTo>
                  <a:pt x="24103" y="2513239"/>
                </a:lnTo>
                <a:lnTo>
                  <a:pt x="41196" y="2513239"/>
                </a:lnTo>
                <a:lnTo>
                  <a:pt x="41012" y="2525939"/>
                </a:lnTo>
                <a:close/>
              </a:path>
              <a:path w="3640454" h="4913630">
                <a:moveTo>
                  <a:pt x="131351" y="2525939"/>
                </a:moveTo>
                <a:lnTo>
                  <a:pt x="115397" y="2525939"/>
                </a:lnTo>
                <a:lnTo>
                  <a:pt x="116768" y="2513239"/>
                </a:lnTo>
                <a:lnTo>
                  <a:pt x="130674" y="2513239"/>
                </a:lnTo>
                <a:lnTo>
                  <a:pt x="131351" y="2525939"/>
                </a:lnTo>
                <a:close/>
              </a:path>
              <a:path w="3640454" h="4913630">
                <a:moveTo>
                  <a:pt x="216863" y="2525939"/>
                </a:moveTo>
                <a:lnTo>
                  <a:pt x="200040" y="2525939"/>
                </a:lnTo>
                <a:lnTo>
                  <a:pt x="200626" y="2513239"/>
                </a:lnTo>
                <a:lnTo>
                  <a:pt x="216131" y="2513239"/>
                </a:lnTo>
                <a:lnTo>
                  <a:pt x="216863" y="2525939"/>
                </a:lnTo>
                <a:close/>
              </a:path>
              <a:path w="3640454" h="4913630">
                <a:moveTo>
                  <a:pt x="300080" y="2538639"/>
                </a:moveTo>
                <a:lnTo>
                  <a:pt x="279893" y="2538639"/>
                </a:lnTo>
                <a:lnTo>
                  <a:pt x="281326" y="2525939"/>
                </a:lnTo>
                <a:lnTo>
                  <a:pt x="278817" y="2513239"/>
                </a:lnTo>
                <a:lnTo>
                  <a:pt x="296146" y="2513239"/>
                </a:lnTo>
                <a:lnTo>
                  <a:pt x="295143" y="2525939"/>
                </a:lnTo>
                <a:lnTo>
                  <a:pt x="300080" y="2538639"/>
                </a:lnTo>
                <a:close/>
              </a:path>
              <a:path w="3640454" h="4913630">
                <a:moveTo>
                  <a:pt x="609912" y="2538639"/>
                </a:moveTo>
                <a:lnTo>
                  <a:pt x="606009" y="2538639"/>
                </a:lnTo>
                <a:lnTo>
                  <a:pt x="603194" y="2525939"/>
                </a:lnTo>
                <a:lnTo>
                  <a:pt x="601160" y="2513239"/>
                </a:lnTo>
                <a:lnTo>
                  <a:pt x="615907" y="2513239"/>
                </a:lnTo>
                <a:lnTo>
                  <a:pt x="616183" y="2525939"/>
                </a:lnTo>
                <a:lnTo>
                  <a:pt x="613933" y="2525939"/>
                </a:lnTo>
                <a:lnTo>
                  <a:pt x="609912" y="2538639"/>
                </a:lnTo>
                <a:close/>
              </a:path>
              <a:path w="3640454" h="4913630">
                <a:moveTo>
                  <a:pt x="697008" y="2525939"/>
                </a:moveTo>
                <a:lnTo>
                  <a:pt x="682527" y="2525939"/>
                </a:lnTo>
                <a:lnTo>
                  <a:pt x="681604" y="2513239"/>
                </a:lnTo>
                <a:lnTo>
                  <a:pt x="695073" y="2513239"/>
                </a:lnTo>
                <a:lnTo>
                  <a:pt x="697008" y="2525939"/>
                </a:lnTo>
                <a:close/>
              </a:path>
              <a:path w="3640454" h="4913630">
                <a:moveTo>
                  <a:pt x="777427" y="2538639"/>
                </a:moveTo>
                <a:lnTo>
                  <a:pt x="763680" y="2538639"/>
                </a:lnTo>
                <a:lnTo>
                  <a:pt x="763680" y="2525939"/>
                </a:lnTo>
                <a:lnTo>
                  <a:pt x="763435" y="2525939"/>
                </a:lnTo>
                <a:lnTo>
                  <a:pt x="764019" y="2513239"/>
                </a:lnTo>
                <a:lnTo>
                  <a:pt x="776953" y="2513239"/>
                </a:lnTo>
                <a:lnTo>
                  <a:pt x="777267" y="2525939"/>
                </a:lnTo>
                <a:lnTo>
                  <a:pt x="777427" y="2538639"/>
                </a:lnTo>
                <a:close/>
              </a:path>
              <a:path w="3640454" h="4913630">
                <a:moveTo>
                  <a:pt x="920003" y="2525939"/>
                </a:moveTo>
                <a:lnTo>
                  <a:pt x="906380" y="2525939"/>
                </a:lnTo>
                <a:lnTo>
                  <a:pt x="907131" y="2513239"/>
                </a:lnTo>
                <a:lnTo>
                  <a:pt x="921012" y="2513239"/>
                </a:lnTo>
                <a:lnTo>
                  <a:pt x="920003" y="2525939"/>
                </a:lnTo>
                <a:close/>
              </a:path>
              <a:path w="3640454" h="4913630">
                <a:moveTo>
                  <a:pt x="977921" y="2525939"/>
                </a:moveTo>
                <a:lnTo>
                  <a:pt x="964820" y="2513239"/>
                </a:lnTo>
                <a:lnTo>
                  <a:pt x="978828" y="2513239"/>
                </a:lnTo>
                <a:lnTo>
                  <a:pt x="977921" y="2525939"/>
                </a:lnTo>
                <a:close/>
              </a:path>
              <a:path w="3640454" h="4913630">
                <a:moveTo>
                  <a:pt x="1049399" y="2525939"/>
                </a:moveTo>
                <a:lnTo>
                  <a:pt x="1038062" y="2525939"/>
                </a:lnTo>
                <a:lnTo>
                  <a:pt x="1041080" y="2513239"/>
                </a:lnTo>
                <a:lnTo>
                  <a:pt x="1046000" y="2513239"/>
                </a:lnTo>
                <a:lnTo>
                  <a:pt x="1049399" y="2525939"/>
                </a:lnTo>
                <a:close/>
              </a:path>
              <a:path w="3640454" h="4913630">
                <a:moveTo>
                  <a:pt x="1087782" y="2525939"/>
                </a:moveTo>
                <a:lnTo>
                  <a:pt x="1054504" y="2525939"/>
                </a:lnTo>
                <a:lnTo>
                  <a:pt x="1057051" y="2513239"/>
                </a:lnTo>
                <a:lnTo>
                  <a:pt x="1087895" y="2513239"/>
                </a:lnTo>
                <a:lnTo>
                  <a:pt x="1087782" y="2525939"/>
                </a:lnTo>
                <a:close/>
              </a:path>
              <a:path w="3640454" h="4913630">
                <a:moveTo>
                  <a:pt x="1097994" y="2538639"/>
                </a:moveTo>
                <a:lnTo>
                  <a:pt x="1086521" y="2538639"/>
                </a:lnTo>
                <a:lnTo>
                  <a:pt x="1092764" y="2525939"/>
                </a:lnTo>
                <a:lnTo>
                  <a:pt x="1097549" y="2513239"/>
                </a:lnTo>
                <a:lnTo>
                  <a:pt x="1112669" y="2513239"/>
                </a:lnTo>
                <a:lnTo>
                  <a:pt x="1107831" y="2525939"/>
                </a:lnTo>
                <a:lnTo>
                  <a:pt x="1102946" y="2525939"/>
                </a:lnTo>
                <a:lnTo>
                  <a:pt x="1097994" y="2538639"/>
                </a:lnTo>
                <a:close/>
              </a:path>
              <a:path w="3640454" h="4913630">
                <a:moveTo>
                  <a:pt x="1133349" y="2525939"/>
                </a:moveTo>
                <a:lnTo>
                  <a:pt x="1117406" y="2525939"/>
                </a:lnTo>
                <a:lnTo>
                  <a:pt x="1123503" y="2513239"/>
                </a:lnTo>
                <a:lnTo>
                  <a:pt x="1138209" y="2513239"/>
                </a:lnTo>
                <a:lnTo>
                  <a:pt x="1133349" y="2525939"/>
                </a:lnTo>
                <a:close/>
              </a:path>
              <a:path w="3640454" h="4913630">
                <a:moveTo>
                  <a:pt x="1168421" y="2551339"/>
                </a:moveTo>
                <a:lnTo>
                  <a:pt x="1159744" y="2551339"/>
                </a:lnTo>
                <a:lnTo>
                  <a:pt x="1161437" y="2538639"/>
                </a:lnTo>
                <a:lnTo>
                  <a:pt x="1166482" y="2538639"/>
                </a:lnTo>
                <a:lnTo>
                  <a:pt x="1171941" y="2525939"/>
                </a:lnTo>
                <a:lnTo>
                  <a:pt x="1177956" y="2513239"/>
                </a:lnTo>
                <a:lnTo>
                  <a:pt x="1192548" y="2513239"/>
                </a:lnTo>
                <a:lnTo>
                  <a:pt x="1187281" y="2525939"/>
                </a:lnTo>
                <a:lnTo>
                  <a:pt x="1181480" y="2525939"/>
                </a:lnTo>
                <a:lnTo>
                  <a:pt x="1175182" y="2538639"/>
                </a:lnTo>
                <a:lnTo>
                  <a:pt x="1168421" y="2551339"/>
                </a:lnTo>
                <a:close/>
              </a:path>
              <a:path w="3640454" h="4913630">
                <a:moveTo>
                  <a:pt x="1221205" y="2525939"/>
                </a:moveTo>
                <a:lnTo>
                  <a:pt x="1206714" y="2525939"/>
                </a:lnTo>
                <a:lnTo>
                  <a:pt x="1213429" y="2513239"/>
                </a:lnTo>
                <a:lnTo>
                  <a:pt x="1221824" y="2513239"/>
                </a:lnTo>
                <a:lnTo>
                  <a:pt x="1221205" y="2525939"/>
                </a:lnTo>
                <a:close/>
              </a:path>
              <a:path w="3640454" h="4913630">
                <a:moveTo>
                  <a:pt x="1399134" y="2564039"/>
                </a:moveTo>
                <a:lnTo>
                  <a:pt x="1390171" y="2564039"/>
                </a:lnTo>
                <a:lnTo>
                  <a:pt x="1389312" y="2551339"/>
                </a:lnTo>
                <a:lnTo>
                  <a:pt x="1394378" y="2551339"/>
                </a:lnTo>
                <a:lnTo>
                  <a:pt x="1399225" y="2538639"/>
                </a:lnTo>
                <a:lnTo>
                  <a:pt x="1404593" y="2525939"/>
                </a:lnTo>
                <a:lnTo>
                  <a:pt x="1410359" y="2513239"/>
                </a:lnTo>
                <a:lnTo>
                  <a:pt x="1416172" y="2513239"/>
                </a:lnTo>
                <a:lnTo>
                  <a:pt x="1416800" y="2525939"/>
                </a:lnTo>
                <a:lnTo>
                  <a:pt x="1417064" y="2525939"/>
                </a:lnTo>
                <a:lnTo>
                  <a:pt x="1407905" y="2538639"/>
                </a:lnTo>
                <a:lnTo>
                  <a:pt x="1403541" y="2551339"/>
                </a:lnTo>
                <a:lnTo>
                  <a:pt x="1399134" y="2564039"/>
                </a:lnTo>
                <a:close/>
              </a:path>
              <a:path w="3640454" h="4913630">
                <a:moveTo>
                  <a:pt x="1557018" y="2525939"/>
                </a:moveTo>
                <a:lnTo>
                  <a:pt x="1552096" y="2525939"/>
                </a:lnTo>
                <a:lnTo>
                  <a:pt x="1552547" y="2513239"/>
                </a:lnTo>
                <a:lnTo>
                  <a:pt x="1554262" y="2513239"/>
                </a:lnTo>
                <a:lnTo>
                  <a:pt x="1557018" y="2525939"/>
                </a:lnTo>
                <a:close/>
              </a:path>
              <a:path w="3640454" h="4913630">
                <a:moveTo>
                  <a:pt x="2107660" y="2525939"/>
                </a:moveTo>
                <a:lnTo>
                  <a:pt x="2102543" y="2525939"/>
                </a:lnTo>
                <a:lnTo>
                  <a:pt x="2103587" y="2513239"/>
                </a:lnTo>
                <a:lnTo>
                  <a:pt x="2105569" y="2513239"/>
                </a:lnTo>
                <a:lnTo>
                  <a:pt x="2107660" y="2525939"/>
                </a:lnTo>
                <a:close/>
              </a:path>
              <a:path w="3640454" h="4913630">
                <a:moveTo>
                  <a:pt x="2188162" y="2564039"/>
                </a:moveTo>
                <a:lnTo>
                  <a:pt x="2182612" y="2564039"/>
                </a:lnTo>
                <a:lnTo>
                  <a:pt x="2181793" y="2551339"/>
                </a:lnTo>
                <a:lnTo>
                  <a:pt x="2186911" y="2538639"/>
                </a:lnTo>
                <a:lnTo>
                  <a:pt x="2191248" y="2538639"/>
                </a:lnTo>
                <a:lnTo>
                  <a:pt x="2195941" y="2525939"/>
                </a:lnTo>
                <a:lnTo>
                  <a:pt x="2201235" y="2513239"/>
                </a:lnTo>
                <a:lnTo>
                  <a:pt x="2208475" y="2513239"/>
                </a:lnTo>
                <a:lnTo>
                  <a:pt x="2202988" y="2525939"/>
                </a:lnTo>
                <a:lnTo>
                  <a:pt x="2198203" y="2538639"/>
                </a:lnTo>
                <a:lnTo>
                  <a:pt x="2193374" y="2551339"/>
                </a:lnTo>
                <a:lnTo>
                  <a:pt x="2188162" y="2564039"/>
                </a:lnTo>
                <a:close/>
              </a:path>
              <a:path w="3640454" h="4913630">
                <a:moveTo>
                  <a:pt x="36959" y="2551339"/>
                </a:moveTo>
                <a:lnTo>
                  <a:pt x="22873" y="2551339"/>
                </a:lnTo>
                <a:lnTo>
                  <a:pt x="20659" y="2538639"/>
                </a:lnTo>
                <a:lnTo>
                  <a:pt x="21843" y="2525939"/>
                </a:lnTo>
                <a:lnTo>
                  <a:pt x="39945" y="2525939"/>
                </a:lnTo>
                <a:lnTo>
                  <a:pt x="38931" y="2538639"/>
                </a:lnTo>
                <a:lnTo>
                  <a:pt x="36959" y="2551339"/>
                </a:lnTo>
                <a:close/>
              </a:path>
              <a:path w="3640454" h="4913630">
                <a:moveTo>
                  <a:pt x="131117" y="2538639"/>
                </a:moveTo>
                <a:lnTo>
                  <a:pt x="114287" y="2538639"/>
                </a:lnTo>
                <a:lnTo>
                  <a:pt x="114597" y="2525939"/>
                </a:lnTo>
                <a:lnTo>
                  <a:pt x="131117" y="2525939"/>
                </a:lnTo>
                <a:lnTo>
                  <a:pt x="131117" y="2538639"/>
                </a:lnTo>
                <a:close/>
              </a:path>
              <a:path w="3640454" h="4913630">
                <a:moveTo>
                  <a:pt x="216780" y="2538639"/>
                </a:moveTo>
                <a:lnTo>
                  <a:pt x="200590" y="2538639"/>
                </a:lnTo>
                <a:lnTo>
                  <a:pt x="200000" y="2525939"/>
                </a:lnTo>
                <a:lnTo>
                  <a:pt x="216780" y="2525939"/>
                </a:lnTo>
                <a:lnTo>
                  <a:pt x="216780" y="2538639"/>
                </a:lnTo>
                <a:close/>
              </a:path>
              <a:path w="3640454" h="4913630">
                <a:moveTo>
                  <a:pt x="374460" y="2538639"/>
                </a:moveTo>
                <a:lnTo>
                  <a:pt x="361747" y="2538639"/>
                </a:lnTo>
                <a:lnTo>
                  <a:pt x="363873" y="2525939"/>
                </a:lnTo>
                <a:lnTo>
                  <a:pt x="371773" y="2525939"/>
                </a:lnTo>
                <a:lnTo>
                  <a:pt x="374460" y="2538639"/>
                </a:lnTo>
                <a:close/>
              </a:path>
              <a:path w="3640454" h="4913630">
                <a:moveTo>
                  <a:pt x="541431" y="2551339"/>
                </a:moveTo>
                <a:lnTo>
                  <a:pt x="524422" y="2551339"/>
                </a:lnTo>
                <a:lnTo>
                  <a:pt x="522965" y="2538639"/>
                </a:lnTo>
                <a:lnTo>
                  <a:pt x="524450" y="2538639"/>
                </a:lnTo>
                <a:lnTo>
                  <a:pt x="529061" y="2525939"/>
                </a:lnTo>
                <a:lnTo>
                  <a:pt x="535013" y="2525939"/>
                </a:lnTo>
                <a:lnTo>
                  <a:pt x="536936" y="2538639"/>
                </a:lnTo>
                <a:lnTo>
                  <a:pt x="541431" y="2551339"/>
                </a:lnTo>
                <a:close/>
              </a:path>
              <a:path w="3640454" h="4913630">
                <a:moveTo>
                  <a:pt x="701326" y="2551339"/>
                </a:moveTo>
                <a:lnTo>
                  <a:pt x="683257" y="2551339"/>
                </a:lnTo>
                <a:lnTo>
                  <a:pt x="685459" y="2538639"/>
                </a:lnTo>
                <a:lnTo>
                  <a:pt x="683679" y="2525939"/>
                </a:lnTo>
                <a:lnTo>
                  <a:pt x="698043" y="2525939"/>
                </a:lnTo>
                <a:lnTo>
                  <a:pt x="698798" y="2538639"/>
                </a:lnTo>
                <a:lnTo>
                  <a:pt x="698350" y="2538639"/>
                </a:lnTo>
                <a:lnTo>
                  <a:pt x="701326" y="2551339"/>
                </a:lnTo>
                <a:close/>
              </a:path>
              <a:path w="3640454" h="4913630">
                <a:moveTo>
                  <a:pt x="852944" y="2538639"/>
                </a:moveTo>
                <a:lnTo>
                  <a:pt x="838319" y="2538639"/>
                </a:lnTo>
                <a:lnTo>
                  <a:pt x="838702" y="2525939"/>
                </a:lnTo>
                <a:lnTo>
                  <a:pt x="853410" y="2525939"/>
                </a:lnTo>
                <a:lnTo>
                  <a:pt x="852944" y="2538639"/>
                </a:lnTo>
                <a:close/>
              </a:path>
              <a:path w="3640454" h="4913630">
                <a:moveTo>
                  <a:pt x="917913" y="2538639"/>
                </a:moveTo>
                <a:lnTo>
                  <a:pt x="905484" y="2538639"/>
                </a:lnTo>
                <a:lnTo>
                  <a:pt x="905759" y="2525939"/>
                </a:lnTo>
                <a:lnTo>
                  <a:pt x="918531" y="2525939"/>
                </a:lnTo>
                <a:lnTo>
                  <a:pt x="917913" y="2538639"/>
                </a:lnTo>
                <a:close/>
              </a:path>
              <a:path w="3640454" h="4913630">
                <a:moveTo>
                  <a:pt x="1030771" y="2564039"/>
                </a:moveTo>
                <a:lnTo>
                  <a:pt x="1026298" y="2564039"/>
                </a:lnTo>
                <a:lnTo>
                  <a:pt x="1023969" y="2551339"/>
                </a:lnTo>
                <a:lnTo>
                  <a:pt x="1024710" y="2551339"/>
                </a:lnTo>
                <a:lnTo>
                  <a:pt x="1028471" y="2538639"/>
                </a:lnTo>
                <a:lnTo>
                  <a:pt x="1032716" y="2525939"/>
                </a:lnTo>
                <a:lnTo>
                  <a:pt x="1081020" y="2525939"/>
                </a:lnTo>
                <a:lnTo>
                  <a:pt x="1074416" y="2538639"/>
                </a:lnTo>
                <a:lnTo>
                  <a:pt x="1040807" y="2538639"/>
                </a:lnTo>
                <a:lnTo>
                  <a:pt x="1036715" y="2551339"/>
                </a:lnTo>
                <a:lnTo>
                  <a:pt x="1030771" y="2564039"/>
                </a:lnTo>
                <a:close/>
              </a:path>
              <a:path w="3640454" h="4913630">
                <a:moveTo>
                  <a:pt x="1115207" y="2551339"/>
                </a:moveTo>
                <a:lnTo>
                  <a:pt x="1108321" y="2551339"/>
                </a:lnTo>
                <a:lnTo>
                  <a:pt x="1105658" y="2538639"/>
                </a:lnTo>
                <a:lnTo>
                  <a:pt x="1107041" y="2538639"/>
                </a:lnTo>
                <a:lnTo>
                  <a:pt x="1111859" y="2525939"/>
                </a:lnTo>
                <a:lnTo>
                  <a:pt x="1127911" y="2525939"/>
                </a:lnTo>
                <a:lnTo>
                  <a:pt x="1122088" y="2538639"/>
                </a:lnTo>
                <a:lnTo>
                  <a:pt x="1115207" y="2551339"/>
                </a:lnTo>
                <a:close/>
              </a:path>
              <a:path w="3640454" h="4913630">
                <a:moveTo>
                  <a:pt x="1142059" y="2551339"/>
                </a:moveTo>
                <a:lnTo>
                  <a:pt x="1135388" y="2551339"/>
                </a:lnTo>
                <a:lnTo>
                  <a:pt x="1131255" y="2538639"/>
                </a:lnTo>
                <a:lnTo>
                  <a:pt x="1132750" y="2538639"/>
                </a:lnTo>
                <a:lnTo>
                  <a:pt x="1139719" y="2525939"/>
                </a:lnTo>
                <a:lnTo>
                  <a:pt x="1154127" y="2525939"/>
                </a:lnTo>
                <a:lnTo>
                  <a:pt x="1149198" y="2538639"/>
                </a:lnTo>
                <a:lnTo>
                  <a:pt x="1142059" y="2551339"/>
                </a:lnTo>
                <a:close/>
              </a:path>
              <a:path w="3640454" h="4913630">
                <a:moveTo>
                  <a:pt x="1205213" y="2551339"/>
                </a:moveTo>
                <a:lnTo>
                  <a:pt x="1190338" y="2551339"/>
                </a:lnTo>
                <a:lnTo>
                  <a:pt x="1196846" y="2538639"/>
                </a:lnTo>
                <a:lnTo>
                  <a:pt x="1201761" y="2525939"/>
                </a:lnTo>
                <a:lnTo>
                  <a:pt x="1215189" y="2525939"/>
                </a:lnTo>
                <a:lnTo>
                  <a:pt x="1210224" y="2538639"/>
                </a:lnTo>
                <a:lnTo>
                  <a:pt x="1205213" y="2551339"/>
                </a:lnTo>
                <a:close/>
              </a:path>
              <a:path w="3640454" h="4913630">
                <a:moveTo>
                  <a:pt x="1253817" y="2538639"/>
                </a:moveTo>
                <a:lnTo>
                  <a:pt x="1239464" y="2538639"/>
                </a:lnTo>
                <a:lnTo>
                  <a:pt x="1244130" y="2525939"/>
                </a:lnTo>
                <a:lnTo>
                  <a:pt x="1254124" y="2525939"/>
                </a:lnTo>
                <a:lnTo>
                  <a:pt x="1253817" y="2538639"/>
                </a:lnTo>
                <a:close/>
              </a:path>
              <a:path w="3640454" h="4913630">
                <a:moveTo>
                  <a:pt x="1537703" y="2564039"/>
                </a:moveTo>
                <a:lnTo>
                  <a:pt x="1531875" y="2564039"/>
                </a:lnTo>
                <a:lnTo>
                  <a:pt x="1535829" y="2551339"/>
                </a:lnTo>
                <a:lnTo>
                  <a:pt x="1540370" y="2538639"/>
                </a:lnTo>
                <a:lnTo>
                  <a:pt x="1545719" y="2525939"/>
                </a:lnTo>
                <a:lnTo>
                  <a:pt x="1557955" y="2525939"/>
                </a:lnTo>
                <a:lnTo>
                  <a:pt x="1553796" y="2538639"/>
                </a:lnTo>
                <a:lnTo>
                  <a:pt x="1549234" y="2538639"/>
                </a:lnTo>
                <a:lnTo>
                  <a:pt x="1543969" y="2551339"/>
                </a:lnTo>
                <a:lnTo>
                  <a:pt x="1537703" y="2564039"/>
                </a:lnTo>
                <a:close/>
              </a:path>
              <a:path w="3640454" h="4913630">
                <a:moveTo>
                  <a:pt x="1909311" y="2538639"/>
                </a:moveTo>
                <a:lnTo>
                  <a:pt x="1903117" y="2538639"/>
                </a:lnTo>
                <a:lnTo>
                  <a:pt x="1905283" y="2525939"/>
                </a:lnTo>
                <a:lnTo>
                  <a:pt x="1909311" y="2538639"/>
                </a:lnTo>
                <a:close/>
              </a:path>
              <a:path w="3640454" h="4913630">
                <a:moveTo>
                  <a:pt x="1990790" y="2576739"/>
                </a:moveTo>
                <a:lnTo>
                  <a:pt x="1984430" y="2576739"/>
                </a:lnTo>
                <a:lnTo>
                  <a:pt x="1983328" y="2564039"/>
                </a:lnTo>
                <a:lnTo>
                  <a:pt x="1987943" y="2551339"/>
                </a:lnTo>
                <a:lnTo>
                  <a:pt x="1991938" y="2551339"/>
                </a:lnTo>
                <a:lnTo>
                  <a:pt x="1996325" y="2538639"/>
                </a:lnTo>
                <a:lnTo>
                  <a:pt x="2001331" y="2525939"/>
                </a:lnTo>
                <a:lnTo>
                  <a:pt x="2008329" y="2525939"/>
                </a:lnTo>
                <a:lnTo>
                  <a:pt x="1999690" y="2551339"/>
                </a:lnTo>
                <a:lnTo>
                  <a:pt x="1995538" y="2564039"/>
                </a:lnTo>
                <a:lnTo>
                  <a:pt x="1990790" y="2576739"/>
                </a:lnTo>
                <a:close/>
              </a:path>
              <a:path w="3640454" h="4913630">
                <a:moveTo>
                  <a:pt x="2089030" y="2564039"/>
                </a:moveTo>
                <a:lnTo>
                  <a:pt x="2083170" y="2564039"/>
                </a:lnTo>
                <a:lnTo>
                  <a:pt x="2087633" y="2551339"/>
                </a:lnTo>
                <a:lnTo>
                  <a:pt x="2092021" y="2538639"/>
                </a:lnTo>
                <a:lnTo>
                  <a:pt x="2096899" y="2525939"/>
                </a:lnTo>
                <a:lnTo>
                  <a:pt x="2108333" y="2525939"/>
                </a:lnTo>
                <a:lnTo>
                  <a:pt x="2103828" y="2538639"/>
                </a:lnTo>
                <a:lnTo>
                  <a:pt x="2099436" y="2538639"/>
                </a:lnTo>
                <a:lnTo>
                  <a:pt x="2094668" y="2551339"/>
                </a:lnTo>
                <a:lnTo>
                  <a:pt x="2089030" y="2564039"/>
                </a:lnTo>
                <a:close/>
              </a:path>
              <a:path w="3640454" h="4913630">
                <a:moveTo>
                  <a:pt x="2678533" y="2576739"/>
                </a:moveTo>
                <a:lnTo>
                  <a:pt x="2682281" y="2564039"/>
                </a:lnTo>
                <a:lnTo>
                  <a:pt x="2687372" y="2551339"/>
                </a:lnTo>
                <a:lnTo>
                  <a:pt x="2693211" y="2538639"/>
                </a:lnTo>
                <a:lnTo>
                  <a:pt x="2699204" y="2525939"/>
                </a:lnTo>
                <a:lnTo>
                  <a:pt x="2697432" y="2538639"/>
                </a:lnTo>
                <a:lnTo>
                  <a:pt x="2692822" y="2551339"/>
                </a:lnTo>
                <a:lnTo>
                  <a:pt x="2686236" y="2564039"/>
                </a:lnTo>
                <a:lnTo>
                  <a:pt x="2678533" y="2576739"/>
                </a:lnTo>
                <a:close/>
              </a:path>
              <a:path w="3640454" h="4913630">
                <a:moveTo>
                  <a:pt x="129333" y="2551339"/>
                </a:moveTo>
                <a:lnTo>
                  <a:pt x="114572" y="2551339"/>
                </a:lnTo>
                <a:lnTo>
                  <a:pt x="114384" y="2538639"/>
                </a:lnTo>
                <a:lnTo>
                  <a:pt x="130905" y="2538639"/>
                </a:lnTo>
                <a:lnTo>
                  <a:pt x="129333" y="2551339"/>
                </a:lnTo>
                <a:close/>
              </a:path>
              <a:path w="3640454" h="4913630">
                <a:moveTo>
                  <a:pt x="216407" y="2551339"/>
                </a:moveTo>
                <a:lnTo>
                  <a:pt x="202786" y="2551339"/>
                </a:lnTo>
                <a:lnTo>
                  <a:pt x="201895" y="2538639"/>
                </a:lnTo>
                <a:lnTo>
                  <a:pt x="217047" y="2538639"/>
                </a:lnTo>
                <a:lnTo>
                  <a:pt x="216407" y="2551339"/>
                </a:lnTo>
                <a:close/>
              </a:path>
              <a:path w="3640454" h="4913630">
                <a:moveTo>
                  <a:pt x="375223" y="2576739"/>
                </a:moveTo>
                <a:lnTo>
                  <a:pt x="366297" y="2576739"/>
                </a:lnTo>
                <a:lnTo>
                  <a:pt x="363915" y="2564039"/>
                </a:lnTo>
                <a:lnTo>
                  <a:pt x="362446" y="2551339"/>
                </a:lnTo>
                <a:lnTo>
                  <a:pt x="361539" y="2551339"/>
                </a:lnTo>
                <a:lnTo>
                  <a:pt x="361503" y="2538639"/>
                </a:lnTo>
                <a:lnTo>
                  <a:pt x="376730" y="2538639"/>
                </a:lnTo>
                <a:lnTo>
                  <a:pt x="377905" y="2551339"/>
                </a:lnTo>
                <a:lnTo>
                  <a:pt x="379026" y="2564039"/>
                </a:lnTo>
                <a:lnTo>
                  <a:pt x="377400" y="2564039"/>
                </a:lnTo>
                <a:lnTo>
                  <a:pt x="375223" y="2576739"/>
                </a:lnTo>
                <a:close/>
              </a:path>
              <a:path w="3640454" h="4913630">
                <a:moveTo>
                  <a:pt x="777446" y="2551339"/>
                </a:moveTo>
                <a:lnTo>
                  <a:pt x="765258" y="2551339"/>
                </a:lnTo>
                <a:lnTo>
                  <a:pt x="763907" y="2538639"/>
                </a:lnTo>
                <a:lnTo>
                  <a:pt x="777477" y="2538639"/>
                </a:lnTo>
                <a:lnTo>
                  <a:pt x="777446" y="2551339"/>
                </a:lnTo>
                <a:close/>
              </a:path>
              <a:path w="3640454" h="4913630">
                <a:moveTo>
                  <a:pt x="851140" y="2551339"/>
                </a:moveTo>
                <a:lnTo>
                  <a:pt x="838045" y="2551339"/>
                </a:lnTo>
                <a:lnTo>
                  <a:pt x="838101" y="2538639"/>
                </a:lnTo>
                <a:lnTo>
                  <a:pt x="852688" y="2538639"/>
                </a:lnTo>
                <a:lnTo>
                  <a:pt x="851140" y="2551339"/>
                </a:lnTo>
                <a:close/>
              </a:path>
              <a:path w="3640454" h="4913630">
                <a:moveTo>
                  <a:pt x="1006696" y="2564039"/>
                </a:moveTo>
                <a:lnTo>
                  <a:pt x="991713" y="2564039"/>
                </a:lnTo>
                <a:lnTo>
                  <a:pt x="994879" y="2551339"/>
                </a:lnTo>
                <a:lnTo>
                  <a:pt x="998156" y="2551339"/>
                </a:lnTo>
                <a:lnTo>
                  <a:pt x="1002787" y="2538639"/>
                </a:lnTo>
                <a:lnTo>
                  <a:pt x="1012688" y="2538639"/>
                </a:lnTo>
                <a:lnTo>
                  <a:pt x="1009743" y="2551339"/>
                </a:lnTo>
                <a:lnTo>
                  <a:pt x="1006696" y="2564039"/>
                </a:lnTo>
                <a:close/>
              </a:path>
              <a:path w="3640454" h="4913630">
                <a:moveTo>
                  <a:pt x="1243682" y="2551339"/>
                </a:moveTo>
                <a:lnTo>
                  <a:pt x="1230305" y="2551339"/>
                </a:lnTo>
                <a:lnTo>
                  <a:pt x="1234851" y="2538639"/>
                </a:lnTo>
                <a:lnTo>
                  <a:pt x="1248324" y="2538639"/>
                </a:lnTo>
                <a:lnTo>
                  <a:pt x="1243682" y="2551339"/>
                </a:lnTo>
                <a:close/>
              </a:path>
              <a:path w="3640454" h="4913630">
                <a:moveTo>
                  <a:pt x="1289090" y="2551339"/>
                </a:moveTo>
                <a:lnTo>
                  <a:pt x="1277672" y="2551339"/>
                </a:lnTo>
                <a:lnTo>
                  <a:pt x="1282433" y="2538639"/>
                </a:lnTo>
                <a:lnTo>
                  <a:pt x="1288452" y="2538639"/>
                </a:lnTo>
                <a:lnTo>
                  <a:pt x="1289090" y="2551339"/>
                </a:lnTo>
                <a:close/>
              </a:path>
              <a:path w="3640454" h="4913630">
                <a:moveTo>
                  <a:pt x="1792510" y="2589439"/>
                </a:moveTo>
                <a:lnTo>
                  <a:pt x="1786308" y="2589439"/>
                </a:lnTo>
                <a:lnTo>
                  <a:pt x="1790152" y="2576739"/>
                </a:lnTo>
                <a:lnTo>
                  <a:pt x="1793881" y="2564039"/>
                </a:lnTo>
                <a:lnTo>
                  <a:pt x="1798732" y="2551339"/>
                </a:lnTo>
                <a:lnTo>
                  <a:pt x="1805943" y="2538639"/>
                </a:lnTo>
                <a:lnTo>
                  <a:pt x="1809866" y="2538639"/>
                </a:lnTo>
                <a:lnTo>
                  <a:pt x="1806750" y="2551339"/>
                </a:lnTo>
                <a:lnTo>
                  <a:pt x="1802667" y="2564039"/>
                </a:lnTo>
                <a:lnTo>
                  <a:pt x="1798011" y="2576739"/>
                </a:lnTo>
                <a:lnTo>
                  <a:pt x="1792510" y="2589439"/>
                </a:lnTo>
                <a:close/>
              </a:path>
              <a:path w="3640454" h="4913630">
                <a:moveTo>
                  <a:pt x="1888900" y="2576739"/>
                </a:moveTo>
                <a:lnTo>
                  <a:pt x="1885875" y="2576739"/>
                </a:lnTo>
                <a:lnTo>
                  <a:pt x="1889531" y="2564039"/>
                </a:lnTo>
                <a:lnTo>
                  <a:pt x="1893159" y="2551339"/>
                </a:lnTo>
                <a:lnTo>
                  <a:pt x="1897131" y="2538639"/>
                </a:lnTo>
                <a:lnTo>
                  <a:pt x="1908560" y="2538639"/>
                </a:lnTo>
                <a:lnTo>
                  <a:pt x="1904307" y="2551339"/>
                </a:lnTo>
                <a:lnTo>
                  <a:pt x="1899925" y="2564039"/>
                </a:lnTo>
                <a:lnTo>
                  <a:pt x="1894945" y="2564039"/>
                </a:lnTo>
                <a:lnTo>
                  <a:pt x="1888900" y="2576739"/>
                </a:lnTo>
                <a:close/>
              </a:path>
              <a:path w="3640454" h="4913630">
                <a:moveTo>
                  <a:pt x="2573467" y="2589439"/>
                </a:moveTo>
                <a:lnTo>
                  <a:pt x="2574428" y="2576739"/>
                </a:lnTo>
                <a:lnTo>
                  <a:pt x="2578832" y="2551339"/>
                </a:lnTo>
                <a:lnTo>
                  <a:pt x="2585638" y="2538639"/>
                </a:lnTo>
                <a:lnTo>
                  <a:pt x="2593804" y="2538639"/>
                </a:lnTo>
                <a:lnTo>
                  <a:pt x="2589867" y="2551339"/>
                </a:lnTo>
                <a:lnTo>
                  <a:pt x="2585310" y="2564039"/>
                </a:lnTo>
                <a:lnTo>
                  <a:pt x="2579916" y="2576739"/>
                </a:lnTo>
                <a:lnTo>
                  <a:pt x="2573467" y="2589439"/>
                </a:lnTo>
                <a:close/>
              </a:path>
              <a:path w="3640454" h="4913630">
                <a:moveTo>
                  <a:pt x="458843" y="2564039"/>
                </a:moveTo>
                <a:lnTo>
                  <a:pt x="443633" y="2564039"/>
                </a:lnTo>
                <a:lnTo>
                  <a:pt x="443461" y="2551339"/>
                </a:lnTo>
                <a:lnTo>
                  <a:pt x="458011" y="2551339"/>
                </a:lnTo>
                <a:lnTo>
                  <a:pt x="458843" y="2564039"/>
                </a:lnTo>
                <a:close/>
              </a:path>
              <a:path w="3640454" h="4913630">
                <a:moveTo>
                  <a:pt x="542860" y="2564039"/>
                </a:moveTo>
                <a:lnTo>
                  <a:pt x="526341" y="2564039"/>
                </a:lnTo>
                <a:lnTo>
                  <a:pt x="525332" y="2551339"/>
                </a:lnTo>
                <a:lnTo>
                  <a:pt x="539557" y="2551339"/>
                </a:lnTo>
                <a:lnTo>
                  <a:pt x="542860" y="2564039"/>
                </a:lnTo>
                <a:close/>
              </a:path>
              <a:path w="3640454" h="4913630">
                <a:moveTo>
                  <a:pt x="967560" y="2564039"/>
                </a:moveTo>
                <a:lnTo>
                  <a:pt x="954185" y="2564039"/>
                </a:lnTo>
                <a:lnTo>
                  <a:pt x="955357" y="2551339"/>
                </a:lnTo>
                <a:lnTo>
                  <a:pt x="966451" y="2551339"/>
                </a:lnTo>
                <a:lnTo>
                  <a:pt x="967560" y="2564039"/>
                </a:lnTo>
                <a:close/>
              </a:path>
              <a:path w="3640454" h="4913630">
                <a:moveTo>
                  <a:pt x="1232673" y="2564039"/>
                </a:moveTo>
                <a:lnTo>
                  <a:pt x="1224080" y="2564039"/>
                </a:lnTo>
                <a:lnTo>
                  <a:pt x="1225840" y="2551339"/>
                </a:lnTo>
                <a:lnTo>
                  <a:pt x="1239004" y="2551339"/>
                </a:lnTo>
                <a:lnTo>
                  <a:pt x="1232673" y="2564039"/>
                </a:lnTo>
                <a:close/>
              </a:path>
              <a:path w="3640454" h="4913630">
                <a:moveTo>
                  <a:pt x="1283776" y="2564039"/>
                </a:moveTo>
                <a:lnTo>
                  <a:pt x="1270982" y="2564039"/>
                </a:lnTo>
                <a:lnTo>
                  <a:pt x="1274225" y="2551339"/>
                </a:lnTo>
                <a:lnTo>
                  <a:pt x="1286996" y="2551339"/>
                </a:lnTo>
                <a:lnTo>
                  <a:pt x="1283776" y="2564039"/>
                </a:lnTo>
                <a:close/>
              </a:path>
              <a:path w="3640454" h="4913630">
                <a:moveTo>
                  <a:pt x="1447060" y="2602139"/>
                </a:moveTo>
                <a:lnTo>
                  <a:pt x="1438441" y="2602139"/>
                </a:lnTo>
                <a:lnTo>
                  <a:pt x="1439900" y="2589439"/>
                </a:lnTo>
                <a:lnTo>
                  <a:pt x="1444066" y="2589439"/>
                </a:lnTo>
                <a:lnTo>
                  <a:pt x="1448331" y="2576739"/>
                </a:lnTo>
                <a:lnTo>
                  <a:pt x="1452674" y="2564039"/>
                </a:lnTo>
                <a:lnTo>
                  <a:pt x="1458148" y="2551339"/>
                </a:lnTo>
                <a:lnTo>
                  <a:pt x="1464122" y="2551339"/>
                </a:lnTo>
                <a:lnTo>
                  <a:pt x="1465414" y="2564039"/>
                </a:lnTo>
                <a:lnTo>
                  <a:pt x="1465000" y="2564039"/>
                </a:lnTo>
                <a:lnTo>
                  <a:pt x="1460919" y="2576739"/>
                </a:lnTo>
                <a:lnTo>
                  <a:pt x="1456796" y="2576739"/>
                </a:lnTo>
                <a:lnTo>
                  <a:pt x="1452290" y="2589439"/>
                </a:lnTo>
                <a:lnTo>
                  <a:pt x="1447060" y="2602139"/>
                </a:lnTo>
                <a:close/>
              </a:path>
              <a:path w="3640454" h="4913630">
                <a:moveTo>
                  <a:pt x="1694365" y="2602139"/>
                </a:moveTo>
                <a:lnTo>
                  <a:pt x="1688084" y="2602139"/>
                </a:lnTo>
                <a:lnTo>
                  <a:pt x="1691272" y="2589439"/>
                </a:lnTo>
                <a:lnTo>
                  <a:pt x="1695196" y="2576739"/>
                </a:lnTo>
                <a:lnTo>
                  <a:pt x="1699748" y="2564039"/>
                </a:lnTo>
                <a:lnTo>
                  <a:pt x="1704816" y="2551339"/>
                </a:lnTo>
                <a:lnTo>
                  <a:pt x="1710367" y="2551339"/>
                </a:lnTo>
                <a:lnTo>
                  <a:pt x="1712129" y="2564039"/>
                </a:lnTo>
                <a:lnTo>
                  <a:pt x="1708207" y="2564039"/>
                </a:lnTo>
                <a:lnTo>
                  <a:pt x="1704205" y="2576739"/>
                </a:lnTo>
                <a:lnTo>
                  <a:pt x="1699652" y="2589439"/>
                </a:lnTo>
                <a:lnTo>
                  <a:pt x="1694365" y="2602139"/>
                </a:lnTo>
                <a:close/>
              </a:path>
              <a:path w="3640454" h="4913630">
                <a:moveTo>
                  <a:pt x="2455256" y="2602139"/>
                </a:moveTo>
                <a:lnTo>
                  <a:pt x="2457389" y="2589439"/>
                </a:lnTo>
                <a:lnTo>
                  <a:pt x="2461094" y="2576739"/>
                </a:lnTo>
                <a:lnTo>
                  <a:pt x="2466314" y="2564039"/>
                </a:lnTo>
                <a:lnTo>
                  <a:pt x="2472997" y="2551339"/>
                </a:lnTo>
                <a:lnTo>
                  <a:pt x="2470942" y="2564039"/>
                </a:lnTo>
                <a:lnTo>
                  <a:pt x="2466974" y="2576739"/>
                </a:lnTo>
                <a:lnTo>
                  <a:pt x="2461582" y="2589439"/>
                </a:lnTo>
                <a:lnTo>
                  <a:pt x="2455256" y="2602139"/>
                </a:lnTo>
                <a:close/>
              </a:path>
              <a:path w="3640454" h="4913630">
                <a:moveTo>
                  <a:pt x="2823281" y="2564039"/>
                </a:moveTo>
                <a:lnTo>
                  <a:pt x="2815039" y="2564039"/>
                </a:lnTo>
                <a:lnTo>
                  <a:pt x="2816006" y="2551339"/>
                </a:lnTo>
                <a:lnTo>
                  <a:pt x="2823281" y="2564039"/>
                </a:lnTo>
                <a:close/>
              </a:path>
              <a:path w="3640454" h="4913630">
                <a:moveTo>
                  <a:pt x="302065" y="2602139"/>
                </a:moveTo>
                <a:lnTo>
                  <a:pt x="285959" y="2602139"/>
                </a:lnTo>
                <a:lnTo>
                  <a:pt x="285768" y="2589439"/>
                </a:lnTo>
                <a:lnTo>
                  <a:pt x="285712" y="2576739"/>
                </a:lnTo>
                <a:lnTo>
                  <a:pt x="285861" y="2576739"/>
                </a:lnTo>
                <a:lnTo>
                  <a:pt x="288914" y="2564039"/>
                </a:lnTo>
                <a:lnTo>
                  <a:pt x="296818" y="2564039"/>
                </a:lnTo>
                <a:lnTo>
                  <a:pt x="299221" y="2576739"/>
                </a:lnTo>
                <a:lnTo>
                  <a:pt x="300380" y="2589439"/>
                </a:lnTo>
                <a:lnTo>
                  <a:pt x="299423" y="2589439"/>
                </a:lnTo>
                <a:lnTo>
                  <a:pt x="302065" y="2602139"/>
                </a:lnTo>
                <a:close/>
              </a:path>
              <a:path w="3640454" h="4913630">
                <a:moveTo>
                  <a:pt x="461260" y="2589439"/>
                </a:moveTo>
                <a:lnTo>
                  <a:pt x="448014" y="2589439"/>
                </a:lnTo>
                <a:lnTo>
                  <a:pt x="447149" y="2576739"/>
                </a:lnTo>
                <a:lnTo>
                  <a:pt x="445177" y="2576739"/>
                </a:lnTo>
                <a:lnTo>
                  <a:pt x="444392" y="2564039"/>
                </a:lnTo>
                <a:lnTo>
                  <a:pt x="460150" y="2564039"/>
                </a:lnTo>
                <a:lnTo>
                  <a:pt x="461466" y="2576739"/>
                </a:lnTo>
                <a:lnTo>
                  <a:pt x="461260" y="2589439"/>
                </a:lnTo>
                <a:close/>
              </a:path>
              <a:path w="3640454" h="4913630">
                <a:moveTo>
                  <a:pt x="541650" y="2576739"/>
                </a:moveTo>
                <a:lnTo>
                  <a:pt x="528470" y="2576739"/>
                </a:lnTo>
                <a:lnTo>
                  <a:pt x="527499" y="2564039"/>
                </a:lnTo>
                <a:lnTo>
                  <a:pt x="543165" y="2564039"/>
                </a:lnTo>
                <a:lnTo>
                  <a:pt x="541650" y="2576739"/>
                </a:lnTo>
                <a:close/>
              </a:path>
              <a:path w="3640454" h="4913630">
                <a:moveTo>
                  <a:pt x="623674" y="2614839"/>
                </a:moveTo>
                <a:lnTo>
                  <a:pt x="615862" y="2614839"/>
                </a:lnTo>
                <a:lnTo>
                  <a:pt x="613607" y="2602139"/>
                </a:lnTo>
                <a:lnTo>
                  <a:pt x="609406" y="2602139"/>
                </a:lnTo>
                <a:lnTo>
                  <a:pt x="609676" y="2589439"/>
                </a:lnTo>
                <a:lnTo>
                  <a:pt x="609106" y="2576739"/>
                </a:lnTo>
                <a:lnTo>
                  <a:pt x="609973" y="2576739"/>
                </a:lnTo>
                <a:lnTo>
                  <a:pt x="605812" y="2564039"/>
                </a:lnTo>
                <a:lnTo>
                  <a:pt x="624739" y="2564039"/>
                </a:lnTo>
                <a:lnTo>
                  <a:pt x="622506" y="2576739"/>
                </a:lnTo>
                <a:lnTo>
                  <a:pt x="625547" y="2589439"/>
                </a:lnTo>
                <a:lnTo>
                  <a:pt x="626482" y="2589439"/>
                </a:lnTo>
                <a:lnTo>
                  <a:pt x="625788" y="2602139"/>
                </a:lnTo>
                <a:lnTo>
                  <a:pt x="623674" y="2614839"/>
                </a:lnTo>
                <a:close/>
              </a:path>
              <a:path w="3640454" h="4913630">
                <a:moveTo>
                  <a:pt x="960394" y="2589439"/>
                </a:moveTo>
                <a:lnTo>
                  <a:pt x="946146" y="2589439"/>
                </a:lnTo>
                <a:lnTo>
                  <a:pt x="949858" y="2576739"/>
                </a:lnTo>
                <a:lnTo>
                  <a:pt x="951932" y="2564039"/>
                </a:lnTo>
                <a:lnTo>
                  <a:pt x="966617" y="2564039"/>
                </a:lnTo>
                <a:lnTo>
                  <a:pt x="964655" y="2576739"/>
                </a:lnTo>
                <a:lnTo>
                  <a:pt x="962577" y="2576739"/>
                </a:lnTo>
                <a:lnTo>
                  <a:pt x="960394" y="2589439"/>
                </a:lnTo>
                <a:close/>
              </a:path>
              <a:path w="3640454" h="4913630">
                <a:moveTo>
                  <a:pt x="999458" y="2576739"/>
                </a:moveTo>
                <a:lnTo>
                  <a:pt x="987062" y="2576739"/>
                </a:lnTo>
                <a:lnTo>
                  <a:pt x="988737" y="2564039"/>
                </a:lnTo>
                <a:lnTo>
                  <a:pt x="1003564" y="2564039"/>
                </a:lnTo>
                <a:lnTo>
                  <a:pt x="999458" y="2576739"/>
                </a:lnTo>
                <a:close/>
              </a:path>
              <a:path w="3640454" h="4913630">
                <a:moveTo>
                  <a:pt x="1049267" y="2576739"/>
                </a:moveTo>
                <a:lnTo>
                  <a:pt x="1038666" y="2576739"/>
                </a:lnTo>
                <a:lnTo>
                  <a:pt x="1047111" y="2564039"/>
                </a:lnTo>
                <a:lnTo>
                  <a:pt x="1049267" y="2576739"/>
                </a:lnTo>
                <a:close/>
              </a:path>
              <a:path w="3640454" h="4913630">
                <a:moveTo>
                  <a:pt x="1076300" y="2576739"/>
                </a:moveTo>
                <a:lnTo>
                  <a:pt x="1057933" y="2576739"/>
                </a:lnTo>
                <a:lnTo>
                  <a:pt x="1060831" y="2564039"/>
                </a:lnTo>
                <a:lnTo>
                  <a:pt x="1069495" y="2564039"/>
                </a:lnTo>
                <a:lnTo>
                  <a:pt x="1076300" y="2576739"/>
                </a:lnTo>
                <a:close/>
              </a:path>
              <a:path w="3640454" h="4913630">
                <a:moveTo>
                  <a:pt x="1276667" y="2576739"/>
                </a:moveTo>
                <a:lnTo>
                  <a:pt x="1265221" y="2576739"/>
                </a:lnTo>
                <a:lnTo>
                  <a:pt x="1268115" y="2564039"/>
                </a:lnTo>
                <a:lnTo>
                  <a:pt x="1280405" y="2564039"/>
                </a:lnTo>
                <a:lnTo>
                  <a:pt x="1276667" y="2576739"/>
                </a:lnTo>
                <a:close/>
              </a:path>
              <a:path w="3640454" h="4913630">
                <a:moveTo>
                  <a:pt x="1310725" y="2614839"/>
                </a:moveTo>
                <a:lnTo>
                  <a:pt x="1303908" y="2614839"/>
                </a:lnTo>
                <a:lnTo>
                  <a:pt x="1301751" y="2602139"/>
                </a:lnTo>
                <a:lnTo>
                  <a:pt x="1302904" y="2602139"/>
                </a:lnTo>
                <a:lnTo>
                  <a:pt x="1306956" y="2589439"/>
                </a:lnTo>
                <a:lnTo>
                  <a:pt x="1311453" y="2589439"/>
                </a:lnTo>
                <a:lnTo>
                  <a:pt x="1316584" y="2576739"/>
                </a:lnTo>
                <a:lnTo>
                  <a:pt x="1322541" y="2564039"/>
                </a:lnTo>
                <a:lnTo>
                  <a:pt x="1329566" y="2564039"/>
                </a:lnTo>
                <a:lnTo>
                  <a:pt x="1330448" y="2576739"/>
                </a:lnTo>
                <a:lnTo>
                  <a:pt x="1325416" y="2576739"/>
                </a:lnTo>
                <a:lnTo>
                  <a:pt x="1320819" y="2589439"/>
                </a:lnTo>
                <a:lnTo>
                  <a:pt x="1316162" y="2602139"/>
                </a:lnTo>
                <a:lnTo>
                  <a:pt x="1310725" y="2614839"/>
                </a:lnTo>
                <a:close/>
              </a:path>
              <a:path w="3640454" h="4913630">
                <a:moveTo>
                  <a:pt x="2813760" y="2614839"/>
                </a:moveTo>
                <a:lnTo>
                  <a:pt x="2804912" y="2614839"/>
                </a:lnTo>
                <a:lnTo>
                  <a:pt x="2805022" y="2602139"/>
                </a:lnTo>
                <a:lnTo>
                  <a:pt x="2808961" y="2589439"/>
                </a:lnTo>
                <a:lnTo>
                  <a:pt x="2811777" y="2589439"/>
                </a:lnTo>
                <a:lnTo>
                  <a:pt x="2813919" y="2576739"/>
                </a:lnTo>
                <a:lnTo>
                  <a:pt x="2814952" y="2564039"/>
                </a:lnTo>
                <a:lnTo>
                  <a:pt x="2824666" y="2564039"/>
                </a:lnTo>
                <a:lnTo>
                  <a:pt x="2821298" y="2576739"/>
                </a:lnTo>
                <a:lnTo>
                  <a:pt x="2818224" y="2589439"/>
                </a:lnTo>
                <a:lnTo>
                  <a:pt x="2815708" y="2602139"/>
                </a:lnTo>
                <a:lnTo>
                  <a:pt x="2814011" y="2602139"/>
                </a:lnTo>
                <a:lnTo>
                  <a:pt x="2813760" y="2614839"/>
                </a:lnTo>
                <a:close/>
              </a:path>
              <a:path w="3640454" h="4913630">
                <a:moveTo>
                  <a:pt x="23160" y="2614839"/>
                </a:moveTo>
                <a:lnTo>
                  <a:pt x="7623" y="2614839"/>
                </a:lnTo>
                <a:lnTo>
                  <a:pt x="10131" y="2602139"/>
                </a:lnTo>
                <a:lnTo>
                  <a:pt x="11684" y="2589439"/>
                </a:lnTo>
                <a:lnTo>
                  <a:pt x="14143" y="2576739"/>
                </a:lnTo>
                <a:lnTo>
                  <a:pt x="29374" y="2576739"/>
                </a:lnTo>
                <a:lnTo>
                  <a:pt x="30332" y="2589439"/>
                </a:lnTo>
                <a:lnTo>
                  <a:pt x="29239" y="2589439"/>
                </a:lnTo>
                <a:lnTo>
                  <a:pt x="27649" y="2602139"/>
                </a:lnTo>
                <a:lnTo>
                  <a:pt x="26143" y="2602139"/>
                </a:lnTo>
                <a:lnTo>
                  <a:pt x="23160" y="2614839"/>
                </a:lnTo>
                <a:close/>
              </a:path>
              <a:path w="3640454" h="4913630">
                <a:moveTo>
                  <a:pt x="215560" y="2589439"/>
                </a:moveTo>
                <a:lnTo>
                  <a:pt x="202590" y="2589439"/>
                </a:lnTo>
                <a:lnTo>
                  <a:pt x="205163" y="2576739"/>
                </a:lnTo>
                <a:lnTo>
                  <a:pt x="212773" y="2576739"/>
                </a:lnTo>
                <a:lnTo>
                  <a:pt x="215560" y="2589439"/>
                </a:lnTo>
                <a:close/>
              </a:path>
              <a:path w="3640454" h="4913630">
                <a:moveTo>
                  <a:pt x="904429" y="2614839"/>
                </a:moveTo>
                <a:lnTo>
                  <a:pt x="891719" y="2614839"/>
                </a:lnTo>
                <a:lnTo>
                  <a:pt x="894035" y="2602139"/>
                </a:lnTo>
                <a:lnTo>
                  <a:pt x="896843" y="2589439"/>
                </a:lnTo>
                <a:lnTo>
                  <a:pt x="899260" y="2576739"/>
                </a:lnTo>
                <a:lnTo>
                  <a:pt x="912022" y="2576739"/>
                </a:lnTo>
                <a:lnTo>
                  <a:pt x="911245" y="2589439"/>
                </a:lnTo>
                <a:lnTo>
                  <a:pt x="906860" y="2602139"/>
                </a:lnTo>
                <a:lnTo>
                  <a:pt x="904429" y="2614839"/>
                </a:lnTo>
                <a:close/>
              </a:path>
              <a:path w="3640454" h="4913630">
                <a:moveTo>
                  <a:pt x="1046160" y="2589439"/>
                </a:moveTo>
                <a:lnTo>
                  <a:pt x="1013332" y="2589439"/>
                </a:lnTo>
                <a:lnTo>
                  <a:pt x="1017170" y="2576739"/>
                </a:lnTo>
                <a:lnTo>
                  <a:pt x="1046544" y="2576739"/>
                </a:lnTo>
                <a:lnTo>
                  <a:pt x="1046160" y="2589439"/>
                </a:lnTo>
                <a:close/>
              </a:path>
              <a:path w="3640454" h="4913630">
                <a:moveTo>
                  <a:pt x="1061843" y="2589439"/>
                </a:moveTo>
                <a:lnTo>
                  <a:pt x="1052063" y="2589439"/>
                </a:lnTo>
                <a:lnTo>
                  <a:pt x="1052243" y="2576739"/>
                </a:lnTo>
                <a:lnTo>
                  <a:pt x="1067909" y="2576739"/>
                </a:lnTo>
                <a:lnTo>
                  <a:pt x="1061843" y="2589439"/>
                </a:lnTo>
                <a:close/>
              </a:path>
              <a:path w="3640454" h="4913630">
                <a:moveTo>
                  <a:pt x="1087474" y="2589439"/>
                </a:moveTo>
                <a:lnTo>
                  <a:pt x="1072666" y="2589439"/>
                </a:lnTo>
                <a:lnTo>
                  <a:pt x="1078655" y="2576739"/>
                </a:lnTo>
                <a:lnTo>
                  <a:pt x="1088292" y="2576739"/>
                </a:lnTo>
                <a:lnTo>
                  <a:pt x="1087474" y="2589439"/>
                </a:lnTo>
                <a:close/>
              </a:path>
              <a:path w="3640454" h="4913630">
                <a:moveTo>
                  <a:pt x="1114132" y="2589439"/>
                </a:moveTo>
                <a:lnTo>
                  <a:pt x="1099415" y="2589439"/>
                </a:lnTo>
                <a:lnTo>
                  <a:pt x="1106354" y="2576739"/>
                </a:lnTo>
                <a:lnTo>
                  <a:pt x="1115025" y="2576739"/>
                </a:lnTo>
                <a:lnTo>
                  <a:pt x="1114132" y="2589439"/>
                </a:lnTo>
                <a:close/>
              </a:path>
              <a:path w="3640454" h="4913630">
                <a:moveTo>
                  <a:pt x="1133909" y="2602139"/>
                </a:moveTo>
                <a:lnTo>
                  <a:pt x="1122048" y="2602139"/>
                </a:lnTo>
                <a:lnTo>
                  <a:pt x="1127938" y="2589439"/>
                </a:lnTo>
                <a:lnTo>
                  <a:pt x="1134337" y="2576739"/>
                </a:lnTo>
                <a:lnTo>
                  <a:pt x="1140445" y="2576739"/>
                </a:lnTo>
                <a:lnTo>
                  <a:pt x="1142395" y="2589439"/>
                </a:lnTo>
                <a:lnTo>
                  <a:pt x="1137801" y="2589439"/>
                </a:lnTo>
                <a:lnTo>
                  <a:pt x="1133909" y="2602139"/>
                </a:lnTo>
                <a:close/>
              </a:path>
              <a:path w="3640454" h="4913630">
                <a:moveTo>
                  <a:pt x="1268189" y="2589439"/>
                </a:moveTo>
                <a:lnTo>
                  <a:pt x="1262775" y="2589439"/>
                </a:lnTo>
                <a:lnTo>
                  <a:pt x="1260292" y="2576739"/>
                </a:lnTo>
                <a:lnTo>
                  <a:pt x="1271660" y="2576739"/>
                </a:lnTo>
                <a:lnTo>
                  <a:pt x="1268189" y="2589439"/>
                </a:lnTo>
                <a:close/>
              </a:path>
              <a:path w="3640454" h="4913630">
                <a:moveTo>
                  <a:pt x="1598386" y="2627539"/>
                </a:moveTo>
                <a:lnTo>
                  <a:pt x="1595949" y="2627539"/>
                </a:lnTo>
                <a:lnTo>
                  <a:pt x="1590416" y="2614839"/>
                </a:lnTo>
                <a:lnTo>
                  <a:pt x="1594845" y="2602139"/>
                </a:lnTo>
                <a:lnTo>
                  <a:pt x="1598497" y="2602139"/>
                </a:lnTo>
                <a:lnTo>
                  <a:pt x="1602189" y="2589439"/>
                </a:lnTo>
                <a:lnTo>
                  <a:pt x="1606790" y="2576739"/>
                </a:lnTo>
                <a:lnTo>
                  <a:pt x="1613831" y="2576739"/>
                </a:lnTo>
                <a:lnTo>
                  <a:pt x="1606768" y="2602139"/>
                </a:lnTo>
                <a:lnTo>
                  <a:pt x="1603186" y="2614839"/>
                </a:lnTo>
                <a:lnTo>
                  <a:pt x="1598386" y="2627539"/>
                </a:lnTo>
                <a:close/>
              </a:path>
              <a:path w="3640454" h="4913630">
                <a:moveTo>
                  <a:pt x="2351371" y="2614839"/>
                </a:moveTo>
                <a:lnTo>
                  <a:pt x="2345426" y="2614839"/>
                </a:lnTo>
                <a:lnTo>
                  <a:pt x="2346560" y="2602139"/>
                </a:lnTo>
                <a:lnTo>
                  <a:pt x="2350383" y="2589439"/>
                </a:lnTo>
                <a:lnTo>
                  <a:pt x="2356169" y="2589439"/>
                </a:lnTo>
                <a:lnTo>
                  <a:pt x="2363192" y="2576739"/>
                </a:lnTo>
                <a:lnTo>
                  <a:pt x="2360254" y="2589439"/>
                </a:lnTo>
                <a:lnTo>
                  <a:pt x="2356314" y="2602139"/>
                </a:lnTo>
                <a:lnTo>
                  <a:pt x="2351371" y="2614839"/>
                </a:lnTo>
                <a:close/>
              </a:path>
              <a:path w="3640454" h="4913630">
                <a:moveTo>
                  <a:pt x="121621" y="2627539"/>
                </a:moveTo>
                <a:lnTo>
                  <a:pt x="110230" y="2627539"/>
                </a:lnTo>
                <a:lnTo>
                  <a:pt x="107282" y="2614839"/>
                </a:lnTo>
                <a:lnTo>
                  <a:pt x="107912" y="2614839"/>
                </a:lnTo>
                <a:lnTo>
                  <a:pt x="109242" y="2602139"/>
                </a:lnTo>
                <a:lnTo>
                  <a:pt x="110070" y="2589439"/>
                </a:lnTo>
                <a:lnTo>
                  <a:pt x="125997" y="2589439"/>
                </a:lnTo>
                <a:lnTo>
                  <a:pt x="125430" y="2602139"/>
                </a:lnTo>
                <a:lnTo>
                  <a:pt x="124438" y="2602139"/>
                </a:lnTo>
                <a:lnTo>
                  <a:pt x="123770" y="2614839"/>
                </a:lnTo>
                <a:lnTo>
                  <a:pt x="121621" y="2627539"/>
                </a:lnTo>
                <a:close/>
              </a:path>
              <a:path w="3640454" h="4913630">
                <a:moveTo>
                  <a:pt x="216367" y="2614839"/>
                </a:moveTo>
                <a:lnTo>
                  <a:pt x="199571" y="2614839"/>
                </a:lnTo>
                <a:lnTo>
                  <a:pt x="199792" y="2602139"/>
                </a:lnTo>
                <a:lnTo>
                  <a:pt x="200447" y="2602139"/>
                </a:lnTo>
                <a:lnTo>
                  <a:pt x="198940" y="2589439"/>
                </a:lnTo>
                <a:lnTo>
                  <a:pt x="216697" y="2589439"/>
                </a:lnTo>
                <a:lnTo>
                  <a:pt x="216848" y="2602139"/>
                </a:lnTo>
                <a:lnTo>
                  <a:pt x="216367" y="2614839"/>
                </a:lnTo>
                <a:close/>
              </a:path>
              <a:path w="3640454" h="4913630">
                <a:moveTo>
                  <a:pt x="702902" y="2602139"/>
                </a:moveTo>
                <a:lnTo>
                  <a:pt x="688600" y="2602139"/>
                </a:lnTo>
                <a:lnTo>
                  <a:pt x="689163" y="2589439"/>
                </a:lnTo>
                <a:lnTo>
                  <a:pt x="701923" y="2589439"/>
                </a:lnTo>
                <a:lnTo>
                  <a:pt x="702902" y="2602139"/>
                </a:lnTo>
                <a:close/>
              </a:path>
              <a:path w="3640454" h="4913630">
                <a:moveTo>
                  <a:pt x="778238" y="2602139"/>
                </a:moveTo>
                <a:lnTo>
                  <a:pt x="765019" y="2602139"/>
                </a:lnTo>
                <a:lnTo>
                  <a:pt x="765269" y="2589439"/>
                </a:lnTo>
                <a:lnTo>
                  <a:pt x="777864" y="2589439"/>
                </a:lnTo>
                <a:lnTo>
                  <a:pt x="778238" y="2602139"/>
                </a:lnTo>
                <a:close/>
              </a:path>
              <a:path w="3640454" h="4913630">
                <a:moveTo>
                  <a:pt x="847686" y="2602139"/>
                </a:moveTo>
                <a:lnTo>
                  <a:pt x="833457" y="2602139"/>
                </a:lnTo>
                <a:lnTo>
                  <a:pt x="835454" y="2589439"/>
                </a:lnTo>
                <a:lnTo>
                  <a:pt x="848232" y="2589439"/>
                </a:lnTo>
                <a:lnTo>
                  <a:pt x="847686" y="2602139"/>
                </a:lnTo>
                <a:close/>
              </a:path>
              <a:path w="3640454" h="4913630">
                <a:moveTo>
                  <a:pt x="953977" y="2602139"/>
                </a:moveTo>
                <a:lnTo>
                  <a:pt x="949061" y="2602139"/>
                </a:lnTo>
                <a:lnTo>
                  <a:pt x="945145" y="2589439"/>
                </a:lnTo>
                <a:lnTo>
                  <a:pt x="956756" y="2589439"/>
                </a:lnTo>
                <a:lnTo>
                  <a:pt x="953977" y="2602139"/>
                </a:lnTo>
                <a:close/>
              </a:path>
              <a:path w="3640454" h="4913630">
                <a:moveTo>
                  <a:pt x="1048007" y="2614839"/>
                </a:moveTo>
                <a:lnTo>
                  <a:pt x="1046980" y="2614839"/>
                </a:lnTo>
                <a:lnTo>
                  <a:pt x="1038583" y="2602139"/>
                </a:lnTo>
                <a:lnTo>
                  <a:pt x="992195" y="2602139"/>
                </a:lnTo>
                <a:lnTo>
                  <a:pt x="995053" y="2589439"/>
                </a:lnTo>
                <a:lnTo>
                  <a:pt x="1058316" y="2589439"/>
                </a:lnTo>
                <a:lnTo>
                  <a:pt x="1048007" y="2614839"/>
                </a:lnTo>
                <a:close/>
              </a:path>
              <a:path w="3640454" h="4913630">
                <a:moveTo>
                  <a:pt x="1071230" y="2614839"/>
                </a:moveTo>
                <a:lnTo>
                  <a:pt x="1057139" y="2614839"/>
                </a:lnTo>
                <a:lnTo>
                  <a:pt x="1061958" y="2602139"/>
                </a:lnTo>
                <a:lnTo>
                  <a:pt x="1067116" y="2589439"/>
                </a:lnTo>
                <a:lnTo>
                  <a:pt x="1083024" y="2589439"/>
                </a:lnTo>
                <a:lnTo>
                  <a:pt x="1077500" y="2602139"/>
                </a:lnTo>
                <a:lnTo>
                  <a:pt x="1071230" y="2614839"/>
                </a:lnTo>
                <a:close/>
              </a:path>
              <a:path w="3640454" h="4913630">
                <a:moveTo>
                  <a:pt x="1098599" y="2614839"/>
                </a:moveTo>
                <a:lnTo>
                  <a:pt x="1082221" y="2614839"/>
                </a:lnTo>
                <a:lnTo>
                  <a:pt x="1089254" y="2602139"/>
                </a:lnTo>
                <a:lnTo>
                  <a:pt x="1094309" y="2589439"/>
                </a:lnTo>
                <a:lnTo>
                  <a:pt x="1107773" y="2589439"/>
                </a:lnTo>
                <a:lnTo>
                  <a:pt x="1103202" y="2602139"/>
                </a:lnTo>
                <a:lnTo>
                  <a:pt x="1098599" y="2614839"/>
                </a:lnTo>
                <a:close/>
              </a:path>
              <a:path w="3640454" h="4913630">
                <a:moveTo>
                  <a:pt x="1156272" y="2627539"/>
                </a:moveTo>
                <a:lnTo>
                  <a:pt x="1142964" y="2627539"/>
                </a:lnTo>
                <a:lnTo>
                  <a:pt x="1147675" y="2614839"/>
                </a:lnTo>
                <a:lnTo>
                  <a:pt x="1152803" y="2602139"/>
                </a:lnTo>
                <a:lnTo>
                  <a:pt x="1158630" y="2602139"/>
                </a:lnTo>
                <a:lnTo>
                  <a:pt x="1165435" y="2589439"/>
                </a:lnTo>
                <a:lnTo>
                  <a:pt x="1172566" y="2589439"/>
                </a:lnTo>
                <a:lnTo>
                  <a:pt x="1167609" y="2602139"/>
                </a:lnTo>
                <a:lnTo>
                  <a:pt x="1162137" y="2614839"/>
                </a:lnTo>
                <a:lnTo>
                  <a:pt x="1156272" y="2627539"/>
                </a:lnTo>
                <a:close/>
              </a:path>
              <a:path w="3640454" h="4913630">
                <a:moveTo>
                  <a:pt x="2253154" y="2640239"/>
                </a:moveTo>
                <a:lnTo>
                  <a:pt x="2249253" y="2640239"/>
                </a:lnTo>
                <a:lnTo>
                  <a:pt x="2248712" y="2627539"/>
                </a:lnTo>
                <a:lnTo>
                  <a:pt x="2252103" y="2614839"/>
                </a:lnTo>
                <a:lnTo>
                  <a:pt x="2258702" y="2602139"/>
                </a:lnTo>
                <a:lnTo>
                  <a:pt x="2267783" y="2589439"/>
                </a:lnTo>
                <a:lnTo>
                  <a:pt x="2257973" y="2614839"/>
                </a:lnTo>
                <a:lnTo>
                  <a:pt x="2253508" y="2627539"/>
                </a:lnTo>
                <a:lnTo>
                  <a:pt x="2253154" y="2640239"/>
                </a:lnTo>
                <a:close/>
              </a:path>
              <a:path w="3640454" h="4913630">
                <a:moveTo>
                  <a:pt x="2820991" y="2640239"/>
                </a:moveTo>
                <a:lnTo>
                  <a:pt x="2821316" y="2627539"/>
                </a:lnTo>
                <a:lnTo>
                  <a:pt x="2823348" y="2614839"/>
                </a:lnTo>
                <a:lnTo>
                  <a:pt x="2826907" y="2602139"/>
                </a:lnTo>
                <a:lnTo>
                  <a:pt x="2831811" y="2589439"/>
                </a:lnTo>
                <a:lnTo>
                  <a:pt x="2831117" y="2602139"/>
                </a:lnTo>
                <a:lnTo>
                  <a:pt x="2828844" y="2614839"/>
                </a:lnTo>
                <a:lnTo>
                  <a:pt x="2825349" y="2627539"/>
                </a:lnTo>
                <a:lnTo>
                  <a:pt x="2820991" y="2640239"/>
                </a:lnTo>
                <a:close/>
              </a:path>
              <a:path w="3640454" h="4913630">
                <a:moveTo>
                  <a:pt x="297188" y="2614839"/>
                </a:moveTo>
                <a:lnTo>
                  <a:pt x="289327" y="2614839"/>
                </a:lnTo>
                <a:lnTo>
                  <a:pt x="286492" y="2602139"/>
                </a:lnTo>
                <a:lnTo>
                  <a:pt x="299485" y="2602139"/>
                </a:lnTo>
                <a:lnTo>
                  <a:pt x="297188" y="2614839"/>
                </a:lnTo>
                <a:close/>
              </a:path>
              <a:path w="3640454" h="4913630">
                <a:moveTo>
                  <a:pt x="381787" y="2614839"/>
                </a:moveTo>
                <a:lnTo>
                  <a:pt x="368389" y="2614839"/>
                </a:lnTo>
                <a:lnTo>
                  <a:pt x="369717" y="2602139"/>
                </a:lnTo>
                <a:lnTo>
                  <a:pt x="380875" y="2602139"/>
                </a:lnTo>
                <a:lnTo>
                  <a:pt x="381787" y="2614839"/>
                </a:lnTo>
                <a:close/>
              </a:path>
              <a:path w="3640454" h="4913630">
                <a:moveTo>
                  <a:pt x="547219" y="2614839"/>
                </a:moveTo>
                <a:lnTo>
                  <a:pt x="533536" y="2614839"/>
                </a:lnTo>
                <a:lnTo>
                  <a:pt x="535710" y="2602139"/>
                </a:lnTo>
                <a:lnTo>
                  <a:pt x="545657" y="2602139"/>
                </a:lnTo>
                <a:lnTo>
                  <a:pt x="547219" y="2614839"/>
                </a:lnTo>
                <a:close/>
              </a:path>
              <a:path w="3640454" h="4913630">
                <a:moveTo>
                  <a:pt x="703992" y="2614839"/>
                </a:moveTo>
                <a:lnTo>
                  <a:pt x="689352" y="2614839"/>
                </a:lnTo>
                <a:lnTo>
                  <a:pt x="689352" y="2602139"/>
                </a:lnTo>
                <a:lnTo>
                  <a:pt x="703502" y="2602139"/>
                </a:lnTo>
                <a:lnTo>
                  <a:pt x="703992" y="2614839"/>
                </a:lnTo>
                <a:close/>
              </a:path>
              <a:path w="3640454" h="4913630">
                <a:moveTo>
                  <a:pt x="778074" y="2614839"/>
                </a:moveTo>
                <a:lnTo>
                  <a:pt x="764277" y="2614839"/>
                </a:lnTo>
                <a:lnTo>
                  <a:pt x="764579" y="2602139"/>
                </a:lnTo>
                <a:lnTo>
                  <a:pt x="778074" y="2602139"/>
                </a:lnTo>
                <a:lnTo>
                  <a:pt x="778074" y="2614839"/>
                </a:lnTo>
                <a:close/>
              </a:path>
              <a:path w="3640454" h="4913630">
                <a:moveTo>
                  <a:pt x="846127" y="2614839"/>
                </a:moveTo>
                <a:lnTo>
                  <a:pt x="832292" y="2614839"/>
                </a:lnTo>
                <a:lnTo>
                  <a:pt x="833044" y="2602139"/>
                </a:lnTo>
                <a:lnTo>
                  <a:pt x="846987" y="2602139"/>
                </a:lnTo>
                <a:lnTo>
                  <a:pt x="846127" y="2614839"/>
                </a:lnTo>
                <a:close/>
              </a:path>
              <a:path w="3640454" h="4913630">
                <a:moveTo>
                  <a:pt x="976409" y="2614839"/>
                </a:moveTo>
                <a:lnTo>
                  <a:pt x="968166" y="2614839"/>
                </a:lnTo>
                <a:lnTo>
                  <a:pt x="971757" y="2602139"/>
                </a:lnTo>
                <a:lnTo>
                  <a:pt x="976409" y="2614839"/>
                </a:lnTo>
                <a:close/>
              </a:path>
              <a:path w="3640454" h="4913630">
                <a:moveTo>
                  <a:pt x="1006139" y="2614839"/>
                </a:moveTo>
                <a:lnTo>
                  <a:pt x="985581" y="2614839"/>
                </a:lnTo>
                <a:lnTo>
                  <a:pt x="986596" y="2602139"/>
                </a:lnTo>
                <a:lnTo>
                  <a:pt x="1013862" y="2602139"/>
                </a:lnTo>
                <a:lnTo>
                  <a:pt x="1006139" y="2614839"/>
                </a:lnTo>
                <a:close/>
              </a:path>
              <a:path w="3640454" h="4913630">
                <a:moveTo>
                  <a:pt x="1124144" y="2614839"/>
                </a:moveTo>
                <a:lnTo>
                  <a:pt x="1111700" y="2614839"/>
                </a:lnTo>
                <a:lnTo>
                  <a:pt x="1116644" y="2602139"/>
                </a:lnTo>
                <a:lnTo>
                  <a:pt x="1129967" y="2602139"/>
                </a:lnTo>
                <a:lnTo>
                  <a:pt x="1124144" y="2614839"/>
                </a:lnTo>
                <a:close/>
              </a:path>
              <a:path w="3640454" h="4913630">
                <a:moveTo>
                  <a:pt x="1183076" y="2652939"/>
                </a:moveTo>
                <a:lnTo>
                  <a:pt x="1176738" y="2640239"/>
                </a:lnTo>
                <a:lnTo>
                  <a:pt x="1182994" y="2627539"/>
                </a:lnTo>
                <a:lnTo>
                  <a:pt x="1187714" y="2614839"/>
                </a:lnTo>
                <a:lnTo>
                  <a:pt x="1192461" y="2614839"/>
                </a:lnTo>
                <a:lnTo>
                  <a:pt x="1198847" y="2602139"/>
                </a:lnTo>
                <a:lnTo>
                  <a:pt x="1207084" y="2602139"/>
                </a:lnTo>
                <a:lnTo>
                  <a:pt x="1197232" y="2627539"/>
                </a:lnTo>
                <a:lnTo>
                  <a:pt x="1192534" y="2627539"/>
                </a:lnTo>
                <a:lnTo>
                  <a:pt x="1185900" y="2640239"/>
                </a:lnTo>
                <a:lnTo>
                  <a:pt x="1183076" y="2652939"/>
                </a:lnTo>
                <a:close/>
              </a:path>
              <a:path w="3640454" h="4913630">
                <a:moveTo>
                  <a:pt x="1357625" y="2640239"/>
                </a:moveTo>
                <a:lnTo>
                  <a:pt x="1349150" y="2640239"/>
                </a:lnTo>
                <a:lnTo>
                  <a:pt x="1354143" y="2627539"/>
                </a:lnTo>
                <a:lnTo>
                  <a:pt x="1358391" y="2614839"/>
                </a:lnTo>
                <a:lnTo>
                  <a:pt x="1363075" y="2614839"/>
                </a:lnTo>
                <a:lnTo>
                  <a:pt x="1368411" y="2602139"/>
                </a:lnTo>
                <a:lnTo>
                  <a:pt x="1376020" y="2602139"/>
                </a:lnTo>
                <a:lnTo>
                  <a:pt x="1367611" y="2627539"/>
                </a:lnTo>
                <a:lnTo>
                  <a:pt x="1363172" y="2627539"/>
                </a:lnTo>
                <a:lnTo>
                  <a:pt x="1357625" y="2640239"/>
                </a:lnTo>
                <a:close/>
              </a:path>
              <a:path w="3640454" h="4913630">
                <a:moveTo>
                  <a:pt x="1509426" y="2640239"/>
                </a:moveTo>
                <a:lnTo>
                  <a:pt x="1500806" y="2640239"/>
                </a:lnTo>
                <a:lnTo>
                  <a:pt x="1503191" y="2627539"/>
                </a:lnTo>
                <a:lnTo>
                  <a:pt x="1505822" y="2614839"/>
                </a:lnTo>
                <a:lnTo>
                  <a:pt x="1508608" y="2614839"/>
                </a:lnTo>
                <a:lnTo>
                  <a:pt x="1512309" y="2602139"/>
                </a:lnTo>
                <a:lnTo>
                  <a:pt x="1519993" y="2602139"/>
                </a:lnTo>
                <a:lnTo>
                  <a:pt x="1519617" y="2614839"/>
                </a:lnTo>
                <a:lnTo>
                  <a:pt x="1515030" y="2627539"/>
                </a:lnTo>
                <a:lnTo>
                  <a:pt x="1512403" y="2627539"/>
                </a:lnTo>
                <a:lnTo>
                  <a:pt x="1509426" y="2640239"/>
                </a:lnTo>
                <a:close/>
              </a:path>
              <a:path w="3640454" h="4913630">
                <a:moveTo>
                  <a:pt x="2057140" y="2652939"/>
                </a:moveTo>
                <a:lnTo>
                  <a:pt x="2049717" y="2652939"/>
                </a:lnTo>
                <a:lnTo>
                  <a:pt x="2052341" y="2640239"/>
                </a:lnTo>
                <a:lnTo>
                  <a:pt x="2056098" y="2627539"/>
                </a:lnTo>
                <a:lnTo>
                  <a:pt x="2061082" y="2614839"/>
                </a:lnTo>
                <a:lnTo>
                  <a:pt x="2067389" y="2602139"/>
                </a:lnTo>
                <a:lnTo>
                  <a:pt x="2066888" y="2614839"/>
                </a:lnTo>
                <a:lnTo>
                  <a:pt x="2063168" y="2640239"/>
                </a:lnTo>
                <a:lnTo>
                  <a:pt x="2057140" y="2652939"/>
                </a:lnTo>
                <a:close/>
              </a:path>
              <a:path w="3640454" h="4913630">
                <a:moveTo>
                  <a:pt x="2150060" y="2652939"/>
                </a:moveTo>
                <a:lnTo>
                  <a:pt x="2150574" y="2640239"/>
                </a:lnTo>
                <a:lnTo>
                  <a:pt x="2154480" y="2627539"/>
                </a:lnTo>
                <a:lnTo>
                  <a:pt x="2160479" y="2614839"/>
                </a:lnTo>
                <a:lnTo>
                  <a:pt x="2167270" y="2602139"/>
                </a:lnTo>
                <a:lnTo>
                  <a:pt x="2165985" y="2614839"/>
                </a:lnTo>
                <a:lnTo>
                  <a:pt x="2162217" y="2627539"/>
                </a:lnTo>
                <a:lnTo>
                  <a:pt x="2156672" y="2640239"/>
                </a:lnTo>
                <a:lnTo>
                  <a:pt x="2150060" y="2652939"/>
                </a:lnTo>
                <a:close/>
              </a:path>
              <a:path w="3640454" h="4913630">
                <a:moveTo>
                  <a:pt x="2745621" y="2640239"/>
                </a:moveTo>
                <a:lnTo>
                  <a:pt x="2740046" y="2640239"/>
                </a:lnTo>
                <a:lnTo>
                  <a:pt x="2741295" y="2627539"/>
                </a:lnTo>
                <a:lnTo>
                  <a:pt x="2744407" y="2614839"/>
                </a:lnTo>
                <a:lnTo>
                  <a:pt x="2749155" y="2614839"/>
                </a:lnTo>
                <a:lnTo>
                  <a:pt x="2755309" y="2602139"/>
                </a:lnTo>
                <a:lnTo>
                  <a:pt x="2753162" y="2614839"/>
                </a:lnTo>
                <a:lnTo>
                  <a:pt x="2749962" y="2627539"/>
                </a:lnTo>
                <a:lnTo>
                  <a:pt x="2745621" y="2640239"/>
                </a:lnTo>
                <a:close/>
              </a:path>
              <a:path w="3640454" h="4913630">
                <a:moveTo>
                  <a:pt x="210701" y="2627539"/>
                </a:moveTo>
                <a:lnTo>
                  <a:pt x="202236" y="2627539"/>
                </a:lnTo>
                <a:lnTo>
                  <a:pt x="200127" y="2614839"/>
                </a:lnTo>
                <a:lnTo>
                  <a:pt x="214133" y="2614839"/>
                </a:lnTo>
                <a:lnTo>
                  <a:pt x="210701" y="2627539"/>
                </a:lnTo>
                <a:close/>
              </a:path>
              <a:path w="3640454" h="4913630">
                <a:moveTo>
                  <a:pt x="384913" y="2627539"/>
                </a:moveTo>
                <a:lnTo>
                  <a:pt x="368161" y="2627539"/>
                </a:lnTo>
                <a:lnTo>
                  <a:pt x="368526" y="2614839"/>
                </a:lnTo>
                <a:lnTo>
                  <a:pt x="383798" y="2614839"/>
                </a:lnTo>
                <a:lnTo>
                  <a:pt x="384913" y="2627539"/>
                </a:lnTo>
                <a:close/>
              </a:path>
              <a:path w="3640454" h="4913630">
                <a:moveTo>
                  <a:pt x="464940" y="2627539"/>
                </a:moveTo>
                <a:lnTo>
                  <a:pt x="453769" y="2627539"/>
                </a:lnTo>
                <a:lnTo>
                  <a:pt x="457532" y="2614839"/>
                </a:lnTo>
                <a:lnTo>
                  <a:pt x="462638" y="2614839"/>
                </a:lnTo>
                <a:lnTo>
                  <a:pt x="464940" y="2627539"/>
                </a:lnTo>
                <a:close/>
              </a:path>
              <a:path w="3640454" h="4913630">
                <a:moveTo>
                  <a:pt x="549951" y="2627539"/>
                </a:moveTo>
                <a:lnTo>
                  <a:pt x="533707" y="2627539"/>
                </a:lnTo>
                <a:lnTo>
                  <a:pt x="533517" y="2614839"/>
                </a:lnTo>
                <a:lnTo>
                  <a:pt x="549024" y="2614839"/>
                </a:lnTo>
                <a:lnTo>
                  <a:pt x="549951" y="2627539"/>
                </a:lnTo>
                <a:close/>
              </a:path>
              <a:path w="3640454" h="4913630">
                <a:moveTo>
                  <a:pt x="704415" y="2627539"/>
                </a:moveTo>
                <a:lnTo>
                  <a:pt x="689677" y="2627539"/>
                </a:lnTo>
                <a:lnTo>
                  <a:pt x="689134" y="2614839"/>
                </a:lnTo>
                <a:lnTo>
                  <a:pt x="704290" y="2614839"/>
                </a:lnTo>
                <a:lnTo>
                  <a:pt x="704415" y="2627539"/>
                </a:lnTo>
                <a:close/>
              </a:path>
              <a:path w="3640454" h="4913630">
                <a:moveTo>
                  <a:pt x="777749" y="2627539"/>
                </a:moveTo>
                <a:lnTo>
                  <a:pt x="764085" y="2627539"/>
                </a:lnTo>
                <a:lnTo>
                  <a:pt x="764112" y="2614839"/>
                </a:lnTo>
                <a:lnTo>
                  <a:pt x="777393" y="2614839"/>
                </a:lnTo>
                <a:lnTo>
                  <a:pt x="777749" y="2627539"/>
                </a:lnTo>
                <a:close/>
              </a:path>
              <a:path w="3640454" h="4913630">
                <a:moveTo>
                  <a:pt x="844485" y="2627539"/>
                </a:moveTo>
                <a:lnTo>
                  <a:pt x="831944" y="2627539"/>
                </a:lnTo>
                <a:lnTo>
                  <a:pt x="832128" y="2614839"/>
                </a:lnTo>
                <a:lnTo>
                  <a:pt x="845098" y="2614839"/>
                </a:lnTo>
                <a:lnTo>
                  <a:pt x="844485" y="2627539"/>
                </a:lnTo>
                <a:close/>
              </a:path>
              <a:path w="3640454" h="4913630">
                <a:moveTo>
                  <a:pt x="991222" y="2627539"/>
                </a:moveTo>
                <a:lnTo>
                  <a:pt x="960918" y="2627539"/>
                </a:lnTo>
                <a:lnTo>
                  <a:pt x="963747" y="2614839"/>
                </a:lnTo>
                <a:lnTo>
                  <a:pt x="993506" y="2614839"/>
                </a:lnTo>
                <a:lnTo>
                  <a:pt x="991222" y="2627539"/>
                </a:lnTo>
                <a:close/>
              </a:path>
              <a:path w="3640454" h="4913630">
                <a:moveTo>
                  <a:pt x="1118964" y="2627539"/>
                </a:moveTo>
                <a:lnTo>
                  <a:pt x="1111946" y="2627539"/>
                </a:lnTo>
                <a:lnTo>
                  <a:pt x="1110389" y="2614839"/>
                </a:lnTo>
                <a:lnTo>
                  <a:pt x="1122220" y="2614839"/>
                </a:lnTo>
                <a:lnTo>
                  <a:pt x="1118964" y="2627539"/>
                </a:lnTo>
                <a:close/>
              </a:path>
              <a:path w="3640454" h="4913630">
                <a:moveTo>
                  <a:pt x="1243829" y="2627539"/>
                </a:moveTo>
                <a:lnTo>
                  <a:pt x="1237222" y="2627539"/>
                </a:lnTo>
                <a:lnTo>
                  <a:pt x="1239717" y="2614839"/>
                </a:lnTo>
                <a:lnTo>
                  <a:pt x="1243829" y="2627539"/>
                </a:lnTo>
                <a:close/>
              </a:path>
              <a:path w="3640454" h="4913630">
                <a:moveTo>
                  <a:pt x="1860221" y="2665639"/>
                </a:moveTo>
                <a:lnTo>
                  <a:pt x="1853715" y="2665639"/>
                </a:lnTo>
                <a:lnTo>
                  <a:pt x="1859528" y="2640239"/>
                </a:lnTo>
                <a:lnTo>
                  <a:pt x="1862701" y="2627539"/>
                </a:lnTo>
                <a:lnTo>
                  <a:pt x="1866692" y="2614839"/>
                </a:lnTo>
                <a:lnTo>
                  <a:pt x="1868818" y="2614839"/>
                </a:lnTo>
                <a:lnTo>
                  <a:pt x="1873598" y="2627539"/>
                </a:lnTo>
                <a:lnTo>
                  <a:pt x="1874299" y="2627539"/>
                </a:lnTo>
                <a:lnTo>
                  <a:pt x="1864084" y="2652939"/>
                </a:lnTo>
                <a:lnTo>
                  <a:pt x="1860221" y="2665639"/>
                </a:lnTo>
                <a:close/>
              </a:path>
              <a:path w="3640454" h="4913630">
                <a:moveTo>
                  <a:pt x="1962282" y="2652939"/>
                </a:moveTo>
                <a:lnTo>
                  <a:pt x="1953192" y="2652939"/>
                </a:lnTo>
                <a:lnTo>
                  <a:pt x="1955191" y="2640239"/>
                </a:lnTo>
                <a:lnTo>
                  <a:pt x="1957317" y="2640239"/>
                </a:lnTo>
                <a:lnTo>
                  <a:pt x="1959608" y="2627539"/>
                </a:lnTo>
                <a:lnTo>
                  <a:pt x="1961879" y="2627539"/>
                </a:lnTo>
                <a:lnTo>
                  <a:pt x="1961796" y="2614839"/>
                </a:lnTo>
                <a:lnTo>
                  <a:pt x="1972031" y="2614839"/>
                </a:lnTo>
                <a:lnTo>
                  <a:pt x="1969782" y="2627539"/>
                </a:lnTo>
                <a:lnTo>
                  <a:pt x="1966347" y="2640239"/>
                </a:lnTo>
                <a:lnTo>
                  <a:pt x="1962282" y="2652939"/>
                </a:lnTo>
                <a:close/>
              </a:path>
              <a:path w="3640454" h="4913630">
                <a:moveTo>
                  <a:pt x="2650392" y="2665639"/>
                </a:moveTo>
                <a:lnTo>
                  <a:pt x="2650373" y="2652939"/>
                </a:lnTo>
                <a:lnTo>
                  <a:pt x="2653274" y="2640239"/>
                </a:lnTo>
                <a:lnTo>
                  <a:pt x="2658439" y="2627539"/>
                </a:lnTo>
                <a:lnTo>
                  <a:pt x="2665210" y="2614839"/>
                </a:lnTo>
                <a:lnTo>
                  <a:pt x="2662898" y="2627539"/>
                </a:lnTo>
                <a:lnTo>
                  <a:pt x="2659557" y="2640239"/>
                </a:lnTo>
                <a:lnTo>
                  <a:pt x="2655338" y="2652939"/>
                </a:lnTo>
                <a:lnTo>
                  <a:pt x="2650392" y="2665639"/>
                </a:lnTo>
                <a:close/>
              </a:path>
              <a:path w="3640454" h="4913630">
                <a:moveTo>
                  <a:pt x="384590" y="2640239"/>
                </a:moveTo>
                <a:lnTo>
                  <a:pt x="369227" y="2640239"/>
                </a:lnTo>
                <a:lnTo>
                  <a:pt x="368741" y="2627539"/>
                </a:lnTo>
                <a:lnTo>
                  <a:pt x="385167" y="2627539"/>
                </a:lnTo>
                <a:lnTo>
                  <a:pt x="384590" y="2640239"/>
                </a:lnTo>
                <a:close/>
              </a:path>
              <a:path w="3640454" h="4913630">
                <a:moveTo>
                  <a:pt x="467455" y="2640239"/>
                </a:moveTo>
                <a:lnTo>
                  <a:pt x="451251" y="2640239"/>
                </a:lnTo>
                <a:lnTo>
                  <a:pt x="451370" y="2627539"/>
                </a:lnTo>
                <a:lnTo>
                  <a:pt x="466996" y="2627539"/>
                </a:lnTo>
                <a:lnTo>
                  <a:pt x="467455" y="2640239"/>
                </a:lnTo>
                <a:close/>
              </a:path>
              <a:path w="3640454" h="4913630">
                <a:moveTo>
                  <a:pt x="550477" y="2640239"/>
                </a:moveTo>
                <a:lnTo>
                  <a:pt x="535227" y="2640239"/>
                </a:lnTo>
                <a:lnTo>
                  <a:pt x="534297" y="2627539"/>
                </a:lnTo>
                <a:lnTo>
                  <a:pt x="550477" y="2627539"/>
                </a:lnTo>
                <a:lnTo>
                  <a:pt x="550477" y="2640239"/>
                </a:lnTo>
                <a:close/>
              </a:path>
              <a:path w="3640454" h="4913630">
                <a:moveTo>
                  <a:pt x="766624" y="2640239"/>
                </a:moveTo>
                <a:lnTo>
                  <a:pt x="764104" y="2627539"/>
                </a:lnTo>
                <a:lnTo>
                  <a:pt x="774653" y="2627539"/>
                </a:lnTo>
                <a:lnTo>
                  <a:pt x="766624" y="2640239"/>
                </a:lnTo>
                <a:close/>
              </a:path>
              <a:path w="3640454" h="4913630">
                <a:moveTo>
                  <a:pt x="931442" y="2665639"/>
                </a:moveTo>
                <a:lnTo>
                  <a:pt x="916160" y="2665639"/>
                </a:lnTo>
                <a:lnTo>
                  <a:pt x="919139" y="2652939"/>
                </a:lnTo>
                <a:lnTo>
                  <a:pt x="922403" y="2652939"/>
                </a:lnTo>
                <a:lnTo>
                  <a:pt x="926139" y="2640239"/>
                </a:lnTo>
                <a:lnTo>
                  <a:pt x="930532" y="2627539"/>
                </a:lnTo>
                <a:lnTo>
                  <a:pt x="941308" y="2627539"/>
                </a:lnTo>
                <a:lnTo>
                  <a:pt x="941335" y="2640239"/>
                </a:lnTo>
                <a:lnTo>
                  <a:pt x="938306" y="2640239"/>
                </a:lnTo>
                <a:lnTo>
                  <a:pt x="935207" y="2652939"/>
                </a:lnTo>
                <a:lnTo>
                  <a:pt x="931442" y="2665639"/>
                </a:lnTo>
                <a:close/>
              </a:path>
              <a:path w="3640454" h="4913630">
                <a:moveTo>
                  <a:pt x="969725" y="2640239"/>
                </a:moveTo>
                <a:lnTo>
                  <a:pt x="953369" y="2640239"/>
                </a:lnTo>
                <a:lnTo>
                  <a:pt x="958172" y="2627539"/>
                </a:lnTo>
                <a:lnTo>
                  <a:pt x="971129" y="2627539"/>
                </a:lnTo>
                <a:lnTo>
                  <a:pt x="969725" y="2640239"/>
                </a:lnTo>
                <a:close/>
              </a:path>
              <a:path w="3640454" h="4913630">
                <a:moveTo>
                  <a:pt x="1004814" y="2640239"/>
                </a:moveTo>
                <a:lnTo>
                  <a:pt x="997076" y="2640239"/>
                </a:lnTo>
                <a:lnTo>
                  <a:pt x="1003837" y="2627539"/>
                </a:lnTo>
                <a:lnTo>
                  <a:pt x="1004814" y="2640239"/>
                </a:lnTo>
                <a:close/>
              </a:path>
              <a:path w="3640454" h="4913630">
                <a:moveTo>
                  <a:pt x="1226549" y="2665639"/>
                </a:moveTo>
                <a:lnTo>
                  <a:pt x="1217607" y="2665639"/>
                </a:lnTo>
                <a:lnTo>
                  <a:pt x="1223144" y="2652939"/>
                </a:lnTo>
                <a:lnTo>
                  <a:pt x="1227420" y="2640239"/>
                </a:lnTo>
                <a:lnTo>
                  <a:pt x="1231768" y="2627539"/>
                </a:lnTo>
                <a:lnTo>
                  <a:pt x="1245085" y="2627539"/>
                </a:lnTo>
                <a:lnTo>
                  <a:pt x="1236324" y="2640239"/>
                </a:lnTo>
                <a:lnTo>
                  <a:pt x="1232141" y="2652939"/>
                </a:lnTo>
                <a:lnTo>
                  <a:pt x="1226549" y="2665639"/>
                </a:lnTo>
                <a:close/>
              </a:path>
              <a:path w="3640454" h="4913630">
                <a:moveTo>
                  <a:pt x="1762266" y="2678339"/>
                </a:moveTo>
                <a:lnTo>
                  <a:pt x="1754777" y="2678339"/>
                </a:lnTo>
                <a:lnTo>
                  <a:pt x="1758421" y="2665639"/>
                </a:lnTo>
                <a:lnTo>
                  <a:pt x="1761413" y="2652939"/>
                </a:lnTo>
                <a:lnTo>
                  <a:pt x="1764452" y="2640239"/>
                </a:lnTo>
                <a:lnTo>
                  <a:pt x="1768230" y="2627539"/>
                </a:lnTo>
                <a:lnTo>
                  <a:pt x="1775147" y="2627539"/>
                </a:lnTo>
                <a:lnTo>
                  <a:pt x="1775661" y="2640239"/>
                </a:lnTo>
                <a:lnTo>
                  <a:pt x="1769499" y="2652939"/>
                </a:lnTo>
                <a:lnTo>
                  <a:pt x="1766294" y="2665639"/>
                </a:lnTo>
                <a:lnTo>
                  <a:pt x="1762266" y="2678339"/>
                </a:lnTo>
                <a:close/>
              </a:path>
              <a:path w="3640454" h="4913630">
                <a:moveTo>
                  <a:pt x="2542598" y="2678339"/>
                </a:moveTo>
                <a:lnTo>
                  <a:pt x="2543518" y="2665639"/>
                </a:lnTo>
                <a:lnTo>
                  <a:pt x="2546532" y="2652939"/>
                </a:lnTo>
                <a:lnTo>
                  <a:pt x="2551178" y="2640239"/>
                </a:lnTo>
                <a:lnTo>
                  <a:pt x="2556994" y="2627539"/>
                </a:lnTo>
                <a:lnTo>
                  <a:pt x="2555602" y="2640239"/>
                </a:lnTo>
                <a:lnTo>
                  <a:pt x="2552777" y="2652939"/>
                </a:lnTo>
                <a:lnTo>
                  <a:pt x="2548461" y="2665639"/>
                </a:lnTo>
                <a:lnTo>
                  <a:pt x="2542598" y="2678339"/>
                </a:lnTo>
                <a:close/>
              </a:path>
              <a:path w="3640454" h="4913630">
                <a:moveTo>
                  <a:pt x="299783" y="2678339"/>
                </a:moveTo>
                <a:lnTo>
                  <a:pt x="285331" y="2678339"/>
                </a:lnTo>
                <a:lnTo>
                  <a:pt x="285285" y="2665639"/>
                </a:lnTo>
                <a:lnTo>
                  <a:pt x="285453" y="2665639"/>
                </a:lnTo>
                <a:lnTo>
                  <a:pt x="285469" y="2652939"/>
                </a:lnTo>
                <a:lnTo>
                  <a:pt x="286504" y="2640239"/>
                </a:lnTo>
                <a:lnTo>
                  <a:pt x="299347" y="2640239"/>
                </a:lnTo>
                <a:lnTo>
                  <a:pt x="300110" y="2652939"/>
                </a:lnTo>
                <a:lnTo>
                  <a:pt x="301033" y="2652939"/>
                </a:lnTo>
                <a:lnTo>
                  <a:pt x="300749" y="2665639"/>
                </a:lnTo>
                <a:lnTo>
                  <a:pt x="299783" y="2678339"/>
                </a:lnTo>
                <a:close/>
              </a:path>
              <a:path w="3640454" h="4913630">
                <a:moveTo>
                  <a:pt x="381354" y="2652939"/>
                </a:moveTo>
                <a:lnTo>
                  <a:pt x="373560" y="2652939"/>
                </a:lnTo>
                <a:lnTo>
                  <a:pt x="371126" y="2640239"/>
                </a:lnTo>
                <a:lnTo>
                  <a:pt x="384167" y="2640239"/>
                </a:lnTo>
                <a:lnTo>
                  <a:pt x="381354" y="2652939"/>
                </a:lnTo>
                <a:close/>
              </a:path>
              <a:path w="3640454" h="4913630">
                <a:moveTo>
                  <a:pt x="467797" y="2652939"/>
                </a:moveTo>
                <a:lnTo>
                  <a:pt x="452858" y="2652939"/>
                </a:lnTo>
                <a:lnTo>
                  <a:pt x="451765" y="2640239"/>
                </a:lnTo>
                <a:lnTo>
                  <a:pt x="468123" y="2640239"/>
                </a:lnTo>
                <a:lnTo>
                  <a:pt x="467797" y="2652939"/>
                </a:lnTo>
                <a:close/>
              </a:path>
              <a:path w="3640454" h="4913630">
                <a:moveTo>
                  <a:pt x="547697" y="2652939"/>
                </a:moveTo>
                <a:lnTo>
                  <a:pt x="538677" y="2652939"/>
                </a:lnTo>
                <a:lnTo>
                  <a:pt x="537163" y="2640239"/>
                </a:lnTo>
                <a:lnTo>
                  <a:pt x="549976" y="2640239"/>
                </a:lnTo>
                <a:lnTo>
                  <a:pt x="547697" y="2652939"/>
                </a:lnTo>
                <a:close/>
              </a:path>
              <a:path w="3640454" h="4913630">
                <a:moveTo>
                  <a:pt x="629736" y="2678339"/>
                </a:moveTo>
                <a:lnTo>
                  <a:pt x="613842" y="2678339"/>
                </a:lnTo>
                <a:lnTo>
                  <a:pt x="613152" y="2665639"/>
                </a:lnTo>
                <a:lnTo>
                  <a:pt x="613386" y="2652939"/>
                </a:lnTo>
                <a:lnTo>
                  <a:pt x="614463" y="2652939"/>
                </a:lnTo>
                <a:lnTo>
                  <a:pt x="615123" y="2640239"/>
                </a:lnTo>
                <a:lnTo>
                  <a:pt x="628827" y="2640239"/>
                </a:lnTo>
                <a:lnTo>
                  <a:pt x="629588" y="2652939"/>
                </a:lnTo>
                <a:lnTo>
                  <a:pt x="629275" y="2665639"/>
                </a:lnTo>
                <a:lnTo>
                  <a:pt x="629570" y="2665639"/>
                </a:lnTo>
                <a:lnTo>
                  <a:pt x="629736" y="2678339"/>
                </a:lnTo>
                <a:close/>
              </a:path>
              <a:path w="3640454" h="4913630">
                <a:moveTo>
                  <a:pt x="962960" y="2652939"/>
                </a:moveTo>
                <a:lnTo>
                  <a:pt x="947766" y="2640239"/>
                </a:lnTo>
                <a:lnTo>
                  <a:pt x="964574" y="2640239"/>
                </a:lnTo>
                <a:lnTo>
                  <a:pt x="962960" y="2652939"/>
                </a:lnTo>
                <a:close/>
              </a:path>
              <a:path w="3640454" h="4913630">
                <a:moveTo>
                  <a:pt x="1020274" y="2652939"/>
                </a:moveTo>
                <a:lnTo>
                  <a:pt x="969915" y="2652939"/>
                </a:lnTo>
                <a:lnTo>
                  <a:pt x="974622" y="2640239"/>
                </a:lnTo>
                <a:lnTo>
                  <a:pt x="1029263" y="2640239"/>
                </a:lnTo>
                <a:lnTo>
                  <a:pt x="1020274" y="2652939"/>
                </a:lnTo>
                <a:close/>
              </a:path>
              <a:path w="3640454" h="4913630">
                <a:moveTo>
                  <a:pt x="1412956" y="2691039"/>
                </a:moveTo>
                <a:lnTo>
                  <a:pt x="1407040" y="2691039"/>
                </a:lnTo>
                <a:lnTo>
                  <a:pt x="1405713" y="2678339"/>
                </a:lnTo>
                <a:lnTo>
                  <a:pt x="1406009" y="2678339"/>
                </a:lnTo>
                <a:lnTo>
                  <a:pt x="1408917" y="2665639"/>
                </a:lnTo>
                <a:lnTo>
                  <a:pt x="1412360" y="2665639"/>
                </a:lnTo>
                <a:lnTo>
                  <a:pt x="1416301" y="2652939"/>
                </a:lnTo>
                <a:lnTo>
                  <a:pt x="1420703" y="2640239"/>
                </a:lnTo>
                <a:lnTo>
                  <a:pt x="1428013" y="2640239"/>
                </a:lnTo>
                <a:lnTo>
                  <a:pt x="1427953" y="2652939"/>
                </a:lnTo>
                <a:lnTo>
                  <a:pt x="1421135" y="2665639"/>
                </a:lnTo>
                <a:lnTo>
                  <a:pt x="1417530" y="2678339"/>
                </a:lnTo>
                <a:lnTo>
                  <a:pt x="1412956" y="2691039"/>
                </a:lnTo>
                <a:close/>
              </a:path>
              <a:path w="3640454" h="4913630">
                <a:moveTo>
                  <a:pt x="1507701" y="2652939"/>
                </a:moveTo>
                <a:lnTo>
                  <a:pt x="1492146" y="2652939"/>
                </a:lnTo>
                <a:lnTo>
                  <a:pt x="1499078" y="2640239"/>
                </a:lnTo>
                <a:lnTo>
                  <a:pt x="1507111" y="2640239"/>
                </a:lnTo>
                <a:lnTo>
                  <a:pt x="1507701" y="2652939"/>
                </a:lnTo>
                <a:close/>
              </a:path>
              <a:path w="3640454" h="4913630">
                <a:moveTo>
                  <a:pt x="1665675" y="2691039"/>
                </a:moveTo>
                <a:lnTo>
                  <a:pt x="1658536" y="2691039"/>
                </a:lnTo>
                <a:lnTo>
                  <a:pt x="1660750" y="2678339"/>
                </a:lnTo>
                <a:lnTo>
                  <a:pt x="1663630" y="2665639"/>
                </a:lnTo>
                <a:lnTo>
                  <a:pt x="1667119" y="2652939"/>
                </a:lnTo>
                <a:lnTo>
                  <a:pt x="1671163" y="2640239"/>
                </a:lnTo>
                <a:lnTo>
                  <a:pt x="1679212" y="2640239"/>
                </a:lnTo>
                <a:lnTo>
                  <a:pt x="1675681" y="2652939"/>
                </a:lnTo>
                <a:lnTo>
                  <a:pt x="1672661" y="2665639"/>
                </a:lnTo>
                <a:lnTo>
                  <a:pt x="1669564" y="2678339"/>
                </a:lnTo>
                <a:lnTo>
                  <a:pt x="1665675" y="2691039"/>
                </a:lnTo>
                <a:close/>
              </a:path>
              <a:path w="3640454" h="4913630">
                <a:moveTo>
                  <a:pt x="2426822" y="2691039"/>
                </a:moveTo>
                <a:lnTo>
                  <a:pt x="2426401" y="2678339"/>
                </a:lnTo>
                <a:lnTo>
                  <a:pt x="2429262" y="2665639"/>
                </a:lnTo>
                <a:lnTo>
                  <a:pt x="2434704" y="2652939"/>
                </a:lnTo>
                <a:lnTo>
                  <a:pt x="2442025" y="2640239"/>
                </a:lnTo>
                <a:lnTo>
                  <a:pt x="2439293" y="2652939"/>
                </a:lnTo>
                <a:lnTo>
                  <a:pt x="2435692" y="2665639"/>
                </a:lnTo>
                <a:lnTo>
                  <a:pt x="2431457" y="2678339"/>
                </a:lnTo>
                <a:lnTo>
                  <a:pt x="2426822" y="2691039"/>
                </a:lnTo>
                <a:close/>
              </a:path>
              <a:path w="3640454" h="4913630">
                <a:moveTo>
                  <a:pt x="4051" y="2691039"/>
                </a:moveTo>
                <a:lnTo>
                  <a:pt x="0" y="2691039"/>
                </a:lnTo>
                <a:lnTo>
                  <a:pt x="0" y="2652939"/>
                </a:lnTo>
                <a:lnTo>
                  <a:pt x="13356" y="2652939"/>
                </a:lnTo>
                <a:lnTo>
                  <a:pt x="11735" y="2665639"/>
                </a:lnTo>
                <a:lnTo>
                  <a:pt x="9880" y="2665639"/>
                </a:lnTo>
                <a:lnTo>
                  <a:pt x="7819" y="2678339"/>
                </a:lnTo>
                <a:lnTo>
                  <a:pt x="5581" y="2678339"/>
                </a:lnTo>
                <a:lnTo>
                  <a:pt x="4051" y="2691039"/>
                </a:lnTo>
                <a:close/>
              </a:path>
              <a:path w="3640454" h="4913630">
                <a:moveTo>
                  <a:pt x="114173" y="2665639"/>
                </a:moveTo>
                <a:lnTo>
                  <a:pt x="100084" y="2665639"/>
                </a:lnTo>
                <a:lnTo>
                  <a:pt x="101639" y="2652939"/>
                </a:lnTo>
                <a:lnTo>
                  <a:pt x="115795" y="2652939"/>
                </a:lnTo>
                <a:lnTo>
                  <a:pt x="114173" y="2665639"/>
                </a:lnTo>
                <a:close/>
              </a:path>
              <a:path w="3640454" h="4913630">
                <a:moveTo>
                  <a:pt x="211150" y="2665639"/>
                </a:moveTo>
                <a:lnTo>
                  <a:pt x="196152" y="2665639"/>
                </a:lnTo>
                <a:lnTo>
                  <a:pt x="196855" y="2652939"/>
                </a:lnTo>
                <a:lnTo>
                  <a:pt x="211959" y="2652939"/>
                </a:lnTo>
                <a:lnTo>
                  <a:pt x="211150" y="2665639"/>
                </a:lnTo>
                <a:close/>
              </a:path>
              <a:path w="3640454" h="4913630">
                <a:moveTo>
                  <a:pt x="466584" y="2665639"/>
                </a:moveTo>
                <a:lnTo>
                  <a:pt x="455264" y="2665639"/>
                </a:lnTo>
                <a:lnTo>
                  <a:pt x="454479" y="2652939"/>
                </a:lnTo>
                <a:lnTo>
                  <a:pt x="467908" y="2652939"/>
                </a:lnTo>
                <a:lnTo>
                  <a:pt x="466584" y="2665639"/>
                </a:lnTo>
                <a:close/>
              </a:path>
              <a:path w="3640454" h="4913630">
                <a:moveTo>
                  <a:pt x="891164" y="2665639"/>
                </a:moveTo>
                <a:lnTo>
                  <a:pt x="878474" y="2665639"/>
                </a:lnTo>
                <a:lnTo>
                  <a:pt x="882206" y="2652939"/>
                </a:lnTo>
                <a:lnTo>
                  <a:pt x="892878" y="2652939"/>
                </a:lnTo>
                <a:lnTo>
                  <a:pt x="891164" y="2665639"/>
                </a:lnTo>
                <a:close/>
              </a:path>
              <a:path w="3640454" h="4913630">
                <a:moveTo>
                  <a:pt x="978264" y="2678339"/>
                </a:moveTo>
                <a:lnTo>
                  <a:pt x="944809" y="2678339"/>
                </a:lnTo>
                <a:lnTo>
                  <a:pt x="952655" y="2665639"/>
                </a:lnTo>
                <a:lnTo>
                  <a:pt x="955523" y="2652939"/>
                </a:lnTo>
                <a:lnTo>
                  <a:pt x="1014247" y="2652939"/>
                </a:lnTo>
                <a:lnTo>
                  <a:pt x="1010484" y="2665639"/>
                </a:lnTo>
                <a:lnTo>
                  <a:pt x="986141" y="2665639"/>
                </a:lnTo>
                <a:lnTo>
                  <a:pt x="978264" y="2678339"/>
                </a:lnTo>
                <a:close/>
              </a:path>
              <a:path w="3640454" h="4913630">
                <a:moveTo>
                  <a:pt x="1016172" y="2691039"/>
                </a:moveTo>
                <a:lnTo>
                  <a:pt x="1005378" y="2691039"/>
                </a:lnTo>
                <a:lnTo>
                  <a:pt x="1006600" y="2678339"/>
                </a:lnTo>
                <a:lnTo>
                  <a:pt x="1013341" y="2678339"/>
                </a:lnTo>
                <a:lnTo>
                  <a:pt x="1018199" y="2665639"/>
                </a:lnTo>
                <a:lnTo>
                  <a:pt x="1023108" y="2665639"/>
                </a:lnTo>
                <a:lnTo>
                  <a:pt x="1028058" y="2652939"/>
                </a:lnTo>
                <a:lnTo>
                  <a:pt x="1037609" y="2652939"/>
                </a:lnTo>
                <a:lnTo>
                  <a:pt x="1032244" y="2665639"/>
                </a:lnTo>
                <a:lnTo>
                  <a:pt x="1016172" y="2691039"/>
                </a:lnTo>
                <a:close/>
              </a:path>
              <a:path w="3640454" h="4913630">
                <a:moveTo>
                  <a:pt x="1063754" y="2665639"/>
                </a:moveTo>
                <a:lnTo>
                  <a:pt x="1050242" y="2665639"/>
                </a:lnTo>
                <a:lnTo>
                  <a:pt x="1057121" y="2652939"/>
                </a:lnTo>
                <a:lnTo>
                  <a:pt x="1063767" y="2652939"/>
                </a:lnTo>
                <a:lnTo>
                  <a:pt x="1063754" y="2665639"/>
                </a:lnTo>
                <a:close/>
              </a:path>
              <a:path w="3640454" h="4913630">
                <a:moveTo>
                  <a:pt x="1078860" y="2691039"/>
                </a:moveTo>
                <a:lnTo>
                  <a:pt x="1063466" y="2691039"/>
                </a:lnTo>
                <a:lnTo>
                  <a:pt x="1069681" y="2678339"/>
                </a:lnTo>
                <a:lnTo>
                  <a:pt x="1074391" y="2678339"/>
                </a:lnTo>
                <a:lnTo>
                  <a:pt x="1079150" y="2665639"/>
                </a:lnTo>
                <a:lnTo>
                  <a:pt x="1085665" y="2652939"/>
                </a:lnTo>
                <a:lnTo>
                  <a:pt x="1092687" y="2652939"/>
                </a:lnTo>
                <a:lnTo>
                  <a:pt x="1093226" y="2665639"/>
                </a:lnTo>
                <a:lnTo>
                  <a:pt x="1093410" y="2665639"/>
                </a:lnTo>
                <a:lnTo>
                  <a:pt x="1083556" y="2678339"/>
                </a:lnTo>
                <a:lnTo>
                  <a:pt x="1078860" y="2691039"/>
                </a:lnTo>
                <a:close/>
              </a:path>
              <a:path w="3640454" h="4913630">
                <a:moveTo>
                  <a:pt x="1271154" y="2691039"/>
                </a:moveTo>
                <a:lnTo>
                  <a:pt x="1263997" y="2691039"/>
                </a:lnTo>
                <a:lnTo>
                  <a:pt x="1267575" y="2678339"/>
                </a:lnTo>
                <a:lnTo>
                  <a:pt x="1271683" y="2665639"/>
                </a:lnTo>
                <a:lnTo>
                  <a:pt x="1276498" y="2652939"/>
                </a:lnTo>
                <a:lnTo>
                  <a:pt x="1289680" y="2652939"/>
                </a:lnTo>
                <a:lnTo>
                  <a:pt x="1285417" y="2665639"/>
                </a:lnTo>
                <a:lnTo>
                  <a:pt x="1281314" y="2678339"/>
                </a:lnTo>
                <a:lnTo>
                  <a:pt x="1276678" y="2678339"/>
                </a:lnTo>
                <a:lnTo>
                  <a:pt x="1271154" y="2691039"/>
                </a:lnTo>
                <a:close/>
              </a:path>
              <a:path w="3640454" h="4913630">
                <a:moveTo>
                  <a:pt x="1957563" y="2665639"/>
                </a:moveTo>
                <a:lnTo>
                  <a:pt x="1951161" y="2665639"/>
                </a:lnTo>
                <a:lnTo>
                  <a:pt x="1950728" y="2652939"/>
                </a:lnTo>
                <a:lnTo>
                  <a:pt x="1958144" y="2652939"/>
                </a:lnTo>
                <a:lnTo>
                  <a:pt x="1957563" y="2665639"/>
                </a:lnTo>
                <a:close/>
              </a:path>
              <a:path w="3640454" h="4913630">
                <a:moveTo>
                  <a:pt x="2784014" y="2703739"/>
                </a:moveTo>
                <a:lnTo>
                  <a:pt x="2784419" y="2691039"/>
                </a:lnTo>
                <a:lnTo>
                  <a:pt x="2786151" y="2678339"/>
                </a:lnTo>
                <a:lnTo>
                  <a:pt x="2789506" y="2665639"/>
                </a:lnTo>
                <a:lnTo>
                  <a:pt x="2794777" y="2652939"/>
                </a:lnTo>
                <a:lnTo>
                  <a:pt x="2793898" y="2665639"/>
                </a:lnTo>
                <a:lnTo>
                  <a:pt x="2791965" y="2678339"/>
                </a:lnTo>
                <a:lnTo>
                  <a:pt x="2788748" y="2691039"/>
                </a:lnTo>
                <a:lnTo>
                  <a:pt x="2784014" y="2703739"/>
                </a:lnTo>
                <a:close/>
              </a:path>
              <a:path w="3640454" h="4913630">
                <a:moveTo>
                  <a:pt x="113120" y="2678339"/>
                </a:moveTo>
                <a:lnTo>
                  <a:pt x="98132" y="2678339"/>
                </a:lnTo>
                <a:lnTo>
                  <a:pt x="99212" y="2665639"/>
                </a:lnTo>
                <a:lnTo>
                  <a:pt x="114382" y="2665639"/>
                </a:lnTo>
                <a:lnTo>
                  <a:pt x="113120" y="2678339"/>
                </a:lnTo>
                <a:close/>
              </a:path>
              <a:path w="3640454" h="4913630">
                <a:moveTo>
                  <a:pt x="207355" y="2691039"/>
                </a:moveTo>
                <a:lnTo>
                  <a:pt x="192803" y="2691039"/>
                </a:lnTo>
                <a:lnTo>
                  <a:pt x="193849" y="2678339"/>
                </a:lnTo>
                <a:lnTo>
                  <a:pt x="195035" y="2665639"/>
                </a:lnTo>
                <a:lnTo>
                  <a:pt x="211070" y="2665639"/>
                </a:lnTo>
                <a:lnTo>
                  <a:pt x="210161" y="2678339"/>
                </a:lnTo>
                <a:lnTo>
                  <a:pt x="209600" y="2678339"/>
                </a:lnTo>
                <a:lnTo>
                  <a:pt x="207355" y="2691039"/>
                </a:lnTo>
                <a:close/>
              </a:path>
              <a:path w="3640454" h="4913630">
                <a:moveTo>
                  <a:pt x="702456" y="2678339"/>
                </a:moveTo>
                <a:lnTo>
                  <a:pt x="688568" y="2678339"/>
                </a:lnTo>
                <a:lnTo>
                  <a:pt x="689678" y="2665639"/>
                </a:lnTo>
                <a:lnTo>
                  <a:pt x="702557" y="2665639"/>
                </a:lnTo>
                <a:lnTo>
                  <a:pt x="702456" y="2678339"/>
                </a:lnTo>
                <a:close/>
              </a:path>
              <a:path w="3640454" h="4913630">
                <a:moveTo>
                  <a:pt x="772040" y="2691039"/>
                </a:moveTo>
                <a:lnTo>
                  <a:pt x="757318" y="2691039"/>
                </a:lnTo>
                <a:lnTo>
                  <a:pt x="760711" y="2678339"/>
                </a:lnTo>
                <a:lnTo>
                  <a:pt x="761450" y="2665639"/>
                </a:lnTo>
                <a:lnTo>
                  <a:pt x="773337" y="2665639"/>
                </a:lnTo>
                <a:lnTo>
                  <a:pt x="774207" y="2678339"/>
                </a:lnTo>
                <a:lnTo>
                  <a:pt x="772972" y="2678339"/>
                </a:lnTo>
                <a:lnTo>
                  <a:pt x="772040" y="2691039"/>
                </a:lnTo>
                <a:close/>
              </a:path>
              <a:path w="3640454" h="4913630">
                <a:moveTo>
                  <a:pt x="831005" y="2703739"/>
                </a:moveTo>
                <a:lnTo>
                  <a:pt x="816955" y="2703739"/>
                </a:lnTo>
                <a:lnTo>
                  <a:pt x="819467" y="2691039"/>
                </a:lnTo>
                <a:lnTo>
                  <a:pt x="821064" y="2678339"/>
                </a:lnTo>
                <a:lnTo>
                  <a:pt x="822792" y="2665639"/>
                </a:lnTo>
                <a:lnTo>
                  <a:pt x="836411" y="2665639"/>
                </a:lnTo>
                <a:lnTo>
                  <a:pt x="836563" y="2678339"/>
                </a:lnTo>
                <a:lnTo>
                  <a:pt x="834028" y="2691039"/>
                </a:lnTo>
                <a:lnTo>
                  <a:pt x="832607" y="2691039"/>
                </a:lnTo>
                <a:lnTo>
                  <a:pt x="831005" y="2703739"/>
                </a:lnTo>
                <a:close/>
              </a:path>
              <a:path w="3640454" h="4913630">
                <a:moveTo>
                  <a:pt x="883258" y="2691039"/>
                </a:moveTo>
                <a:lnTo>
                  <a:pt x="870548" y="2691039"/>
                </a:lnTo>
                <a:lnTo>
                  <a:pt x="871426" y="2678339"/>
                </a:lnTo>
                <a:lnTo>
                  <a:pt x="873708" y="2678339"/>
                </a:lnTo>
                <a:lnTo>
                  <a:pt x="876063" y="2665639"/>
                </a:lnTo>
                <a:lnTo>
                  <a:pt x="888933" y="2665639"/>
                </a:lnTo>
                <a:lnTo>
                  <a:pt x="886269" y="2678339"/>
                </a:lnTo>
                <a:lnTo>
                  <a:pt x="883258" y="2691039"/>
                </a:lnTo>
                <a:close/>
              </a:path>
              <a:path w="3640454" h="4913630">
                <a:moveTo>
                  <a:pt x="922559" y="2678339"/>
                </a:moveTo>
                <a:lnTo>
                  <a:pt x="920240" y="2665639"/>
                </a:lnTo>
                <a:lnTo>
                  <a:pt x="924963" y="2665639"/>
                </a:lnTo>
                <a:lnTo>
                  <a:pt x="922559" y="2678339"/>
                </a:lnTo>
                <a:close/>
              </a:path>
              <a:path w="3640454" h="4913630">
                <a:moveTo>
                  <a:pt x="1002478" y="2678339"/>
                </a:moveTo>
                <a:lnTo>
                  <a:pt x="993158" y="2665639"/>
                </a:lnTo>
                <a:lnTo>
                  <a:pt x="1004876" y="2665639"/>
                </a:lnTo>
                <a:lnTo>
                  <a:pt x="1002478" y="2678339"/>
                </a:lnTo>
                <a:close/>
              </a:path>
              <a:path w="3640454" h="4913630">
                <a:moveTo>
                  <a:pt x="1041688" y="2691039"/>
                </a:moveTo>
                <a:lnTo>
                  <a:pt x="1034050" y="2691039"/>
                </a:lnTo>
                <a:lnTo>
                  <a:pt x="1039394" y="2678339"/>
                </a:lnTo>
                <a:lnTo>
                  <a:pt x="1044791" y="2665639"/>
                </a:lnTo>
                <a:lnTo>
                  <a:pt x="1058101" y="2665639"/>
                </a:lnTo>
                <a:lnTo>
                  <a:pt x="1053262" y="2678339"/>
                </a:lnTo>
                <a:lnTo>
                  <a:pt x="1048376" y="2678339"/>
                </a:lnTo>
                <a:lnTo>
                  <a:pt x="1041688" y="2691039"/>
                </a:lnTo>
                <a:close/>
              </a:path>
              <a:path w="3640454" h="4913630">
                <a:moveTo>
                  <a:pt x="1111073" y="2703739"/>
                </a:moveTo>
                <a:lnTo>
                  <a:pt x="1097996" y="2703739"/>
                </a:lnTo>
                <a:lnTo>
                  <a:pt x="1101956" y="2691039"/>
                </a:lnTo>
                <a:lnTo>
                  <a:pt x="1106542" y="2678339"/>
                </a:lnTo>
                <a:lnTo>
                  <a:pt x="1111608" y="2678339"/>
                </a:lnTo>
                <a:lnTo>
                  <a:pt x="1117007" y="2665639"/>
                </a:lnTo>
                <a:lnTo>
                  <a:pt x="1125384" y="2665639"/>
                </a:lnTo>
                <a:lnTo>
                  <a:pt x="1121547" y="2678339"/>
                </a:lnTo>
                <a:lnTo>
                  <a:pt x="1116687" y="2691039"/>
                </a:lnTo>
                <a:lnTo>
                  <a:pt x="1111073" y="2703739"/>
                </a:lnTo>
                <a:close/>
              </a:path>
              <a:path w="3640454" h="4913630">
                <a:moveTo>
                  <a:pt x="1574098" y="2703739"/>
                </a:moveTo>
                <a:lnTo>
                  <a:pt x="1561993" y="2703739"/>
                </a:lnTo>
                <a:lnTo>
                  <a:pt x="1565327" y="2691039"/>
                </a:lnTo>
                <a:lnTo>
                  <a:pt x="1568150" y="2691039"/>
                </a:lnTo>
                <a:lnTo>
                  <a:pt x="1571054" y="2678339"/>
                </a:lnTo>
                <a:lnTo>
                  <a:pt x="1574647" y="2665639"/>
                </a:lnTo>
                <a:lnTo>
                  <a:pt x="1582455" y="2665639"/>
                </a:lnTo>
                <a:lnTo>
                  <a:pt x="1576934" y="2691039"/>
                </a:lnTo>
                <a:lnTo>
                  <a:pt x="1574098" y="2703739"/>
                </a:lnTo>
                <a:close/>
              </a:path>
              <a:path w="3640454" h="4913630">
                <a:moveTo>
                  <a:pt x="2319116" y="2716439"/>
                </a:moveTo>
                <a:lnTo>
                  <a:pt x="2317164" y="2703739"/>
                </a:lnTo>
                <a:lnTo>
                  <a:pt x="2319164" y="2691039"/>
                </a:lnTo>
                <a:lnTo>
                  <a:pt x="2324392" y="2678339"/>
                </a:lnTo>
                <a:lnTo>
                  <a:pt x="2332126" y="2665639"/>
                </a:lnTo>
                <a:lnTo>
                  <a:pt x="2319116" y="2716439"/>
                </a:lnTo>
                <a:close/>
              </a:path>
              <a:path w="3640454" h="4913630">
                <a:moveTo>
                  <a:pt x="2810142" y="2741839"/>
                </a:moveTo>
                <a:lnTo>
                  <a:pt x="2808697" y="2729139"/>
                </a:lnTo>
                <a:lnTo>
                  <a:pt x="2807771" y="2703739"/>
                </a:lnTo>
                <a:lnTo>
                  <a:pt x="2807707" y="2678339"/>
                </a:lnTo>
                <a:lnTo>
                  <a:pt x="2808846" y="2665639"/>
                </a:lnTo>
                <a:lnTo>
                  <a:pt x="2812089" y="2678339"/>
                </a:lnTo>
                <a:lnTo>
                  <a:pt x="2814206" y="2703739"/>
                </a:lnTo>
                <a:lnTo>
                  <a:pt x="2813968" y="2729139"/>
                </a:lnTo>
                <a:lnTo>
                  <a:pt x="2810142" y="2741839"/>
                </a:lnTo>
                <a:close/>
              </a:path>
              <a:path w="3640454" h="4913630">
                <a:moveTo>
                  <a:pt x="108608" y="2691039"/>
                </a:moveTo>
                <a:lnTo>
                  <a:pt x="95414" y="2691039"/>
                </a:lnTo>
                <a:lnTo>
                  <a:pt x="96638" y="2678339"/>
                </a:lnTo>
                <a:lnTo>
                  <a:pt x="111783" y="2678339"/>
                </a:lnTo>
                <a:lnTo>
                  <a:pt x="108608" y="2691039"/>
                </a:lnTo>
                <a:close/>
              </a:path>
              <a:path w="3640454" h="4913630">
                <a:moveTo>
                  <a:pt x="295418" y="2691039"/>
                </a:moveTo>
                <a:lnTo>
                  <a:pt x="289044" y="2691039"/>
                </a:lnTo>
                <a:lnTo>
                  <a:pt x="286484" y="2678339"/>
                </a:lnTo>
                <a:lnTo>
                  <a:pt x="298312" y="2678339"/>
                </a:lnTo>
                <a:lnTo>
                  <a:pt x="295418" y="2691039"/>
                </a:lnTo>
                <a:close/>
              </a:path>
              <a:path w="3640454" h="4913630">
                <a:moveTo>
                  <a:pt x="386702" y="2691039"/>
                </a:moveTo>
                <a:lnTo>
                  <a:pt x="372548" y="2691039"/>
                </a:lnTo>
                <a:lnTo>
                  <a:pt x="372995" y="2678339"/>
                </a:lnTo>
                <a:lnTo>
                  <a:pt x="383280" y="2678339"/>
                </a:lnTo>
                <a:lnTo>
                  <a:pt x="386702" y="2691039"/>
                </a:lnTo>
                <a:close/>
              </a:path>
              <a:path w="3640454" h="4913630">
                <a:moveTo>
                  <a:pt x="551761" y="2691039"/>
                </a:moveTo>
                <a:lnTo>
                  <a:pt x="538459" y="2691039"/>
                </a:lnTo>
                <a:lnTo>
                  <a:pt x="541328" y="2678339"/>
                </a:lnTo>
                <a:lnTo>
                  <a:pt x="549151" y="2678339"/>
                </a:lnTo>
                <a:lnTo>
                  <a:pt x="551761" y="2691039"/>
                </a:lnTo>
                <a:close/>
              </a:path>
              <a:path w="3640454" h="4913630">
                <a:moveTo>
                  <a:pt x="625156" y="2691039"/>
                </a:moveTo>
                <a:lnTo>
                  <a:pt x="618225" y="2691039"/>
                </a:lnTo>
                <a:lnTo>
                  <a:pt x="616363" y="2678339"/>
                </a:lnTo>
                <a:lnTo>
                  <a:pt x="628272" y="2678339"/>
                </a:lnTo>
                <a:lnTo>
                  <a:pt x="625156" y="2691039"/>
                </a:lnTo>
                <a:close/>
              </a:path>
              <a:path w="3640454" h="4913630">
                <a:moveTo>
                  <a:pt x="701727" y="2703739"/>
                </a:moveTo>
                <a:lnTo>
                  <a:pt x="688289" y="2703739"/>
                </a:lnTo>
                <a:lnTo>
                  <a:pt x="688183" y="2691039"/>
                </a:lnTo>
                <a:lnTo>
                  <a:pt x="689029" y="2691039"/>
                </a:lnTo>
                <a:lnTo>
                  <a:pt x="689029" y="2678339"/>
                </a:lnTo>
                <a:lnTo>
                  <a:pt x="702328" y="2678339"/>
                </a:lnTo>
                <a:lnTo>
                  <a:pt x="702145" y="2691039"/>
                </a:lnTo>
                <a:lnTo>
                  <a:pt x="701727" y="2703739"/>
                </a:lnTo>
                <a:close/>
              </a:path>
              <a:path w="3640454" h="4913630">
                <a:moveTo>
                  <a:pt x="932486" y="2703739"/>
                </a:moveTo>
                <a:lnTo>
                  <a:pt x="916378" y="2703739"/>
                </a:lnTo>
                <a:lnTo>
                  <a:pt x="920874" y="2691039"/>
                </a:lnTo>
                <a:lnTo>
                  <a:pt x="927468" y="2678339"/>
                </a:lnTo>
                <a:lnTo>
                  <a:pt x="955560" y="2678339"/>
                </a:lnTo>
                <a:lnTo>
                  <a:pt x="951468" y="2691039"/>
                </a:lnTo>
                <a:lnTo>
                  <a:pt x="932656" y="2691039"/>
                </a:lnTo>
                <a:lnTo>
                  <a:pt x="932486" y="2703739"/>
                </a:lnTo>
                <a:close/>
              </a:path>
              <a:path w="3640454" h="4913630">
                <a:moveTo>
                  <a:pt x="1143416" y="2729139"/>
                </a:moveTo>
                <a:lnTo>
                  <a:pt x="1137047" y="2729139"/>
                </a:lnTo>
                <a:lnTo>
                  <a:pt x="1135060" y="2716439"/>
                </a:lnTo>
                <a:lnTo>
                  <a:pt x="1136126" y="2716439"/>
                </a:lnTo>
                <a:lnTo>
                  <a:pt x="1139855" y="2703739"/>
                </a:lnTo>
                <a:lnTo>
                  <a:pt x="1144239" y="2703739"/>
                </a:lnTo>
                <a:lnTo>
                  <a:pt x="1149090" y="2691039"/>
                </a:lnTo>
                <a:lnTo>
                  <a:pt x="1154217" y="2678339"/>
                </a:lnTo>
                <a:lnTo>
                  <a:pt x="1162825" y="2678339"/>
                </a:lnTo>
                <a:lnTo>
                  <a:pt x="1159046" y="2691039"/>
                </a:lnTo>
                <a:lnTo>
                  <a:pt x="1154533" y="2703739"/>
                </a:lnTo>
                <a:lnTo>
                  <a:pt x="1149315" y="2716439"/>
                </a:lnTo>
                <a:lnTo>
                  <a:pt x="1143416" y="2729139"/>
                </a:lnTo>
                <a:close/>
              </a:path>
              <a:path w="3640454" h="4913630">
                <a:moveTo>
                  <a:pt x="1339738" y="2691039"/>
                </a:moveTo>
                <a:lnTo>
                  <a:pt x="1330826" y="2691039"/>
                </a:lnTo>
                <a:lnTo>
                  <a:pt x="1332778" y="2678339"/>
                </a:lnTo>
                <a:lnTo>
                  <a:pt x="1339738" y="2691039"/>
                </a:lnTo>
                <a:close/>
              </a:path>
              <a:path w="3640454" h="4913630">
                <a:moveTo>
                  <a:pt x="2224652" y="2729139"/>
                </a:moveTo>
                <a:lnTo>
                  <a:pt x="2218132" y="2729139"/>
                </a:lnTo>
                <a:lnTo>
                  <a:pt x="2220589" y="2716439"/>
                </a:lnTo>
                <a:lnTo>
                  <a:pt x="2223574" y="2703739"/>
                </a:lnTo>
                <a:lnTo>
                  <a:pt x="2227615" y="2691039"/>
                </a:lnTo>
                <a:lnTo>
                  <a:pt x="2233243" y="2678339"/>
                </a:lnTo>
                <a:lnTo>
                  <a:pt x="2232854" y="2691039"/>
                </a:lnTo>
                <a:lnTo>
                  <a:pt x="2230756" y="2703739"/>
                </a:lnTo>
                <a:lnTo>
                  <a:pt x="2227753" y="2716439"/>
                </a:lnTo>
                <a:lnTo>
                  <a:pt x="2224652" y="2729139"/>
                </a:lnTo>
                <a:close/>
              </a:path>
              <a:path w="3640454" h="4913630">
                <a:moveTo>
                  <a:pt x="385327" y="2703739"/>
                </a:moveTo>
                <a:lnTo>
                  <a:pt x="369409" y="2703739"/>
                </a:lnTo>
                <a:lnTo>
                  <a:pt x="370800" y="2691039"/>
                </a:lnTo>
                <a:lnTo>
                  <a:pt x="385089" y="2691039"/>
                </a:lnTo>
                <a:lnTo>
                  <a:pt x="385327" y="2703739"/>
                </a:lnTo>
                <a:close/>
              </a:path>
              <a:path w="3640454" h="4913630">
                <a:moveTo>
                  <a:pt x="467880" y="2703739"/>
                </a:moveTo>
                <a:lnTo>
                  <a:pt x="455589" y="2703739"/>
                </a:lnTo>
                <a:lnTo>
                  <a:pt x="458301" y="2691039"/>
                </a:lnTo>
                <a:lnTo>
                  <a:pt x="465487" y="2691039"/>
                </a:lnTo>
                <a:lnTo>
                  <a:pt x="467880" y="2703739"/>
                </a:lnTo>
                <a:close/>
              </a:path>
              <a:path w="3640454" h="4913630">
                <a:moveTo>
                  <a:pt x="553891" y="2716439"/>
                </a:moveTo>
                <a:lnTo>
                  <a:pt x="537666" y="2716439"/>
                </a:lnTo>
                <a:lnTo>
                  <a:pt x="537928" y="2703739"/>
                </a:lnTo>
                <a:lnTo>
                  <a:pt x="537422" y="2691039"/>
                </a:lnTo>
                <a:lnTo>
                  <a:pt x="553572" y="2691039"/>
                </a:lnTo>
                <a:lnTo>
                  <a:pt x="554036" y="2703739"/>
                </a:lnTo>
                <a:lnTo>
                  <a:pt x="553891" y="2716439"/>
                </a:lnTo>
                <a:close/>
              </a:path>
              <a:path w="3640454" h="4913630">
                <a:moveTo>
                  <a:pt x="767502" y="2716439"/>
                </a:moveTo>
                <a:lnTo>
                  <a:pt x="755910" y="2716439"/>
                </a:lnTo>
                <a:lnTo>
                  <a:pt x="756325" y="2703739"/>
                </a:lnTo>
                <a:lnTo>
                  <a:pt x="757005" y="2691039"/>
                </a:lnTo>
                <a:lnTo>
                  <a:pt x="771299" y="2691039"/>
                </a:lnTo>
                <a:lnTo>
                  <a:pt x="770100" y="2703739"/>
                </a:lnTo>
                <a:lnTo>
                  <a:pt x="769472" y="2703739"/>
                </a:lnTo>
                <a:lnTo>
                  <a:pt x="767502" y="2716439"/>
                </a:lnTo>
                <a:close/>
              </a:path>
              <a:path w="3640454" h="4913630">
                <a:moveTo>
                  <a:pt x="1072055" y="2703739"/>
                </a:moveTo>
                <a:lnTo>
                  <a:pt x="1068712" y="2703739"/>
                </a:lnTo>
                <a:lnTo>
                  <a:pt x="1062630" y="2691039"/>
                </a:lnTo>
                <a:lnTo>
                  <a:pt x="1074086" y="2691039"/>
                </a:lnTo>
                <a:lnTo>
                  <a:pt x="1072055" y="2703739"/>
                </a:lnTo>
                <a:close/>
              </a:path>
              <a:path w="3640454" h="4913630">
                <a:moveTo>
                  <a:pt x="1326370" y="2729139"/>
                </a:moveTo>
                <a:lnTo>
                  <a:pt x="1317435" y="2729139"/>
                </a:lnTo>
                <a:lnTo>
                  <a:pt x="1317923" y="2716439"/>
                </a:lnTo>
                <a:lnTo>
                  <a:pt x="1323593" y="2703739"/>
                </a:lnTo>
                <a:lnTo>
                  <a:pt x="1326642" y="2691039"/>
                </a:lnTo>
                <a:lnTo>
                  <a:pt x="1339627" y="2691039"/>
                </a:lnTo>
                <a:lnTo>
                  <a:pt x="1336025" y="2703739"/>
                </a:lnTo>
                <a:lnTo>
                  <a:pt x="1333183" y="2703739"/>
                </a:lnTo>
                <a:lnTo>
                  <a:pt x="1330270" y="2716439"/>
                </a:lnTo>
                <a:lnTo>
                  <a:pt x="1326370" y="2729139"/>
                </a:lnTo>
                <a:close/>
              </a:path>
              <a:path w="3640454" h="4913630">
                <a:moveTo>
                  <a:pt x="1476817" y="2741839"/>
                </a:moveTo>
                <a:lnTo>
                  <a:pt x="1468877" y="2741839"/>
                </a:lnTo>
                <a:lnTo>
                  <a:pt x="1472115" y="2729139"/>
                </a:lnTo>
                <a:lnTo>
                  <a:pt x="1474768" y="2716439"/>
                </a:lnTo>
                <a:lnTo>
                  <a:pt x="1477469" y="2703739"/>
                </a:lnTo>
                <a:lnTo>
                  <a:pt x="1480864" y="2691039"/>
                </a:lnTo>
                <a:lnTo>
                  <a:pt x="1488680" y="2691039"/>
                </a:lnTo>
                <a:lnTo>
                  <a:pt x="1489007" y="2703739"/>
                </a:lnTo>
                <a:lnTo>
                  <a:pt x="1483342" y="2716439"/>
                </a:lnTo>
                <a:lnTo>
                  <a:pt x="1480436" y="2729139"/>
                </a:lnTo>
                <a:lnTo>
                  <a:pt x="1476817" y="2741839"/>
                </a:lnTo>
                <a:close/>
              </a:path>
              <a:path w="3640454" h="4913630">
                <a:moveTo>
                  <a:pt x="2127970" y="2741839"/>
                </a:moveTo>
                <a:lnTo>
                  <a:pt x="2121441" y="2741839"/>
                </a:lnTo>
                <a:lnTo>
                  <a:pt x="2122938" y="2729139"/>
                </a:lnTo>
                <a:lnTo>
                  <a:pt x="2125318" y="2716439"/>
                </a:lnTo>
                <a:lnTo>
                  <a:pt x="2128332" y="2703739"/>
                </a:lnTo>
                <a:lnTo>
                  <a:pt x="2131733" y="2691039"/>
                </a:lnTo>
                <a:lnTo>
                  <a:pt x="2139607" y="2691039"/>
                </a:lnTo>
                <a:lnTo>
                  <a:pt x="2133848" y="2716439"/>
                </a:lnTo>
                <a:lnTo>
                  <a:pt x="2131229" y="2729139"/>
                </a:lnTo>
                <a:lnTo>
                  <a:pt x="2127970" y="2741839"/>
                </a:lnTo>
                <a:close/>
              </a:path>
              <a:path w="3640454" h="4913630">
                <a:moveTo>
                  <a:pt x="2717856" y="2741839"/>
                </a:moveTo>
                <a:lnTo>
                  <a:pt x="2718050" y="2729139"/>
                </a:lnTo>
                <a:lnTo>
                  <a:pt x="2719503" y="2716439"/>
                </a:lnTo>
                <a:lnTo>
                  <a:pt x="2722576" y="2703739"/>
                </a:lnTo>
                <a:lnTo>
                  <a:pt x="2727630" y="2691039"/>
                </a:lnTo>
                <a:lnTo>
                  <a:pt x="2727015" y="2703739"/>
                </a:lnTo>
                <a:lnTo>
                  <a:pt x="2725230" y="2716439"/>
                </a:lnTo>
                <a:lnTo>
                  <a:pt x="2722201" y="2729139"/>
                </a:lnTo>
                <a:lnTo>
                  <a:pt x="2717856" y="2741839"/>
                </a:lnTo>
                <a:close/>
              </a:path>
              <a:path w="3640454" h="4913630">
                <a:moveTo>
                  <a:pt x="385118" y="2716439"/>
                </a:moveTo>
                <a:lnTo>
                  <a:pt x="370747" y="2716439"/>
                </a:lnTo>
                <a:lnTo>
                  <a:pt x="369138" y="2703739"/>
                </a:lnTo>
                <a:lnTo>
                  <a:pt x="385159" y="2703739"/>
                </a:lnTo>
                <a:lnTo>
                  <a:pt x="385118" y="2716439"/>
                </a:lnTo>
                <a:close/>
              </a:path>
              <a:path w="3640454" h="4913630">
                <a:moveTo>
                  <a:pt x="468620" y="2729139"/>
                </a:moveTo>
                <a:lnTo>
                  <a:pt x="454329" y="2729139"/>
                </a:lnTo>
                <a:lnTo>
                  <a:pt x="454002" y="2716439"/>
                </a:lnTo>
                <a:lnTo>
                  <a:pt x="454327" y="2703739"/>
                </a:lnTo>
                <a:lnTo>
                  <a:pt x="468498" y="2703739"/>
                </a:lnTo>
                <a:lnTo>
                  <a:pt x="468233" y="2716439"/>
                </a:lnTo>
                <a:lnTo>
                  <a:pt x="468620" y="2729139"/>
                </a:lnTo>
                <a:close/>
              </a:path>
              <a:path w="3640454" h="4913630">
                <a:moveTo>
                  <a:pt x="956961" y="2716439"/>
                </a:moveTo>
                <a:lnTo>
                  <a:pt x="891641" y="2716439"/>
                </a:lnTo>
                <a:lnTo>
                  <a:pt x="896285" y="2703739"/>
                </a:lnTo>
                <a:lnTo>
                  <a:pt x="960078" y="2703739"/>
                </a:lnTo>
                <a:lnTo>
                  <a:pt x="956961" y="2716439"/>
                </a:lnTo>
                <a:close/>
              </a:path>
              <a:path w="3640454" h="4913630">
                <a:moveTo>
                  <a:pt x="976666" y="2716439"/>
                </a:moveTo>
                <a:lnTo>
                  <a:pt x="964294" y="2716439"/>
                </a:lnTo>
                <a:lnTo>
                  <a:pt x="962887" y="2703739"/>
                </a:lnTo>
                <a:lnTo>
                  <a:pt x="978563" y="2703739"/>
                </a:lnTo>
                <a:lnTo>
                  <a:pt x="976666" y="2716439"/>
                </a:lnTo>
                <a:close/>
              </a:path>
              <a:path w="3640454" h="4913630">
                <a:moveTo>
                  <a:pt x="1204501" y="2716439"/>
                </a:moveTo>
                <a:lnTo>
                  <a:pt x="1193487" y="2716439"/>
                </a:lnTo>
                <a:lnTo>
                  <a:pt x="1193873" y="2703739"/>
                </a:lnTo>
                <a:lnTo>
                  <a:pt x="1205040" y="2703739"/>
                </a:lnTo>
                <a:lnTo>
                  <a:pt x="1204501" y="2716439"/>
                </a:lnTo>
                <a:close/>
              </a:path>
              <a:path w="3640454" h="4913630">
                <a:moveTo>
                  <a:pt x="1568457" y="2716439"/>
                </a:moveTo>
                <a:lnTo>
                  <a:pt x="1565768" y="2716439"/>
                </a:lnTo>
                <a:lnTo>
                  <a:pt x="1563130" y="2703739"/>
                </a:lnTo>
                <a:lnTo>
                  <a:pt x="1570556" y="2703739"/>
                </a:lnTo>
                <a:lnTo>
                  <a:pt x="1568457" y="2716439"/>
                </a:lnTo>
                <a:close/>
              </a:path>
              <a:path w="3640454" h="4913630">
                <a:moveTo>
                  <a:pt x="1933975" y="2754539"/>
                </a:moveTo>
                <a:lnTo>
                  <a:pt x="1926902" y="2754539"/>
                </a:lnTo>
                <a:lnTo>
                  <a:pt x="1931535" y="2729139"/>
                </a:lnTo>
                <a:lnTo>
                  <a:pt x="1934679" y="2716439"/>
                </a:lnTo>
                <a:lnTo>
                  <a:pt x="1939188" y="2703739"/>
                </a:lnTo>
                <a:lnTo>
                  <a:pt x="1943612" y="2703739"/>
                </a:lnTo>
                <a:lnTo>
                  <a:pt x="1942311" y="2716439"/>
                </a:lnTo>
                <a:lnTo>
                  <a:pt x="1940151" y="2729139"/>
                </a:lnTo>
                <a:lnTo>
                  <a:pt x="1937455" y="2741839"/>
                </a:lnTo>
                <a:lnTo>
                  <a:pt x="1933975" y="2754539"/>
                </a:lnTo>
                <a:close/>
              </a:path>
              <a:path w="3640454" h="4913630">
                <a:moveTo>
                  <a:pt x="2031272" y="2741839"/>
                </a:moveTo>
                <a:lnTo>
                  <a:pt x="2024582" y="2741839"/>
                </a:lnTo>
                <a:lnTo>
                  <a:pt x="2026943" y="2729139"/>
                </a:lnTo>
                <a:lnTo>
                  <a:pt x="2029414" y="2716439"/>
                </a:lnTo>
                <a:lnTo>
                  <a:pt x="2032951" y="2716439"/>
                </a:lnTo>
                <a:lnTo>
                  <a:pt x="2038509" y="2703739"/>
                </a:lnTo>
                <a:lnTo>
                  <a:pt x="2039065" y="2716439"/>
                </a:lnTo>
                <a:lnTo>
                  <a:pt x="2037242" y="2729139"/>
                </a:lnTo>
                <a:lnTo>
                  <a:pt x="2034244" y="2729139"/>
                </a:lnTo>
                <a:lnTo>
                  <a:pt x="2031272" y="2741839"/>
                </a:lnTo>
                <a:close/>
              </a:path>
              <a:path w="3640454" h="4913630">
                <a:moveTo>
                  <a:pt x="296097" y="2729139"/>
                </a:moveTo>
                <a:lnTo>
                  <a:pt x="280613" y="2729139"/>
                </a:lnTo>
                <a:lnTo>
                  <a:pt x="282678" y="2716439"/>
                </a:lnTo>
                <a:lnTo>
                  <a:pt x="296114" y="2716439"/>
                </a:lnTo>
                <a:lnTo>
                  <a:pt x="296097" y="2729139"/>
                </a:lnTo>
                <a:close/>
              </a:path>
              <a:path w="3640454" h="4913630">
                <a:moveTo>
                  <a:pt x="381709" y="2729139"/>
                </a:moveTo>
                <a:lnTo>
                  <a:pt x="374689" y="2729139"/>
                </a:lnTo>
                <a:lnTo>
                  <a:pt x="371862" y="2716439"/>
                </a:lnTo>
                <a:lnTo>
                  <a:pt x="383919" y="2716439"/>
                </a:lnTo>
                <a:lnTo>
                  <a:pt x="381709" y="2729139"/>
                </a:lnTo>
                <a:close/>
              </a:path>
              <a:path w="3640454" h="4913630">
                <a:moveTo>
                  <a:pt x="549753" y="2729139"/>
                </a:moveTo>
                <a:lnTo>
                  <a:pt x="539904" y="2729139"/>
                </a:lnTo>
                <a:lnTo>
                  <a:pt x="538316" y="2716439"/>
                </a:lnTo>
                <a:lnTo>
                  <a:pt x="552549" y="2716439"/>
                </a:lnTo>
                <a:lnTo>
                  <a:pt x="549753" y="2729139"/>
                </a:lnTo>
                <a:close/>
              </a:path>
              <a:path w="3640454" h="4913630">
                <a:moveTo>
                  <a:pt x="627896" y="2729139"/>
                </a:moveTo>
                <a:lnTo>
                  <a:pt x="614379" y="2729139"/>
                </a:lnTo>
                <a:lnTo>
                  <a:pt x="616981" y="2716439"/>
                </a:lnTo>
                <a:lnTo>
                  <a:pt x="625677" y="2716439"/>
                </a:lnTo>
                <a:lnTo>
                  <a:pt x="627896" y="2729139"/>
                </a:lnTo>
                <a:close/>
              </a:path>
              <a:path w="3640454" h="4913630">
                <a:moveTo>
                  <a:pt x="968795" y="2729139"/>
                </a:moveTo>
                <a:lnTo>
                  <a:pt x="883536" y="2729139"/>
                </a:lnTo>
                <a:lnTo>
                  <a:pt x="887326" y="2716439"/>
                </a:lnTo>
                <a:lnTo>
                  <a:pt x="972775" y="2716439"/>
                </a:lnTo>
                <a:lnTo>
                  <a:pt x="968795" y="2729139"/>
                </a:lnTo>
                <a:close/>
              </a:path>
              <a:path w="3640454" h="4913630">
                <a:moveTo>
                  <a:pt x="967096" y="2767239"/>
                </a:moveTo>
                <a:lnTo>
                  <a:pt x="958602" y="2767239"/>
                </a:lnTo>
                <a:lnTo>
                  <a:pt x="956721" y="2754539"/>
                </a:lnTo>
                <a:lnTo>
                  <a:pt x="963585" y="2754539"/>
                </a:lnTo>
                <a:lnTo>
                  <a:pt x="968877" y="2741839"/>
                </a:lnTo>
                <a:lnTo>
                  <a:pt x="974247" y="2729139"/>
                </a:lnTo>
                <a:lnTo>
                  <a:pt x="980959" y="2716439"/>
                </a:lnTo>
                <a:lnTo>
                  <a:pt x="983297" y="2716439"/>
                </a:lnTo>
                <a:lnTo>
                  <a:pt x="985718" y="2729139"/>
                </a:lnTo>
                <a:lnTo>
                  <a:pt x="988167" y="2729139"/>
                </a:lnTo>
                <a:lnTo>
                  <a:pt x="982686" y="2741839"/>
                </a:lnTo>
                <a:lnTo>
                  <a:pt x="978067" y="2741839"/>
                </a:lnTo>
                <a:lnTo>
                  <a:pt x="973400" y="2754539"/>
                </a:lnTo>
                <a:lnTo>
                  <a:pt x="967096" y="2767239"/>
                </a:lnTo>
                <a:close/>
              </a:path>
              <a:path w="3640454" h="4913630">
                <a:moveTo>
                  <a:pt x="1197182" y="2729139"/>
                </a:moveTo>
                <a:lnTo>
                  <a:pt x="1187677" y="2729139"/>
                </a:lnTo>
                <a:lnTo>
                  <a:pt x="1190493" y="2716439"/>
                </a:lnTo>
                <a:lnTo>
                  <a:pt x="1199384" y="2716439"/>
                </a:lnTo>
                <a:lnTo>
                  <a:pt x="1197182" y="2729139"/>
                </a:lnTo>
                <a:close/>
              </a:path>
              <a:path w="3640454" h="4913630">
                <a:moveTo>
                  <a:pt x="1736779" y="2767239"/>
                </a:moveTo>
                <a:lnTo>
                  <a:pt x="1735907" y="2754539"/>
                </a:lnTo>
                <a:lnTo>
                  <a:pt x="1737120" y="2741839"/>
                </a:lnTo>
                <a:lnTo>
                  <a:pt x="1739600" y="2729139"/>
                </a:lnTo>
                <a:lnTo>
                  <a:pt x="1742524" y="2716439"/>
                </a:lnTo>
                <a:lnTo>
                  <a:pt x="1750052" y="2716439"/>
                </a:lnTo>
                <a:lnTo>
                  <a:pt x="1749729" y="2729139"/>
                </a:lnTo>
                <a:lnTo>
                  <a:pt x="1747696" y="2729139"/>
                </a:lnTo>
                <a:lnTo>
                  <a:pt x="1745465" y="2741839"/>
                </a:lnTo>
                <a:lnTo>
                  <a:pt x="1742128" y="2754539"/>
                </a:lnTo>
                <a:lnTo>
                  <a:pt x="1736779" y="2767239"/>
                </a:lnTo>
                <a:close/>
              </a:path>
              <a:path w="3640454" h="4913630">
                <a:moveTo>
                  <a:pt x="1835199" y="2767239"/>
                </a:moveTo>
                <a:lnTo>
                  <a:pt x="1830459" y="2754539"/>
                </a:lnTo>
                <a:lnTo>
                  <a:pt x="1829974" y="2754539"/>
                </a:lnTo>
                <a:lnTo>
                  <a:pt x="1832440" y="2741839"/>
                </a:lnTo>
                <a:lnTo>
                  <a:pt x="1834533" y="2729139"/>
                </a:lnTo>
                <a:lnTo>
                  <a:pt x="1836700" y="2729139"/>
                </a:lnTo>
                <a:lnTo>
                  <a:pt x="1839398" y="2716439"/>
                </a:lnTo>
                <a:lnTo>
                  <a:pt x="1846878" y="2716439"/>
                </a:lnTo>
                <a:lnTo>
                  <a:pt x="1844168" y="2729139"/>
                </a:lnTo>
                <a:lnTo>
                  <a:pt x="1842034" y="2741839"/>
                </a:lnTo>
                <a:lnTo>
                  <a:pt x="1839402" y="2754539"/>
                </a:lnTo>
                <a:lnTo>
                  <a:pt x="1835199" y="2767239"/>
                </a:lnTo>
                <a:close/>
              </a:path>
              <a:path w="3640454" h="4913630">
                <a:moveTo>
                  <a:pt x="2630346" y="2767239"/>
                </a:moveTo>
                <a:lnTo>
                  <a:pt x="2628390" y="2754539"/>
                </a:lnTo>
                <a:lnTo>
                  <a:pt x="2629261" y="2741839"/>
                </a:lnTo>
                <a:lnTo>
                  <a:pt x="2632673" y="2729139"/>
                </a:lnTo>
                <a:lnTo>
                  <a:pt x="2638341" y="2716439"/>
                </a:lnTo>
                <a:lnTo>
                  <a:pt x="2637515" y="2729139"/>
                </a:lnTo>
                <a:lnTo>
                  <a:pt x="2635936" y="2741839"/>
                </a:lnTo>
                <a:lnTo>
                  <a:pt x="2633561" y="2754539"/>
                </a:lnTo>
                <a:lnTo>
                  <a:pt x="2630346" y="2767239"/>
                </a:lnTo>
                <a:close/>
              </a:path>
              <a:path w="3640454" h="4913630">
                <a:moveTo>
                  <a:pt x="93877" y="2754539"/>
                </a:moveTo>
                <a:lnTo>
                  <a:pt x="77088" y="2754539"/>
                </a:lnTo>
                <a:lnTo>
                  <a:pt x="78682" y="2741839"/>
                </a:lnTo>
                <a:lnTo>
                  <a:pt x="82238" y="2741839"/>
                </a:lnTo>
                <a:lnTo>
                  <a:pt x="84213" y="2729139"/>
                </a:lnTo>
                <a:lnTo>
                  <a:pt x="99417" y="2729139"/>
                </a:lnTo>
                <a:lnTo>
                  <a:pt x="95869" y="2741839"/>
                </a:lnTo>
                <a:lnTo>
                  <a:pt x="93877" y="2754539"/>
                </a:lnTo>
                <a:close/>
              </a:path>
              <a:path w="3640454" h="4913630">
                <a:moveTo>
                  <a:pt x="193913" y="2767239"/>
                </a:moveTo>
                <a:lnTo>
                  <a:pt x="180931" y="2767239"/>
                </a:lnTo>
                <a:lnTo>
                  <a:pt x="182235" y="2754539"/>
                </a:lnTo>
                <a:lnTo>
                  <a:pt x="184034" y="2741839"/>
                </a:lnTo>
                <a:lnTo>
                  <a:pt x="185423" y="2729139"/>
                </a:lnTo>
                <a:lnTo>
                  <a:pt x="200542" y="2729139"/>
                </a:lnTo>
                <a:lnTo>
                  <a:pt x="200116" y="2741839"/>
                </a:lnTo>
                <a:lnTo>
                  <a:pt x="199929" y="2741839"/>
                </a:lnTo>
                <a:lnTo>
                  <a:pt x="197983" y="2754539"/>
                </a:lnTo>
                <a:lnTo>
                  <a:pt x="193913" y="2767239"/>
                </a:lnTo>
                <a:close/>
              </a:path>
              <a:path w="3640454" h="4913630">
                <a:moveTo>
                  <a:pt x="295741" y="2741839"/>
                </a:moveTo>
                <a:lnTo>
                  <a:pt x="279129" y="2741839"/>
                </a:lnTo>
                <a:lnTo>
                  <a:pt x="280020" y="2729139"/>
                </a:lnTo>
                <a:lnTo>
                  <a:pt x="295945" y="2729139"/>
                </a:lnTo>
                <a:lnTo>
                  <a:pt x="295741" y="2741839"/>
                </a:lnTo>
                <a:close/>
              </a:path>
              <a:path w="3640454" h="4913630">
                <a:moveTo>
                  <a:pt x="466003" y="2741839"/>
                </a:moveTo>
                <a:lnTo>
                  <a:pt x="455975" y="2741839"/>
                </a:lnTo>
                <a:lnTo>
                  <a:pt x="455435" y="2729139"/>
                </a:lnTo>
                <a:lnTo>
                  <a:pt x="467978" y="2729139"/>
                </a:lnTo>
                <a:lnTo>
                  <a:pt x="466003" y="2741839"/>
                </a:lnTo>
                <a:close/>
              </a:path>
              <a:path w="3640454" h="4913630">
                <a:moveTo>
                  <a:pt x="624762" y="2767239"/>
                </a:moveTo>
                <a:lnTo>
                  <a:pt x="615363" y="2767239"/>
                </a:lnTo>
                <a:lnTo>
                  <a:pt x="612911" y="2754539"/>
                </a:lnTo>
                <a:lnTo>
                  <a:pt x="612427" y="2754539"/>
                </a:lnTo>
                <a:lnTo>
                  <a:pt x="612644" y="2741839"/>
                </a:lnTo>
                <a:lnTo>
                  <a:pt x="612839" y="2741839"/>
                </a:lnTo>
                <a:lnTo>
                  <a:pt x="612633" y="2729139"/>
                </a:lnTo>
                <a:lnTo>
                  <a:pt x="628293" y="2729139"/>
                </a:lnTo>
                <a:lnTo>
                  <a:pt x="627666" y="2741839"/>
                </a:lnTo>
                <a:lnTo>
                  <a:pt x="626559" y="2754539"/>
                </a:lnTo>
                <a:lnTo>
                  <a:pt x="624762" y="2767239"/>
                </a:lnTo>
                <a:close/>
              </a:path>
              <a:path w="3640454" h="4913630">
                <a:moveTo>
                  <a:pt x="853121" y="2767239"/>
                </a:moveTo>
                <a:lnTo>
                  <a:pt x="843502" y="2767239"/>
                </a:lnTo>
                <a:lnTo>
                  <a:pt x="842276" y="2754539"/>
                </a:lnTo>
                <a:lnTo>
                  <a:pt x="845147" y="2754539"/>
                </a:lnTo>
                <a:lnTo>
                  <a:pt x="848430" y="2741839"/>
                </a:lnTo>
                <a:lnTo>
                  <a:pt x="852399" y="2729139"/>
                </a:lnTo>
                <a:lnTo>
                  <a:pt x="866895" y="2729139"/>
                </a:lnTo>
                <a:lnTo>
                  <a:pt x="864056" y="2741839"/>
                </a:lnTo>
                <a:lnTo>
                  <a:pt x="861020" y="2741839"/>
                </a:lnTo>
                <a:lnTo>
                  <a:pt x="857477" y="2754539"/>
                </a:lnTo>
                <a:lnTo>
                  <a:pt x="853121" y="2767239"/>
                </a:lnTo>
                <a:close/>
              </a:path>
              <a:path w="3640454" h="4913630">
                <a:moveTo>
                  <a:pt x="940129" y="2741839"/>
                </a:moveTo>
                <a:lnTo>
                  <a:pt x="879341" y="2741839"/>
                </a:lnTo>
                <a:lnTo>
                  <a:pt x="880463" y="2729139"/>
                </a:lnTo>
                <a:lnTo>
                  <a:pt x="943034" y="2729139"/>
                </a:lnTo>
                <a:lnTo>
                  <a:pt x="940129" y="2741839"/>
                </a:lnTo>
                <a:close/>
              </a:path>
              <a:path w="3640454" h="4913630">
                <a:moveTo>
                  <a:pt x="958766" y="2741839"/>
                </a:moveTo>
                <a:lnTo>
                  <a:pt x="948090" y="2741839"/>
                </a:lnTo>
                <a:lnTo>
                  <a:pt x="949102" y="2729139"/>
                </a:lnTo>
                <a:lnTo>
                  <a:pt x="964756" y="2729139"/>
                </a:lnTo>
                <a:lnTo>
                  <a:pt x="958766" y="2741839"/>
                </a:lnTo>
                <a:close/>
              </a:path>
              <a:path w="3640454" h="4913630">
                <a:moveTo>
                  <a:pt x="1007265" y="2754539"/>
                </a:moveTo>
                <a:lnTo>
                  <a:pt x="992422" y="2754539"/>
                </a:lnTo>
                <a:lnTo>
                  <a:pt x="996958" y="2741839"/>
                </a:lnTo>
                <a:lnTo>
                  <a:pt x="1001537" y="2741839"/>
                </a:lnTo>
                <a:lnTo>
                  <a:pt x="1007305" y="2729139"/>
                </a:lnTo>
                <a:lnTo>
                  <a:pt x="1016720" y="2729139"/>
                </a:lnTo>
                <a:lnTo>
                  <a:pt x="1012370" y="2741839"/>
                </a:lnTo>
                <a:lnTo>
                  <a:pt x="1007265" y="2754539"/>
                </a:lnTo>
                <a:close/>
              </a:path>
              <a:path w="3640454" h="4913630">
                <a:moveTo>
                  <a:pt x="1041809" y="2754539"/>
                </a:moveTo>
                <a:lnTo>
                  <a:pt x="1029359" y="2754539"/>
                </a:lnTo>
                <a:lnTo>
                  <a:pt x="1033975" y="2741839"/>
                </a:lnTo>
                <a:lnTo>
                  <a:pt x="1039826" y="2729139"/>
                </a:lnTo>
                <a:lnTo>
                  <a:pt x="1047344" y="2729139"/>
                </a:lnTo>
                <a:lnTo>
                  <a:pt x="1047341" y="2741839"/>
                </a:lnTo>
                <a:lnTo>
                  <a:pt x="1046759" y="2741839"/>
                </a:lnTo>
                <a:lnTo>
                  <a:pt x="1041809" y="2754539"/>
                </a:lnTo>
                <a:close/>
              </a:path>
              <a:path w="3640454" h="4913630">
                <a:moveTo>
                  <a:pt x="1189633" y="2741839"/>
                </a:moveTo>
                <a:lnTo>
                  <a:pt x="1182949" y="2741839"/>
                </a:lnTo>
                <a:lnTo>
                  <a:pt x="1185204" y="2729139"/>
                </a:lnTo>
                <a:lnTo>
                  <a:pt x="1193709" y="2729139"/>
                </a:lnTo>
                <a:lnTo>
                  <a:pt x="1189633" y="2741839"/>
                </a:lnTo>
                <a:close/>
              </a:path>
              <a:path w="3640454" h="4913630">
                <a:moveTo>
                  <a:pt x="1239686" y="2779939"/>
                </a:moveTo>
                <a:lnTo>
                  <a:pt x="1231469" y="2779939"/>
                </a:lnTo>
                <a:lnTo>
                  <a:pt x="1232141" y="2767239"/>
                </a:lnTo>
                <a:lnTo>
                  <a:pt x="1234694" y="2767239"/>
                </a:lnTo>
                <a:lnTo>
                  <a:pt x="1237777" y="2754539"/>
                </a:lnTo>
                <a:lnTo>
                  <a:pt x="1241453" y="2741839"/>
                </a:lnTo>
                <a:lnTo>
                  <a:pt x="1245790" y="2729139"/>
                </a:lnTo>
                <a:lnTo>
                  <a:pt x="1252684" y="2729139"/>
                </a:lnTo>
                <a:lnTo>
                  <a:pt x="1254126" y="2741839"/>
                </a:lnTo>
                <a:lnTo>
                  <a:pt x="1251080" y="2741839"/>
                </a:lnTo>
                <a:lnTo>
                  <a:pt x="1247944" y="2754539"/>
                </a:lnTo>
                <a:lnTo>
                  <a:pt x="1244217" y="2767239"/>
                </a:lnTo>
                <a:lnTo>
                  <a:pt x="1239686" y="2779939"/>
                </a:lnTo>
                <a:close/>
              </a:path>
              <a:path w="3640454" h="4913630">
                <a:moveTo>
                  <a:pt x="1386619" y="2779939"/>
                </a:moveTo>
                <a:lnTo>
                  <a:pt x="1379120" y="2779939"/>
                </a:lnTo>
                <a:lnTo>
                  <a:pt x="1379194" y="2767239"/>
                </a:lnTo>
                <a:lnTo>
                  <a:pt x="1382021" y="2754539"/>
                </a:lnTo>
                <a:lnTo>
                  <a:pt x="1384312" y="2754539"/>
                </a:lnTo>
                <a:lnTo>
                  <a:pt x="1386675" y="2741839"/>
                </a:lnTo>
                <a:lnTo>
                  <a:pt x="1389859" y="2729139"/>
                </a:lnTo>
                <a:lnTo>
                  <a:pt x="1397250" y="2729139"/>
                </a:lnTo>
                <a:lnTo>
                  <a:pt x="1397187" y="2741839"/>
                </a:lnTo>
                <a:lnTo>
                  <a:pt x="1392915" y="2754539"/>
                </a:lnTo>
                <a:lnTo>
                  <a:pt x="1390690" y="2767239"/>
                </a:lnTo>
                <a:lnTo>
                  <a:pt x="1388371" y="2767239"/>
                </a:lnTo>
                <a:lnTo>
                  <a:pt x="1386619" y="2779939"/>
                </a:lnTo>
                <a:close/>
              </a:path>
              <a:path w="3640454" h="4913630">
                <a:moveTo>
                  <a:pt x="1646881" y="2779939"/>
                </a:moveTo>
                <a:lnTo>
                  <a:pt x="1637650" y="2779939"/>
                </a:lnTo>
                <a:lnTo>
                  <a:pt x="1641458" y="2754539"/>
                </a:lnTo>
                <a:lnTo>
                  <a:pt x="1643481" y="2741839"/>
                </a:lnTo>
                <a:lnTo>
                  <a:pt x="1646073" y="2729139"/>
                </a:lnTo>
                <a:lnTo>
                  <a:pt x="1653255" y="2729139"/>
                </a:lnTo>
                <a:lnTo>
                  <a:pt x="1654516" y="2741839"/>
                </a:lnTo>
                <a:lnTo>
                  <a:pt x="1652423" y="2754539"/>
                </a:lnTo>
                <a:lnTo>
                  <a:pt x="1650650" y="2754539"/>
                </a:lnTo>
                <a:lnTo>
                  <a:pt x="1648803" y="2767239"/>
                </a:lnTo>
                <a:lnTo>
                  <a:pt x="1646881" y="2779939"/>
                </a:lnTo>
                <a:close/>
              </a:path>
              <a:path w="3640454" h="4913630">
                <a:moveTo>
                  <a:pt x="2523681" y="2779939"/>
                </a:moveTo>
                <a:lnTo>
                  <a:pt x="2522606" y="2767239"/>
                </a:lnTo>
                <a:lnTo>
                  <a:pt x="2523516" y="2754539"/>
                </a:lnTo>
                <a:lnTo>
                  <a:pt x="2526436" y="2741839"/>
                </a:lnTo>
                <a:lnTo>
                  <a:pt x="2531390" y="2729139"/>
                </a:lnTo>
                <a:lnTo>
                  <a:pt x="2531737" y="2741839"/>
                </a:lnTo>
                <a:lnTo>
                  <a:pt x="2529982" y="2754539"/>
                </a:lnTo>
                <a:lnTo>
                  <a:pt x="2527004" y="2767239"/>
                </a:lnTo>
                <a:lnTo>
                  <a:pt x="2523681" y="2779939"/>
                </a:lnTo>
                <a:close/>
              </a:path>
              <a:path w="3640454" h="4913630">
                <a:moveTo>
                  <a:pt x="291777" y="2754539"/>
                </a:moveTo>
                <a:lnTo>
                  <a:pt x="278402" y="2754539"/>
                </a:lnTo>
                <a:lnTo>
                  <a:pt x="278861" y="2741839"/>
                </a:lnTo>
                <a:lnTo>
                  <a:pt x="293977" y="2741839"/>
                </a:lnTo>
                <a:lnTo>
                  <a:pt x="291777" y="2754539"/>
                </a:lnTo>
                <a:close/>
              </a:path>
              <a:path w="3640454" h="4913630">
                <a:moveTo>
                  <a:pt x="693465" y="2779939"/>
                </a:moveTo>
                <a:lnTo>
                  <a:pt x="678993" y="2779939"/>
                </a:lnTo>
                <a:lnTo>
                  <a:pt x="680465" y="2767239"/>
                </a:lnTo>
                <a:lnTo>
                  <a:pt x="681438" y="2754539"/>
                </a:lnTo>
                <a:lnTo>
                  <a:pt x="682506" y="2754539"/>
                </a:lnTo>
                <a:lnTo>
                  <a:pt x="683691" y="2741839"/>
                </a:lnTo>
                <a:lnTo>
                  <a:pt x="698262" y="2741839"/>
                </a:lnTo>
                <a:lnTo>
                  <a:pt x="697133" y="2754539"/>
                </a:lnTo>
                <a:lnTo>
                  <a:pt x="695443" y="2767239"/>
                </a:lnTo>
                <a:lnTo>
                  <a:pt x="694533" y="2767239"/>
                </a:lnTo>
                <a:lnTo>
                  <a:pt x="693465" y="2779939"/>
                </a:lnTo>
                <a:close/>
              </a:path>
              <a:path w="3640454" h="4913630">
                <a:moveTo>
                  <a:pt x="750715" y="2792639"/>
                </a:moveTo>
                <a:lnTo>
                  <a:pt x="745950" y="2792639"/>
                </a:lnTo>
                <a:lnTo>
                  <a:pt x="741088" y="2779939"/>
                </a:lnTo>
                <a:lnTo>
                  <a:pt x="739975" y="2779939"/>
                </a:lnTo>
                <a:lnTo>
                  <a:pt x="742568" y="2767239"/>
                </a:lnTo>
                <a:lnTo>
                  <a:pt x="745480" y="2754539"/>
                </a:lnTo>
                <a:lnTo>
                  <a:pt x="748182" y="2741839"/>
                </a:lnTo>
                <a:lnTo>
                  <a:pt x="761765" y="2741839"/>
                </a:lnTo>
                <a:lnTo>
                  <a:pt x="760651" y="2754539"/>
                </a:lnTo>
                <a:lnTo>
                  <a:pt x="758777" y="2767239"/>
                </a:lnTo>
                <a:lnTo>
                  <a:pt x="756877" y="2767239"/>
                </a:lnTo>
                <a:lnTo>
                  <a:pt x="753583" y="2779939"/>
                </a:lnTo>
                <a:lnTo>
                  <a:pt x="750715" y="2792639"/>
                </a:lnTo>
                <a:close/>
              </a:path>
              <a:path w="3640454" h="4913630">
                <a:moveTo>
                  <a:pt x="813960" y="2767239"/>
                </a:moveTo>
                <a:lnTo>
                  <a:pt x="797699" y="2767239"/>
                </a:lnTo>
                <a:lnTo>
                  <a:pt x="800153" y="2754539"/>
                </a:lnTo>
                <a:lnTo>
                  <a:pt x="802730" y="2754539"/>
                </a:lnTo>
                <a:lnTo>
                  <a:pt x="805433" y="2741839"/>
                </a:lnTo>
                <a:lnTo>
                  <a:pt x="818190" y="2741839"/>
                </a:lnTo>
                <a:lnTo>
                  <a:pt x="816142" y="2754539"/>
                </a:lnTo>
                <a:lnTo>
                  <a:pt x="813960" y="2767239"/>
                </a:lnTo>
                <a:close/>
              </a:path>
              <a:path w="3640454" h="4913630">
                <a:moveTo>
                  <a:pt x="900613" y="2767239"/>
                </a:moveTo>
                <a:lnTo>
                  <a:pt x="871128" y="2767239"/>
                </a:lnTo>
                <a:lnTo>
                  <a:pt x="876928" y="2754539"/>
                </a:lnTo>
                <a:lnTo>
                  <a:pt x="882097" y="2754539"/>
                </a:lnTo>
                <a:lnTo>
                  <a:pt x="884898" y="2741839"/>
                </a:lnTo>
                <a:lnTo>
                  <a:pt x="912758" y="2741839"/>
                </a:lnTo>
                <a:lnTo>
                  <a:pt x="904302" y="2754539"/>
                </a:lnTo>
                <a:lnTo>
                  <a:pt x="900613" y="2767239"/>
                </a:lnTo>
                <a:close/>
              </a:path>
              <a:path w="3640454" h="4913630">
                <a:moveTo>
                  <a:pt x="1064930" y="2792639"/>
                </a:moveTo>
                <a:lnTo>
                  <a:pt x="1056947" y="2792639"/>
                </a:lnTo>
                <a:lnTo>
                  <a:pt x="1055763" y="2779939"/>
                </a:lnTo>
                <a:lnTo>
                  <a:pt x="1056821" y="2779939"/>
                </a:lnTo>
                <a:lnTo>
                  <a:pt x="1060592" y="2767239"/>
                </a:lnTo>
                <a:lnTo>
                  <a:pt x="1064751" y="2767239"/>
                </a:lnTo>
                <a:lnTo>
                  <a:pt x="1069369" y="2754539"/>
                </a:lnTo>
                <a:lnTo>
                  <a:pt x="1074514" y="2741839"/>
                </a:lnTo>
                <a:lnTo>
                  <a:pt x="1083448" y="2741839"/>
                </a:lnTo>
                <a:lnTo>
                  <a:pt x="1083323" y="2754539"/>
                </a:lnTo>
                <a:lnTo>
                  <a:pt x="1074488" y="2767239"/>
                </a:lnTo>
                <a:lnTo>
                  <a:pt x="1070262" y="2779939"/>
                </a:lnTo>
                <a:lnTo>
                  <a:pt x="1064930" y="2792639"/>
                </a:lnTo>
                <a:close/>
              </a:path>
              <a:path w="3640454" h="4913630">
                <a:moveTo>
                  <a:pt x="2029494" y="2754539"/>
                </a:moveTo>
                <a:lnTo>
                  <a:pt x="2025439" y="2741839"/>
                </a:lnTo>
                <a:lnTo>
                  <a:pt x="2030919" y="2741839"/>
                </a:lnTo>
                <a:lnTo>
                  <a:pt x="2029494" y="2754539"/>
                </a:lnTo>
                <a:close/>
              </a:path>
              <a:path w="3640454" h="4913630">
                <a:moveTo>
                  <a:pt x="2405486" y="2792639"/>
                </a:moveTo>
                <a:lnTo>
                  <a:pt x="2405613" y="2779939"/>
                </a:lnTo>
                <a:lnTo>
                  <a:pt x="2407431" y="2767239"/>
                </a:lnTo>
                <a:lnTo>
                  <a:pt x="2410469" y="2754539"/>
                </a:lnTo>
                <a:lnTo>
                  <a:pt x="2414260" y="2741839"/>
                </a:lnTo>
                <a:lnTo>
                  <a:pt x="2415429" y="2754539"/>
                </a:lnTo>
                <a:lnTo>
                  <a:pt x="2414070" y="2767239"/>
                </a:lnTo>
                <a:lnTo>
                  <a:pt x="2410612" y="2779939"/>
                </a:lnTo>
                <a:lnTo>
                  <a:pt x="2405486" y="2792639"/>
                </a:lnTo>
                <a:close/>
              </a:path>
              <a:path w="3640454" h="4913630">
                <a:moveTo>
                  <a:pt x="90060" y="2767239"/>
                </a:moveTo>
                <a:lnTo>
                  <a:pt x="78122" y="2767239"/>
                </a:lnTo>
                <a:lnTo>
                  <a:pt x="76184" y="2754539"/>
                </a:lnTo>
                <a:lnTo>
                  <a:pt x="91664" y="2754539"/>
                </a:lnTo>
                <a:lnTo>
                  <a:pt x="90060" y="2767239"/>
                </a:lnTo>
                <a:close/>
              </a:path>
              <a:path w="3640454" h="4913630">
                <a:moveTo>
                  <a:pt x="379176" y="2792639"/>
                </a:moveTo>
                <a:lnTo>
                  <a:pt x="364354" y="2792639"/>
                </a:lnTo>
                <a:lnTo>
                  <a:pt x="364684" y="2779939"/>
                </a:lnTo>
                <a:lnTo>
                  <a:pt x="365546" y="2779939"/>
                </a:lnTo>
                <a:lnTo>
                  <a:pt x="364623" y="2767239"/>
                </a:lnTo>
                <a:lnTo>
                  <a:pt x="368817" y="2754539"/>
                </a:lnTo>
                <a:lnTo>
                  <a:pt x="381062" y="2754539"/>
                </a:lnTo>
                <a:lnTo>
                  <a:pt x="381509" y="2767239"/>
                </a:lnTo>
                <a:lnTo>
                  <a:pt x="381653" y="2767239"/>
                </a:lnTo>
                <a:lnTo>
                  <a:pt x="380656" y="2779939"/>
                </a:lnTo>
                <a:lnTo>
                  <a:pt x="379176" y="2792639"/>
                </a:lnTo>
                <a:close/>
              </a:path>
              <a:path w="3640454" h="4913630">
                <a:moveTo>
                  <a:pt x="550261" y="2767239"/>
                </a:moveTo>
                <a:lnTo>
                  <a:pt x="537364" y="2767239"/>
                </a:lnTo>
                <a:lnTo>
                  <a:pt x="539898" y="2754539"/>
                </a:lnTo>
                <a:lnTo>
                  <a:pt x="547908" y="2754539"/>
                </a:lnTo>
                <a:lnTo>
                  <a:pt x="550261" y="2767239"/>
                </a:lnTo>
                <a:close/>
              </a:path>
              <a:path w="3640454" h="4913630">
                <a:moveTo>
                  <a:pt x="995060" y="2767239"/>
                </a:moveTo>
                <a:lnTo>
                  <a:pt x="987362" y="2767239"/>
                </a:lnTo>
                <a:lnTo>
                  <a:pt x="987382" y="2754539"/>
                </a:lnTo>
                <a:lnTo>
                  <a:pt x="1001472" y="2754539"/>
                </a:lnTo>
                <a:lnTo>
                  <a:pt x="995060" y="2767239"/>
                </a:lnTo>
                <a:close/>
              </a:path>
              <a:path w="3640454" h="4913630">
                <a:moveTo>
                  <a:pt x="1028123" y="2779939"/>
                </a:moveTo>
                <a:lnTo>
                  <a:pt x="1025764" y="2779939"/>
                </a:lnTo>
                <a:lnTo>
                  <a:pt x="1019206" y="2767239"/>
                </a:lnTo>
                <a:lnTo>
                  <a:pt x="1018697" y="2767239"/>
                </a:lnTo>
                <a:lnTo>
                  <a:pt x="1024786" y="2754539"/>
                </a:lnTo>
                <a:lnTo>
                  <a:pt x="1037866" y="2754539"/>
                </a:lnTo>
                <a:lnTo>
                  <a:pt x="1028123" y="2779939"/>
                </a:lnTo>
                <a:close/>
              </a:path>
              <a:path w="3640454" h="4913630">
                <a:moveTo>
                  <a:pt x="1123520" y="2767239"/>
                </a:moveTo>
                <a:lnTo>
                  <a:pt x="1116420" y="2767239"/>
                </a:lnTo>
                <a:lnTo>
                  <a:pt x="1118614" y="2754539"/>
                </a:lnTo>
                <a:lnTo>
                  <a:pt x="1123520" y="2767239"/>
                </a:lnTo>
                <a:close/>
              </a:path>
              <a:path w="3640454" h="4913630">
                <a:moveTo>
                  <a:pt x="1551367" y="2805339"/>
                </a:moveTo>
                <a:lnTo>
                  <a:pt x="1543395" y="2805339"/>
                </a:lnTo>
                <a:lnTo>
                  <a:pt x="1543438" y="2792639"/>
                </a:lnTo>
                <a:lnTo>
                  <a:pt x="1543821" y="2792639"/>
                </a:lnTo>
                <a:lnTo>
                  <a:pt x="1546604" y="2779939"/>
                </a:lnTo>
                <a:lnTo>
                  <a:pt x="1548053" y="2767239"/>
                </a:lnTo>
                <a:lnTo>
                  <a:pt x="1549631" y="2754539"/>
                </a:lnTo>
                <a:lnTo>
                  <a:pt x="1559076" y="2754539"/>
                </a:lnTo>
                <a:lnTo>
                  <a:pt x="1556968" y="2767239"/>
                </a:lnTo>
                <a:lnTo>
                  <a:pt x="1555327" y="2779939"/>
                </a:lnTo>
                <a:lnTo>
                  <a:pt x="1551926" y="2792639"/>
                </a:lnTo>
                <a:lnTo>
                  <a:pt x="1551367" y="2805339"/>
                </a:lnTo>
                <a:close/>
              </a:path>
              <a:path w="3640454" h="4913630">
                <a:moveTo>
                  <a:pt x="2774919" y="2805339"/>
                </a:moveTo>
                <a:lnTo>
                  <a:pt x="2773420" y="2792639"/>
                </a:lnTo>
                <a:lnTo>
                  <a:pt x="2773121" y="2779939"/>
                </a:lnTo>
                <a:lnTo>
                  <a:pt x="2774279" y="2767239"/>
                </a:lnTo>
                <a:lnTo>
                  <a:pt x="2777150" y="2754539"/>
                </a:lnTo>
                <a:lnTo>
                  <a:pt x="2779123" y="2767239"/>
                </a:lnTo>
                <a:lnTo>
                  <a:pt x="2778590" y="2779939"/>
                </a:lnTo>
                <a:lnTo>
                  <a:pt x="2776778" y="2792639"/>
                </a:lnTo>
                <a:lnTo>
                  <a:pt x="2774919" y="2805339"/>
                </a:lnTo>
                <a:close/>
              </a:path>
              <a:path w="3640454" h="4913630">
                <a:moveTo>
                  <a:pt x="465602" y="2792639"/>
                </a:moveTo>
                <a:lnTo>
                  <a:pt x="450908" y="2792639"/>
                </a:lnTo>
                <a:lnTo>
                  <a:pt x="451774" y="2779939"/>
                </a:lnTo>
                <a:lnTo>
                  <a:pt x="453686" y="2767239"/>
                </a:lnTo>
                <a:lnTo>
                  <a:pt x="466553" y="2767239"/>
                </a:lnTo>
                <a:lnTo>
                  <a:pt x="466861" y="2779939"/>
                </a:lnTo>
                <a:lnTo>
                  <a:pt x="466240" y="2779939"/>
                </a:lnTo>
                <a:lnTo>
                  <a:pt x="465602" y="2792639"/>
                </a:lnTo>
                <a:close/>
              </a:path>
              <a:path w="3640454" h="4913630">
                <a:moveTo>
                  <a:pt x="549843" y="2792639"/>
                </a:moveTo>
                <a:lnTo>
                  <a:pt x="534603" y="2792639"/>
                </a:lnTo>
                <a:lnTo>
                  <a:pt x="535276" y="2779939"/>
                </a:lnTo>
                <a:lnTo>
                  <a:pt x="536057" y="2767239"/>
                </a:lnTo>
                <a:lnTo>
                  <a:pt x="550923" y="2767239"/>
                </a:lnTo>
                <a:lnTo>
                  <a:pt x="550648" y="2779939"/>
                </a:lnTo>
                <a:lnTo>
                  <a:pt x="550284" y="2779939"/>
                </a:lnTo>
                <a:lnTo>
                  <a:pt x="549843" y="2792639"/>
                </a:lnTo>
                <a:close/>
              </a:path>
              <a:path w="3640454" h="4913630">
                <a:moveTo>
                  <a:pt x="808149" y="2779939"/>
                </a:moveTo>
                <a:lnTo>
                  <a:pt x="794537" y="2779939"/>
                </a:lnTo>
                <a:lnTo>
                  <a:pt x="795365" y="2767239"/>
                </a:lnTo>
                <a:lnTo>
                  <a:pt x="811382" y="2767239"/>
                </a:lnTo>
                <a:lnTo>
                  <a:pt x="808149" y="2779939"/>
                </a:lnTo>
                <a:close/>
              </a:path>
              <a:path w="3640454" h="4913630">
                <a:moveTo>
                  <a:pt x="884558" y="2779939"/>
                </a:moveTo>
                <a:lnTo>
                  <a:pt x="854609" y="2779939"/>
                </a:lnTo>
                <a:lnTo>
                  <a:pt x="856851" y="2767239"/>
                </a:lnTo>
                <a:lnTo>
                  <a:pt x="885191" y="2767239"/>
                </a:lnTo>
                <a:lnTo>
                  <a:pt x="884558" y="2779939"/>
                </a:lnTo>
                <a:close/>
              </a:path>
              <a:path w="3640454" h="4913630">
                <a:moveTo>
                  <a:pt x="900152" y="2779939"/>
                </a:moveTo>
                <a:lnTo>
                  <a:pt x="884558" y="2779939"/>
                </a:lnTo>
                <a:lnTo>
                  <a:pt x="891801" y="2767239"/>
                </a:lnTo>
                <a:lnTo>
                  <a:pt x="900152" y="2779939"/>
                </a:lnTo>
                <a:close/>
              </a:path>
              <a:path w="3640454" h="4913630">
                <a:moveTo>
                  <a:pt x="918618" y="2779939"/>
                </a:moveTo>
                <a:lnTo>
                  <a:pt x="900152" y="2779939"/>
                </a:lnTo>
                <a:lnTo>
                  <a:pt x="908464" y="2767239"/>
                </a:lnTo>
                <a:lnTo>
                  <a:pt x="912391" y="2767239"/>
                </a:lnTo>
                <a:lnTo>
                  <a:pt x="918618" y="2779939"/>
                </a:lnTo>
                <a:close/>
              </a:path>
              <a:path w="3640454" h="4913630">
                <a:moveTo>
                  <a:pt x="932942" y="2779939"/>
                </a:moveTo>
                <a:lnTo>
                  <a:pt x="920101" y="2779939"/>
                </a:lnTo>
                <a:lnTo>
                  <a:pt x="921364" y="2767239"/>
                </a:lnTo>
                <a:lnTo>
                  <a:pt x="932652" y="2767239"/>
                </a:lnTo>
                <a:lnTo>
                  <a:pt x="932942" y="2779939"/>
                </a:lnTo>
                <a:close/>
              </a:path>
              <a:path w="3640454" h="4913630">
                <a:moveTo>
                  <a:pt x="1107521" y="2805339"/>
                </a:moveTo>
                <a:lnTo>
                  <a:pt x="1099378" y="2805339"/>
                </a:lnTo>
                <a:lnTo>
                  <a:pt x="1102596" y="2792639"/>
                </a:lnTo>
                <a:lnTo>
                  <a:pt x="1106187" y="2779939"/>
                </a:lnTo>
                <a:lnTo>
                  <a:pt x="1110345" y="2767239"/>
                </a:lnTo>
                <a:lnTo>
                  <a:pt x="1124088" y="2767239"/>
                </a:lnTo>
                <a:lnTo>
                  <a:pt x="1116748" y="2779939"/>
                </a:lnTo>
                <a:lnTo>
                  <a:pt x="1112711" y="2792639"/>
                </a:lnTo>
                <a:lnTo>
                  <a:pt x="1107521" y="2805339"/>
                </a:lnTo>
                <a:close/>
              </a:path>
              <a:path w="3640454" h="4913630">
                <a:moveTo>
                  <a:pt x="1300761" y="2818039"/>
                </a:moveTo>
                <a:lnTo>
                  <a:pt x="1291550" y="2818039"/>
                </a:lnTo>
                <a:lnTo>
                  <a:pt x="1291990" y="2805339"/>
                </a:lnTo>
                <a:lnTo>
                  <a:pt x="1296608" y="2792639"/>
                </a:lnTo>
                <a:lnTo>
                  <a:pt x="1298946" y="2779939"/>
                </a:lnTo>
                <a:lnTo>
                  <a:pt x="1302136" y="2767239"/>
                </a:lnTo>
                <a:lnTo>
                  <a:pt x="1311126" y="2767239"/>
                </a:lnTo>
                <a:lnTo>
                  <a:pt x="1311322" y="2779939"/>
                </a:lnTo>
                <a:lnTo>
                  <a:pt x="1308549" y="2779939"/>
                </a:lnTo>
                <a:lnTo>
                  <a:pt x="1306330" y="2792639"/>
                </a:lnTo>
                <a:lnTo>
                  <a:pt x="1304042" y="2805339"/>
                </a:lnTo>
                <a:lnTo>
                  <a:pt x="1300761" y="2818039"/>
                </a:lnTo>
                <a:close/>
              </a:path>
              <a:path w="3640454" h="4913630">
                <a:moveTo>
                  <a:pt x="2303065" y="2805339"/>
                </a:moveTo>
                <a:lnTo>
                  <a:pt x="2298879" y="2805339"/>
                </a:lnTo>
                <a:lnTo>
                  <a:pt x="2298676" y="2792639"/>
                </a:lnTo>
                <a:lnTo>
                  <a:pt x="2299033" y="2779939"/>
                </a:lnTo>
                <a:lnTo>
                  <a:pt x="2301375" y="2767239"/>
                </a:lnTo>
                <a:lnTo>
                  <a:pt x="2307126" y="2767239"/>
                </a:lnTo>
                <a:lnTo>
                  <a:pt x="2307138" y="2779939"/>
                </a:lnTo>
                <a:lnTo>
                  <a:pt x="2305801" y="2792639"/>
                </a:lnTo>
                <a:lnTo>
                  <a:pt x="2303065" y="2805339"/>
                </a:lnTo>
                <a:close/>
              </a:path>
              <a:path w="3640454" h="4913630">
                <a:moveTo>
                  <a:pt x="2831934" y="2818039"/>
                </a:moveTo>
                <a:lnTo>
                  <a:pt x="2828036" y="2818039"/>
                </a:lnTo>
                <a:lnTo>
                  <a:pt x="2823238" y="2805339"/>
                </a:lnTo>
                <a:lnTo>
                  <a:pt x="2819906" y="2792639"/>
                </a:lnTo>
                <a:lnTo>
                  <a:pt x="2817392" y="2779939"/>
                </a:lnTo>
                <a:lnTo>
                  <a:pt x="2815052" y="2767239"/>
                </a:lnTo>
                <a:lnTo>
                  <a:pt x="2819410" y="2767239"/>
                </a:lnTo>
                <a:lnTo>
                  <a:pt x="2831934" y="2818039"/>
                </a:lnTo>
                <a:close/>
              </a:path>
              <a:path w="3640454" h="4913630">
                <a:moveTo>
                  <a:pt x="917724" y="2805339"/>
                </a:moveTo>
                <a:lnTo>
                  <a:pt x="816883" y="2805339"/>
                </a:lnTo>
                <a:lnTo>
                  <a:pt x="820614" y="2792639"/>
                </a:lnTo>
                <a:lnTo>
                  <a:pt x="839583" y="2792639"/>
                </a:lnTo>
                <a:lnTo>
                  <a:pt x="847179" y="2779939"/>
                </a:lnTo>
                <a:lnTo>
                  <a:pt x="931801" y="2779939"/>
                </a:lnTo>
                <a:lnTo>
                  <a:pt x="922640" y="2792639"/>
                </a:lnTo>
                <a:lnTo>
                  <a:pt x="917724" y="2805339"/>
                </a:lnTo>
                <a:close/>
              </a:path>
              <a:path w="3640454" h="4913630">
                <a:moveTo>
                  <a:pt x="1466017" y="2792639"/>
                </a:moveTo>
                <a:lnTo>
                  <a:pt x="1457199" y="2792639"/>
                </a:lnTo>
                <a:lnTo>
                  <a:pt x="1457714" y="2779939"/>
                </a:lnTo>
                <a:lnTo>
                  <a:pt x="1466426" y="2779939"/>
                </a:lnTo>
                <a:lnTo>
                  <a:pt x="1466017" y="2792639"/>
                </a:lnTo>
                <a:close/>
              </a:path>
              <a:path w="3640454" h="4913630">
                <a:moveTo>
                  <a:pt x="2205961" y="2830739"/>
                </a:moveTo>
                <a:lnTo>
                  <a:pt x="2203214" y="2818039"/>
                </a:lnTo>
                <a:lnTo>
                  <a:pt x="2203762" y="2805339"/>
                </a:lnTo>
                <a:lnTo>
                  <a:pt x="2207309" y="2792639"/>
                </a:lnTo>
                <a:lnTo>
                  <a:pt x="2213557" y="2779939"/>
                </a:lnTo>
                <a:lnTo>
                  <a:pt x="2213037" y="2792639"/>
                </a:lnTo>
                <a:lnTo>
                  <a:pt x="2211651" y="2805339"/>
                </a:lnTo>
                <a:lnTo>
                  <a:pt x="2209319" y="2818039"/>
                </a:lnTo>
                <a:lnTo>
                  <a:pt x="2205961" y="2830739"/>
                </a:lnTo>
                <a:close/>
              </a:path>
              <a:path w="3640454" h="4913630">
                <a:moveTo>
                  <a:pt x="73365" y="2818039"/>
                </a:moveTo>
                <a:lnTo>
                  <a:pt x="56052" y="2818039"/>
                </a:lnTo>
                <a:lnTo>
                  <a:pt x="58210" y="2805339"/>
                </a:lnTo>
                <a:lnTo>
                  <a:pt x="61049" y="2805339"/>
                </a:lnTo>
                <a:lnTo>
                  <a:pt x="64558" y="2792639"/>
                </a:lnTo>
                <a:lnTo>
                  <a:pt x="77852" y="2792639"/>
                </a:lnTo>
                <a:lnTo>
                  <a:pt x="77930" y="2805339"/>
                </a:lnTo>
                <a:lnTo>
                  <a:pt x="73365" y="2818039"/>
                </a:lnTo>
                <a:close/>
              </a:path>
              <a:path w="3640454" h="4913630">
                <a:moveTo>
                  <a:pt x="185697" y="2805339"/>
                </a:moveTo>
                <a:lnTo>
                  <a:pt x="171565" y="2805339"/>
                </a:lnTo>
                <a:lnTo>
                  <a:pt x="172740" y="2792639"/>
                </a:lnTo>
                <a:lnTo>
                  <a:pt x="183694" y="2792639"/>
                </a:lnTo>
                <a:lnTo>
                  <a:pt x="185697" y="2805339"/>
                </a:lnTo>
                <a:close/>
              </a:path>
              <a:path w="3640454" h="4913630">
                <a:moveTo>
                  <a:pt x="285945" y="2805339"/>
                </a:moveTo>
                <a:lnTo>
                  <a:pt x="270132" y="2805339"/>
                </a:lnTo>
                <a:lnTo>
                  <a:pt x="271322" y="2792639"/>
                </a:lnTo>
                <a:lnTo>
                  <a:pt x="285317" y="2792639"/>
                </a:lnTo>
                <a:lnTo>
                  <a:pt x="285945" y="2805339"/>
                </a:lnTo>
                <a:close/>
              </a:path>
              <a:path w="3640454" h="4913630">
                <a:moveTo>
                  <a:pt x="461704" y="2818039"/>
                </a:moveTo>
                <a:lnTo>
                  <a:pt x="451419" y="2818039"/>
                </a:lnTo>
                <a:lnTo>
                  <a:pt x="450235" y="2805339"/>
                </a:lnTo>
                <a:lnTo>
                  <a:pt x="450516" y="2792639"/>
                </a:lnTo>
                <a:lnTo>
                  <a:pt x="465127" y="2792639"/>
                </a:lnTo>
                <a:lnTo>
                  <a:pt x="463764" y="2805339"/>
                </a:lnTo>
                <a:lnTo>
                  <a:pt x="461704" y="2818039"/>
                </a:lnTo>
                <a:close/>
              </a:path>
              <a:path w="3640454" h="4913630">
                <a:moveTo>
                  <a:pt x="547919" y="2805339"/>
                </a:moveTo>
                <a:lnTo>
                  <a:pt x="536808" y="2805339"/>
                </a:lnTo>
                <a:lnTo>
                  <a:pt x="533801" y="2792639"/>
                </a:lnTo>
                <a:lnTo>
                  <a:pt x="548669" y="2792639"/>
                </a:lnTo>
                <a:lnTo>
                  <a:pt x="547919" y="2805339"/>
                </a:lnTo>
                <a:close/>
              </a:path>
              <a:path w="3640454" h="4913630">
                <a:moveTo>
                  <a:pt x="619965" y="2818039"/>
                </a:moveTo>
                <a:lnTo>
                  <a:pt x="604781" y="2818039"/>
                </a:lnTo>
                <a:lnTo>
                  <a:pt x="606546" y="2805339"/>
                </a:lnTo>
                <a:lnTo>
                  <a:pt x="607544" y="2792639"/>
                </a:lnTo>
                <a:lnTo>
                  <a:pt x="621621" y="2792639"/>
                </a:lnTo>
                <a:lnTo>
                  <a:pt x="621169" y="2805339"/>
                </a:lnTo>
                <a:lnTo>
                  <a:pt x="620892" y="2805339"/>
                </a:lnTo>
                <a:lnTo>
                  <a:pt x="619965" y="2818039"/>
                </a:lnTo>
                <a:close/>
              </a:path>
              <a:path w="3640454" h="4913630">
                <a:moveTo>
                  <a:pt x="936829" y="2818039"/>
                </a:moveTo>
                <a:lnTo>
                  <a:pt x="921534" y="2818039"/>
                </a:lnTo>
                <a:lnTo>
                  <a:pt x="926842" y="2805339"/>
                </a:lnTo>
                <a:lnTo>
                  <a:pt x="932625" y="2792639"/>
                </a:lnTo>
                <a:lnTo>
                  <a:pt x="940277" y="2792639"/>
                </a:lnTo>
                <a:lnTo>
                  <a:pt x="942378" y="2805339"/>
                </a:lnTo>
                <a:lnTo>
                  <a:pt x="942748" y="2805339"/>
                </a:lnTo>
                <a:lnTo>
                  <a:pt x="936829" y="2818039"/>
                </a:lnTo>
                <a:close/>
              </a:path>
              <a:path w="3640454" h="4913630">
                <a:moveTo>
                  <a:pt x="1157811" y="2830739"/>
                </a:moveTo>
                <a:lnTo>
                  <a:pt x="1149608" y="2830739"/>
                </a:lnTo>
                <a:lnTo>
                  <a:pt x="1151969" y="2818039"/>
                </a:lnTo>
                <a:lnTo>
                  <a:pt x="1154925" y="2805339"/>
                </a:lnTo>
                <a:lnTo>
                  <a:pt x="1158466" y="2792639"/>
                </a:lnTo>
                <a:lnTo>
                  <a:pt x="1171202" y="2792639"/>
                </a:lnTo>
                <a:lnTo>
                  <a:pt x="1164647" y="2805339"/>
                </a:lnTo>
                <a:lnTo>
                  <a:pt x="1161274" y="2818039"/>
                </a:lnTo>
                <a:lnTo>
                  <a:pt x="1157811" y="2830739"/>
                </a:lnTo>
                <a:close/>
              </a:path>
              <a:path w="3640454" h="4913630">
                <a:moveTo>
                  <a:pt x="1459210" y="2830739"/>
                </a:moveTo>
                <a:lnTo>
                  <a:pt x="1451887" y="2830739"/>
                </a:lnTo>
                <a:lnTo>
                  <a:pt x="1451546" y="2818039"/>
                </a:lnTo>
                <a:lnTo>
                  <a:pt x="1454300" y="2805339"/>
                </a:lnTo>
                <a:lnTo>
                  <a:pt x="1455698" y="2792639"/>
                </a:lnTo>
                <a:lnTo>
                  <a:pt x="1464546" y="2792639"/>
                </a:lnTo>
                <a:lnTo>
                  <a:pt x="1462995" y="2805339"/>
                </a:lnTo>
                <a:lnTo>
                  <a:pt x="1461377" y="2818039"/>
                </a:lnTo>
                <a:lnTo>
                  <a:pt x="1459210" y="2830739"/>
                </a:lnTo>
                <a:close/>
              </a:path>
              <a:path w="3640454" h="4913630">
                <a:moveTo>
                  <a:pt x="2012320" y="2843439"/>
                </a:moveTo>
                <a:lnTo>
                  <a:pt x="2011397" y="2830739"/>
                </a:lnTo>
                <a:lnTo>
                  <a:pt x="2012311" y="2818039"/>
                </a:lnTo>
                <a:lnTo>
                  <a:pt x="2014721" y="2805339"/>
                </a:lnTo>
                <a:lnTo>
                  <a:pt x="2018288" y="2792639"/>
                </a:lnTo>
                <a:lnTo>
                  <a:pt x="2020760" y="2805339"/>
                </a:lnTo>
                <a:lnTo>
                  <a:pt x="2020426" y="2818039"/>
                </a:lnTo>
                <a:lnTo>
                  <a:pt x="2017514" y="2830780"/>
                </a:lnTo>
                <a:lnTo>
                  <a:pt x="2012320" y="2843439"/>
                </a:lnTo>
                <a:close/>
              </a:path>
              <a:path w="3640454" h="4913630">
                <a:moveTo>
                  <a:pt x="2107803" y="2843439"/>
                </a:moveTo>
                <a:lnTo>
                  <a:pt x="2106904" y="2830739"/>
                </a:lnTo>
                <a:lnTo>
                  <a:pt x="2108223" y="2818039"/>
                </a:lnTo>
                <a:lnTo>
                  <a:pt x="2110911" y="2805339"/>
                </a:lnTo>
                <a:lnTo>
                  <a:pt x="2114118" y="2792639"/>
                </a:lnTo>
                <a:lnTo>
                  <a:pt x="2116391" y="2792639"/>
                </a:lnTo>
                <a:lnTo>
                  <a:pt x="2115864" y="2818039"/>
                </a:lnTo>
                <a:lnTo>
                  <a:pt x="2112869" y="2830780"/>
                </a:lnTo>
                <a:lnTo>
                  <a:pt x="2107803" y="2843439"/>
                </a:lnTo>
                <a:close/>
              </a:path>
              <a:path w="3640454" h="4913630">
                <a:moveTo>
                  <a:pt x="2710792" y="2843439"/>
                </a:moveTo>
                <a:lnTo>
                  <a:pt x="2708240" y="2830739"/>
                </a:lnTo>
                <a:lnTo>
                  <a:pt x="2707585" y="2818039"/>
                </a:lnTo>
                <a:lnTo>
                  <a:pt x="2708853" y="2805339"/>
                </a:lnTo>
                <a:lnTo>
                  <a:pt x="2712068" y="2792639"/>
                </a:lnTo>
                <a:lnTo>
                  <a:pt x="2713980" y="2805339"/>
                </a:lnTo>
                <a:lnTo>
                  <a:pt x="2713384" y="2818039"/>
                </a:lnTo>
                <a:lnTo>
                  <a:pt x="2711810" y="2830739"/>
                </a:lnTo>
                <a:lnTo>
                  <a:pt x="2710792" y="2843439"/>
                </a:lnTo>
                <a:close/>
              </a:path>
              <a:path w="3640454" h="4913630">
                <a:moveTo>
                  <a:pt x="2818234" y="2843439"/>
                </a:moveTo>
                <a:lnTo>
                  <a:pt x="2814580" y="2843439"/>
                </a:lnTo>
                <a:lnTo>
                  <a:pt x="2811346" y="2830739"/>
                </a:lnTo>
                <a:lnTo>
                  <a:pt x="2810029" y="2818039"/>
                </a:lnTo>
                <a:lnTo>
                  <a:pt x="2809245" y="2805339"/>
                </a:lnTo>
                <a:lnTo>
                  <a:pt x="2807613" y="2792639"/>
                </a:lnTo>
                <a:lnTo>
                  <a:pt x="2813096" y="2792639"/>
                </a:lnTo>
                <a:lnTo>
                  <a:pt x="2818234" y="2843439"/>
                </a:lnTo>
                <a:close/>
              </a:path>
              <a:path w="3640454" h="4913630">
                <a:moveTo>
                  <a:pt x="179796" y="2830739"/>
                </a:moveTo>
                <a:lnTo>
                  <a:pt x="163391" y="2830739"/>
                </a:lnTo>
                <a:lnTo>
                  <a:pt x="165174" y="2818039"/>
                </a:lnTo>
                <a:lnTo>
                  <a:pt x="167127" y="2818039"/>
                </a:lnTo>
                <a:lnTo>
                  <a:pt x="169255" y="2805339"/>
                </a:lnTo>
                <a:lnTo>
                  <a:pt x="185638" y="2805339"/>
                </a:lnTo>
                <a:lnTo>
                  <a:pt x="181934" y="2818039"/>
                </a:lnTo>
                <a:lnTo>
                  <a:pt x="179796" y="2830739"/>
                </a:lnTo>
                <a:close/>
              </a:path>
              <a:path w="3640454" h="4913630">
                <a:moveTo>
                  <a:pt x="279750" y="2830739"/>
                </a:moveTo>
                <a:lnTo>
                  <a:pt x="264616" y="2830739"/>
                </a:lnTo>
                <a:lnTo>
                  <a:pt x="266670" y="2818039"/>
                </a:lnTo>
                <a:lnTo>
                  <a:pt x="268191" y="2805339"/>
                </a:lnTo>
                <a:lnTo>
                  <a:pt x="285404" y="2805339"/>
                </a:lnTo>
                <a:lnTo>
                  <a:pt x="283923" y="2818039"/>
                </a:lnTo>
                <a:lnTo>
                  <a:pt x="282683" y="2818039"/>
                </a:lnTo>
                <a:lnTo>
                  <a:pt x="279750" y="2830739"/>
                </a:lnTo>
                <a:close/>
              </a:path>
              <a:path w="3640454" h="4913630">
                <a:moveTo>
                  <a:pt x="789867" y="2818039"/>
                </a:moveTo>
                <a:lnTo>
                  <a:pt x="780326" y="2818039"/>
                </a:lnTo>
                <a:lnTo>
                  <a:pt x="783211" y="2805339"/>
                </a:lnTo>
                <a:lnTo>
                  <a:pt x="789867" y="2818039"/>
                </a:lnTo>
                <a:close/>
              </a:path>
              <a:path w="3640454" h="4913630">
                <a:moveTo>
                  <a:pt x="866830" y="2818039"/>
                </a:moveTo>
                <a:lnTo>
                  <a:pt x="809788" y="2818039"/>
                </a:lnTo>
                <a:lnTo>
                  <a:pt x="813269" y="2805339"/>
                </a:lnTo>
                <a:lnTo>
                  <a:pt x="869434" y="2805339"/>
                </a:lnTo>
                <a:lnTo>
                  <a:pt x="866830" y="2818039"/>
                </a:lnTo>
                <a:close/>
              </a:path>
              <a:path w="3640454" h="4913630">
                <a:moveTo>
                  <a:pt x="905941" y="2818039"/>
                </a:moveTo>
                <a:lnTo>
                  <a:pt x="902587" y="2805339"/>
                </a:lnTo>
                <a:lnTo>
                  <a:pt x="912140" y="2805339"/>
                </a:lnTo>
                <a:lnTo>
                  <a:pt x="905941" y="2818039"/>
                </a:lnTo>
                <a:close/>
              </a:path>
              <a:path w="3640454" h="4913630">
                <a:moveTo>
                  <a:pt x="952666" y="2843439"/>
                </a:moveTo>
                <a:lnTo>
                  <a:pt x="942662" y="2843439"/>
                </a:lnTo>
                <a:lnTo>
                  <a:pt x="948691" y="2830739"/>
                </a:lnTo>
                <a:lnTo>
                  <a:pt x="953025" y="2818039"/>
                </a:lnTo>
                <a:lnTo>
                  <a:pt x="957422" y="2818039"/>
                </a:lnTo>
                <a:lnTo>
                  <a:pt x="961900" y="2805339"/>
                </a:lnTo>
                <a:lnTo>
                  <a:pt x="971335" y="2805339"/>
                </a:lnTo>
                <a:lnTo>
                  <a:pt x="966598" y="2818039"/>
                </a:lnTo>
                <a:lnTo>
                  <a:pt x="962605" y="2830739"/>
                </a:lnTo>
                <a:lnTo>
                  <a:pt x="958568" y="2830739"/>
                </a:lnTo>
                <a:lnTo>
                  <a:pt x="952666" y="2843439"/>
                </a:lnTo>
                <a:close/>
              </a:path>
              <a:path w="3640454" h="4913630">
                <a:moveTo>
                  <a:pt x="1004755" y="2818039"/>
                </a:moveTo>
                <a:lnTo>
                  <a:pt x="996355" y="2818039"/>
                </a:lnTo>
                <a:lnTo>
                  <a:pt x="997663" y="2805339"/>
                </a:lnTo>
                <a:lnTo>
                  <a:pt x="1000289" y="2805339"/>
                </a:lnTo>
                <a:lnTo>
                  <a:pt x="1004755" y="2818039"/>
                </a:lnTo>
                <a:close/>
              </a:path>
              <a:path w="3640454" h="4913630">
                <a:moveTo>
                  <a:pt x="1826384" y="2856139"/>
                </a:moveTo>
                <a:lnTo>
                  <a:pt x="1818332" y="2856139"/>
                </a:lnTo>
                <a:lnTo>
                  <a:pt x="1818583" y="2843439"/>
                </a:lnTo>
                <a:lnTo>
                  <a:pt x="1819268" y="2843439"/>
                </a:lnTo>
                <a:lnTo>
                  <a:pt x="1819749" y="2830739"/>
                </a:lnTo>
                <a:lnTo>
                  <a:pt x="1820023" y="2830739"/>
                </a:lnTo>
                <a:lnTo>
                  <a:pt x="1820339" y="2818039"/>
                </a:lnTo>
                <a:lnTo>
                  <a:pt x="1821275" y="2805339"/>
                </a:lnTo>
                <a:lnTo>
                  <a:pt x="1830385" y="2805339"/>
                </a:lnTo>
                <a:lnTo>
                  <a:pt x="1829315" y="2818039"/>
                </a:lnTo>
                <a:lnTo>
                  <a:pt x="1828442" y="2830739"/>
                </a:lnTo>
                <a:lnTo>
                  <a:pt x="1826384" y="2856139"/>
                </a:lnTo>
                <a:close/>
              </a:path>
              <a:path w="3640454" h="4913630">
                <a:moveTo>
                  <a:pt x="1921142" y="2856139"/>
                </a:moveTo>
                <a:lnTo>
                  <a:pt x="1914867" y="2856139"/>
                </a:lnTo>
                <a:lnTo>
                  <a:pt x="1913616" y="2843439"/>
                </a:lnTo>
                <a:lnTo>
                  <a:pt x="1915186" y="2830739"/>
                </a:lnTo>
                <a:lnTo>
                  <a:pt x="1915989" y="2818039"/>
                </a:lnTo>
                <a:lnTo>
                  <a:pt x="1916443" y="2818039"/>
                </a:lnTo>
                <a:lnTo>
                  <a:pt x="1917033" y="2805339"/>
                </a:lnTo>
                <a:lnTo>
                  <a:pt x="1926832" y="2805339"/>
                </a:lnTo>
                <a:lnTo>
                  <a:pt x="1925685" y="2818039"/>
                </a:lnTo>
                <a:lnTo>
                  <a:pt x="1924797" y="2830739"/>
                </a:lnTo>
                <a:lnTo>
                  <a:pt x="1923857" y="2830739"/>
                </a:lnTo>
                <a:lnTo>
                  <a:pt x="1922551" y="2843439"/>
                </a:lnTo>
                <a:lnTo>
                  <a:pt x="1921142" y="2856139"/>
                </a:lnTo>
                <a:close/>
              </a:path>
              <a:path w="3640454" h="4913630">
                <a:moveTo>
                  <a:pt x="67332" y="2830739"/>
                </a:moveTo>
                <a:lnTo>
                  <a:pt x="54039" y="2830739"/>
                </a:lnTo>
                <a:lnTo>
                  <a:pt x="54587" y="2818039"/>
                </a:lnTo>
                <a:lnTo>
                  <a:pt x="70689" y="2818039"/>
                </a:lnTo>
                <a:lnTo>
                  <a:pt x="67332" y="2830739"/>
                </a:lnTo>
                <a:close/>
              </a:path>
              <a:path w="3640454" h="4913630">
                <a:moveTo>
                  <a:pt x="612896" y="2843439"/>
                </a:moveTo>
                <a:lnTo>
                  <a:pt x="603072" y="2843439"/>
                </a:lnTo>
                <a:lnTo>
                  <a:pt x="602004" y="2830739"/>
                </a:lnTo>
                <a:lnTo>
                  <a:pt x="603422" y="2818039"/>
                </a:lnTo>
                <a:lnTo>
                  <a:pt x="619232" y="2818039"/>
                </a:lnTo>
                <a:lnTo>
                  <a:pt x="618301" y="2830739"/>
                </a:lnTo>
                <a:lnTo>
                  <a:pt x="615285" y="2830739"/>
                </a:lnTo>
                <a:lnTo>
                  <a:pt x="612896" y="2843439"/>
                </a:lnTo>
                <a:close/>
              </a:path>
              <a:path w="3640454" h="4913630">
                <a:moveTo>
                  <a:pt x="676574" y="2856139"/>
                </a:moveTo>
                <a:lnTo>
                  <a:pt x="664017" y="2856139"/>
                </a:lnTo>
                <a:lnTo>
                  <a:pt x="664281" y="2843439"/>
                </a:lnTo>
                <a:lnTo>
                  <a:pt x="671792" y="2818039"/>
                </a:lnTo>
                <a:lnTo>
                  <a:pt x="685075" y="2818039"/>
                </a:lnTo>
                <a:lnTo>
                  <a:pt x="684153" y="2830739"/>
                </a:lnTo>
                <a:lnTo>
                  <a:pt x="682717" y="2830739"/>
                </a:lnTo>
                <a:lnTo>
                  <a:pt x="681165" y="2843439"/>
                </a:lnTo>
                <a:lnTo>
                  <a:pt x="679540" y="2843439"/>
                </a:lnTo>
                <a:lnTo>
                  <a:pt x="676574" y="2856139"/>
                </a:lnTo>
                <a:close/>
              </a:path>
              <a:path w="3640454" h="4913630">
                <a:moveTo>
                  <a:pt x="733953" y="2856139"/>
                </a:moveTo>
                <a:lnTo>
                  <a:pt x="719959" y="2856139"/>
                </a:lnTo>
                <a:lnTo>
                  <a:pt x="722832" y="2843439"/>
                </a:lnTo>
                <a:lnTo>
                  <a:pt x="726680" y="2830739"/>
                </a:lnTo>
                <a:lnTo>
                  <a:pt x="730163" y="2818039"/>
                </a:lnTo>
                <a:lnTo>
                  <a:pt x="740380" y="2818039"/>
                </a:lnTo>
                <a:lnTo>
                  <a:pt x="741633" y="2830739"/>
                </a:lnTo>
                <a:lnTo>
                  <a:pt x="739326" y="2830739"/>
                </a:lnTo>
                <a:lnTo>
                  <a:pt x="736943" y="2843439"/>
                </a:lnTo>
                <a:lnTo>
                  <a:pt x="733953" y="2856139"/>
                </a:lnTo>
                <a:close/>
              </a:path>
              <a:path w="3640454" h="4913630">
                <a:moveTo>
                  <a:pt x="777734" y="2856139"/>
                </a:moveTo>
                <a:lnTo>
                  <a:pt x="766825" y="2856139"/>
                </a:lnTo>
                <a:lnTo>
                  <a:pt x="764861" y="2843439"/>
                </a:lnTo>
                <a:lnTo>
                  <a:pt x="769329" y="2843439"/>
                </a:lnTo>
                <a:lnTo>
                  <a:pt x="772491" y="2830739"/>
                </a:lnTo>
                <a:lnTo>
                  <a:pt x="775751" y="2818039"/>
                </a:lnTo>
                <a:lnTo>
                  <a:pt x="791228" y="2818039"/>
                </a:lnTo>
                <a:lnTo>
                  <a:pt x="788575" y="2830739"/>
                </a:lnTo>
                <a:lnTo>
                  <a:pt x="785534" y="2830739"/>
                </a:lnTo>
                <a:lnTo>
                  <a:pt x="781967" y="2843439"/>
                </a:lnTo>
                <a:lnTo>
                  <a:pt x="777734" y="2856139"/>
                </a:lnTo>
                <a:close/>
              </a:path>
              <a:path w="3640454" h="4913630">
                <a:moveTo>
                  <a:pt x="854931" y="2830739"/>
                </a:moveTo>
                <a:lnTo>
                  <a:pt x="803514" y="2830739"/>
                </a:lnTo>
                <a:lnTo>
                  <a:pt x="806456" y="2818039"/>
                </a:lnTo>
                <a:lnTo>
                  <a:pt x="861394" y="2818039"/>
                </a:lnTo>
                <a:lnTo>
                  <a:pt x="854931" y="2830739"/>
                </a:lnTo>
                <a:close/>
              </a:path>
              <a:path w="3640454" h="4913630">
                <a:moveTo>
                  <a:pt x="921254" y="2843439"/>
                </a:moveTo>
                <a:lnTo>
                  <a:pt x="913321" y="2843439"/>
                </a:lnTo>
                <a:lnTo>
                  <a:pt x="910896" y="2830739"/>
                </a:lnTo>
                <a:lnTo>
                  <a:pt x="912396" y="2830739"/>
                </a:lnTo>
                <a:lnTo>
                  <a:pt x="916714" y="2818039"/>
                </a:lnTo>
                <a:lnTo>
                  <a:pt x="931963" y="2818039"/>
                </a:lnTo>
                <a:lnTo>
                  <a:pt x="927017" y="2830780"/>
                </a:lnTo>
                <a:lnTo>
                  <a:pt x="921254" y="2843439"/>
                </a:lnTo>
                <a:close/>
              </a:path>
              <a:path w="3640454" h="4913630">
                <a:moveTo>
                  <a:pt x="987061" y="2856139"/>
                </a:moveTo>
                <a:lnTo>
                  <a:pt x="978666" y="2856139"/>
                </a:lnTo>
                <a:lnTo>
                  <a:pt x="983271" y="2843439"/>
                </a:lnTo>
                <a:lnTo>
                  <a:pt x="987130" y="2830739"/>
                </a:lnTo>
                <a:lnTo>
                  <a:pt x="991420" y="2818039"/>
                </a:lnTo>
                <a:lnTo>
                  <a:pt x="1004730" y="2818039"/>
                </a:lnTo>
                <a:lnTo>
                  <a:pt x="996992" y="2830780"/>
                </a:lnTo>
                <a:lnTo>
                  <a:pt x="992677" y="2843439"/>
                </a:lnTo>
                <a:lnTo>
                  <a:pt x="987061" y="2856139"/>
                </a:lnTo>
                <a:close/>
              </a:path>
              <a:path w="3640454" h="4913630">
                <a:moveTo>
                  <a:pt x="1042372" y="2830739"/>
                </a:moveTo>
                <a:lnTo>
                  <a:pt x="1037454" y="2830739"/>
                </a:lnTo>
                <a:lnTo>
                  <a:pt x="1039878" y="2818039"/>
                </a:lnTo>
                <a:lnTo>
                  <a:pt x="1042372" y="2830739"/>
                </a:lnTo>
                <a:close/>
              </a:path>
              <a:path w="3640454" h="4913630">
                <a:moveTo>
                  <a:pt x="1216824" y="2868839"/>
                </a:moveTo>
                <a:lnTo>
                  <a:pt x="1208063" y="2868836"/>
                </a:lnTo>
                <a:lnTo>
                  <a:pt x="1207490" y="2856139"/>
                </a:lnTo>
                <a:lnTo>
                  <a:pt x="1210124" y="2856139"/>
                </a:lnTo>
                <a:lnTo>
                  <a:pt x="1212203" y="2843439"/>
                </a:lnTo>
                <a:lnTo>
                  <a:pt x="1214371" y="2830739"/>
                </a:lnTo>
                <a:lnTo>
                  <a:pt x="1216642" y="2818039"/>
                </a:lnTo>
                <a:lnTo>
                  <a:pt x="1226621" y="2818039"/>
                </a:lnTo>
                <a:lnTo>
                  <a:pt x="1219718" y="2856139"/>
                </a:lnTo>
                <a:lnTo>
                  <a:pt x="1216824" y="2868839"/>
                </a:lnTo>
                <a:close/>
              </a:path>
              <a:path w="3640454" h="4913630">
                <a:moveTo>
                  <a:pt x="1370531" y="2868839"/>
                </a:moveTo>
                <a:lnTo>
                  <a:pt x="1362152" y="2868839"/>
                </a:lnTo>
                <a:lnTo>
                  <a:pt x="1362336" y="2856139"/>
                </a:lnTo>
                <a:lnTo>
                  <a:pt x="1363982" y="2843439"/>
                </a:lnTo>
                <a:lnTo>
                  <a:pt x="1365368" y="2843439"/>
                </a:lnTo>
                <a:lnTo>
                  <a:pt x="1366824" y="2830739"/>
                </a:lnTo>
                <a:lnTo>
                  <a:pt x="1368707" y="2818039"/>
                </a:lnTo>
                <a:lnTo>
                  <a:pt x="1376423" y="2818039"/>
                </a:lnTo>
                <a:lnTo>
                  <a:pt x="1376488" y="2830739"/>
                </a:lnTo>
                <a:lnTo>
                  <a:pt x="1374154" y="2843439"/>
                </a:lnTo>
                <a:lnTo>
                  <a:pt x="1373052" y="2856139"/>
                </a:lnTo>
                <a:lnTo>
                  <a:pt x="1371368" y="2856139"/>
                </a:lnTo>
                <a:lnTo>
                  <a:pt x="1370531" y="2868839"/>
                </a:lnTo>
                <a:close/>
              </a:path>
              <a:path w="3640454" h="4913630">
                <a:moveTo>
                  <a:pt x="1730190" y="2856139"/>
                </a:moveTo>
                <a:lnTo>
                  <a:pt x="1726724" y="2856139"/>
                </a:lnTo>
                <a:lnTo>
                  <a:pt x="1724834" y="2843439"/>
                </a:lnTo>
                <a:lnTo>
                  <a:pt x="1724417" y="2843439"/>
                </a:lnTo>
                <a:lnTo>
                  <a:pt x="1726198" y="2830739"/>
                </a:lnTo>
                <a:lnTo>
                  <a:pt x="1730903" y="2818039"/>
                </a:lnTo>
                <a:lnTo>
                  <a:pt x="1732562" y="2830739"/>
                </a:lnTo>
                <a:lnTo>
                  <a:pt x="1732230" y="2843439"/>
                </a:lnTo>
                <a:lnTo>
                  <a:pt x="1730190" y="2856139"/>
                </a:lnTo>
                <a:close/>
              </a:path>
              <a:path w="3640454" h="4913630">
                <a:moveTo>
                  <a:pt x="2517027" y="2868839"/>
                </a:moveTo>
                <a:lnTo>
                  <a:pt x="2514495" y="2868836"/>
                </a:lnTo>
                <a:lnTo>
                  <a:pt x="2513642" y="2856139"/>
                </a:lnTo>
                <a:lnTo>
                  <a:pt x="2514468" y="2843439"/>
                </a:lnTo>
                <a:lnTo>
                  <a:pt x="2516976" y="2818039"/>
                </a:lnTo>
                <a:lnTo>
                  <a:pt x="2520067" y="2830739"/>
                </a:lnTo>
                <a:lnTo>
                  <a:pt x="2521106" y="2843439"/>
                </a:lnTo>
                <a:lnTo>
                  <a:pt x="2520092" y="2856139"/>
                </a:lnTo>
                <a:lnTo>
                  <a:pt x="2517027" y="2868839"/>
                </a:lnTo>
                <a:close/>
              </a:path>
              <a:path w="3640454" h="4913630">
                <a:moveTo>
                  <a:pt x="2624471" y="2830739"/>
                </a:moveTo>
                <a:lnTo>
                  <a:pt x="2619722" y="2830739"/>
                </a:lnTo>
                <a:lnTo>
                  <a:pt x="2623242" y="2818039"/>
                </a:lnTo>
                <a:lnTo>
                  <a:pt x="2624471" y="2830739"/>
                </a:lnTo>
                <a:close/>
              </a:path>
              <a:path w="3640454" h="4913630">
                <a:moveTo>
                  <a:pt x="371840" y="2843439"/>
                </a:moveTo>
                <a:lnTo>
                  <a:pt x="356905" y="2843439"/>
                </a:lnTo>
                <a:lnTo>
                  <a:pt x="357915" y="2830739"/>
                </a:lnTo>
                <a:lnTo>
                  <a:pt x="371106" y="2830739"/>
                </a:lnTo>
                <a:lnTo>
                  <a:pt x="371840" y="2843439"/>
                </a:lnTo>
                <a:close/>
              </a:path>
              <a:path w="3640454" h="4913630">
                <a:moveTo>
                  <a:pt x="543513" y="2843439"/>
                </a:moveTo>
                <a:lnTo>
                  <a:pt x="528839" y="2843439"/>
                </a:lnTo>
                <a:lnTo>
                  <a:pt x="530333" y="2830739"/>
                </a:lnTo>
                <a:lnTo>
                  <a:pt x="543081" y="2830739"/>
                </a:lnTo>
                <a:lnTo>
                  <a:pt x="543513" y="2843439"/>
                </a:lnTo>
                <a:close/>
              </a:path>
              <a:path w="3640454" h="4913630">
                <a:moveTo>
                  <a:pt x="839877" y="2843439"/>
                </a:moveTo>
                <a:lnTo>
                  <a:pt x="812580" y="2843439"/>
                </a:lnTo>
                <a:lnTo>
                  <a:pt x="812113" y="2830739"/>
                </a:lnTo>
                <a:lnTo>
                  <a:pt x="842374" y="2830739"/>
                </a:lnTo>
                <a:lnTo>
                  <a:pt x="842332" y="2831361"/>
                </a:lnTo>
                <a:lnTo>
                  <a:pt x="839877" y="2843439"/>
                </a:lnTo>
                <a:close/>
              </a:path>
              <a:path w="3640454" h="4913630">
                <a:moveTo>
                  <a:pt x="842450" y="2830780"/>
                </a:moveTo>
                <a:close/>
              </a:path>
              <a:path w="3640454" h="4913630">
                <a:moveTo>
                  <a:pt x="863930" y="2843439"/>
                </a:moveTo>
                <a:lnTo>
                  <a:pt x="852154" y="2843439"/>
                </a:lnTo>
                <a:lnTo>
                  <a:pt x="860748" y="2830739"/>
                </a:lnTo>
                <a:lnTo>
                  <a:pt x="863930" y="2843439"/>
                </a:lnTo>
                <a:close/>
              </a:path>
              <a:path w="3640454" h="4913630">
                <a:moveTo>
                  <a:pt x="1028995" y="2868839"/>
                </a:moveTo>
                <a:lnTo>
                  <a:pt x="1021616" y="2868839"/>
                </a:lnTo>
                <a:lnTo>
                  <a:pt x="1024574" y="2856139"/>
                </a:lnTo>
                <a:lnTo>
                  <a:pt x="1027995" y="2843439"/>
                </a:lnTo>
                <a:lnTo>
                  <a:pt x="1031926" y="2830739"/>
                </a:lnTo>
                <a:lnTo>
                  <a:pt x="1045045" y="2830739"/>
                </a:lnTo>
                <a:lnTo>
                  <a:pt x="1037847" y="2843439"/>
                </a:lnTo>
                <a:lnTo>
                  <a:pt x="1033984" y="2856139"/>
                </a:lnTo>
                <a:lnTo>
                  <a:pt x="1028995" y="2868839"/>
                </a:lnTo>
                <a:close/>
              </a:path>
              <a:path w="3640454" h="4913630">
                <a:moveTo>
                  <a:pt x="1637502" y="2868839"/>
                </a:moveTo>
                <a:lnTo>
                  <a:pt x="1628054" y="2868836"/>
                </a:lnTo>
                <a:lnTo>
                  <a:pt x="1627761" y="2856139"/>
                </a:lnTo>
                <a:lnTo>
                  <a:pt x="1628648" y="2856139"/>
                </a:lnTo>
                <a:lnTo>
                  <a:pt x="1630087" y="2843439"/>
                </a:lnTo>
                <a:lnTo>
                  <a:pt x="1631451" y="2830739"/>
                </a:lnTo>
                <a:lnTo>
                  <a:pt x="1639341" y="2830739"/>
                </a:lnTo>
                <a:lnTo>
                  <a:pt x="1638599" y="2843439"/>
                </a:lnTo>
                <a:lnTo>
                  <a:pt x="1637372" y="2843439"/>
                </a:lnTo>
                <a:lnTo>
                  <a:pt x="1637372" y="2856139"/>
                </a:lnTo>
                <a:lnTo>
                  <a:pt x="1637502" y="2868839"/>
                </a:lnTo>
                <a:close/>
              </a:path>
              <a:path w="3640454" h="4913630">
                <a:moveTo>
                  <a:pt x="2621389" y="2856139"/>
                </a:moveTo>
                <a:lnTo>
                  <a:pt x="2619683" y="2843439"/>
                </a:lnTo>
                <a:lnTo>
                  <a:pt x="2618832" y="2830739"/>
                </a:lnTo>
                <a:lnTo>
                  <a:pt x="2624839" y="2830739"/>
                </a:lnTo>
                <a:lnTo>
                  <a:pt x="2623945" y="2843439"/>
                </a:lnTo>
                <a:lnTo>
                  <a:pt x="2621389" y="2856139"/>
                </a:lnTo>
                <a:close/>
              </a:path>
              <a:path w="3640454" h="4913630">
                <a:moveTo>
                  <a:pt x="842291" y="2831960"/>
                </a:moveTo>
                <a:lnTo>
                  <a:pt x="842332" y="2831361"/>
                </a:lnTo>
                <a:lnTo>
                  <a:pt x="842450" y="2830780"/>
                </a:lnTo>
                <a:lnTo>
                  <a:pt x="842291" y="2831960"/>
                </a:lnTo>
                <a:close/>
              </a:path>
              <a:path w="3640454" h="4913630">
                <a:moveTo>
                  <a:pt x="840748" y="2843439"/>
                </a:moveTo>
                <a:lnTo>
                  <a:pt x="839877" y="2843439"/>
                </a:lnTo>
                <a:lnTo>
                  <a:pt x="842332" y="2831361"/>
                </a:lnTo>
                <a:lnTo>
                  <a:pt x="842291" y="2831960"/>
                </a:lnTo>
                <a:lnTo>
                  <a:pt x="840748" y="2843439"/>
                </a:lnTo>
                <a:close/>
              </a:path>
              <a:path w="3640454" h="4913630">
                <a:moveTo>
                  <a:pt x="841513" y="2843439"/>
                </a:moveTo>
                <a:lnTo>
                  <a:pt x="840748" y="2843439"/>
                </a:lnTo>
                <a:lnTo>
                  <a:pt x="842291" y="2831960"/>
                </a:lnTo>
                <a:lnTo>
                  <a:pt x="841513" y="2843439"/>
                </a:lnTo>
                <a:close/>
              </a:path>
              <a:path w="3640454" h="4913630">
                <a:moveTo>
                  <a:pt x="366152" y="2868839"/>
                </a:moveTo>
                <a:lnTo>
                  <a:pt x="351215" y="2868839"/>
                </a:lnTo>
                <a:lnTo>
                  <a:pt x="353450" y="2856139"/>
                </a:lnTo>
                <a:lnTo>
                  <a:pt x="355227" y="2843439"/>
                </a:lnTo>
                <a:lnTo>
                  <a:pt x="371554" y="2843439"/>
                </a:lnTo>
                <a:lnTo>
                  <a:pt x="370242" y="2856139"/>
                </a:lnTo>
                <a:lnTo>
                  <a:pt x="369112" y="2856139"/>
                </a:lnTo>
                <a:lnTo>
                  <a:pt x="366152" y="2868839"/>
                </a:lnTo>
                <a:close/>
              </a:path>
              <a:path w="3640454" h="4913630">
                <a:moveTo>
                  <a:pt x="457886" y="2856139"/>
                </a:moveTo>
                <a:lnTo>
                  <a:pt x="444106" y="2856139"/>
                </a:lnTo>
                <a:lnTo>
                  <a:pt x="446947" y="2843439"/>
                </a:lnTo>
                <a:lnTo>
                  <a:pt x="457259" y="2843439"/>
                </a:lnTo>
                <a:lnTo>
                  <a:pt x="457886" y="2856139"/>
                </a:lnTo>
                <a:close/>
              </a:path>
              <a:path w="3640454" h="4913630">
                <a:moveTo>
                  <a:pt x="541748" y="2856139"/>
                </a:moveTo>
                <a:lnTo>
                  <a:pt x="526253" y="2856139"/>
                </a:lnTo>
                <a:lnTo>
                  <a:pt x="527860" y="2843439"/>
                </a:lnTo>
                <a:lnTo>
                  <a:pt x="542814" y="2843439"/>
                </a:lnTo>
                <a:lnTo>
                  <a:pt x="541748" y="2856139"/>
                </a:lnTo>
                <a:close/>
              </a:path>
              <a:path w="3640454" h="4913630">
                <a:moveTo>
                  <a:pt x="883270" y="2856139"/>
                </a:moveTo>
                <a:lnTo>
                  <a:pt x="805969" y="2856139"/>
                </a:lnTo>
                <a:lnTo>
                  <a:pt x="809579" y="2843439"/>
                </a:lnTo>
                <a:lnTo>
                  <a:pt x="888143" y="2843439"/>
                </a:lnTo>
                <a:lnTo>
                  <a:pt x="883270" y="2856139"/>
                </a:lnTo>
                <a:close/>
              </a:path>
              <a:path w="3640454" h="4913630">
                <a:moveTo>
                  <a:pt x="1082890" y="2881539"/>
                </a:moveTo>
                <a:lnTo>
                  <a:pt x="1069931" y="2881539"/>
                </a:lnTo>
                <a:lnTo>
                  <a:pt x="1075333" y="2868836"/>
                </a:lnTo>
                <a:lnTo>
                  <a:pt x="1078186" y="2856139"/>
                </a:lnTo>
                <a:lnTo>
                  <a:pt x="1082178" y="2843439"/>
                </a:lnTo>
                <a:lnTo>
                  <a:pt x="1091086" y="2843439"/>
                </a:lnTo>
                <a:lnTo>
                  <a:pt x="1091504" y="2856139"/>
                </a:lnTo>
                <a:lnTo>
                  <a:pt x="1088146" y="2856139"/>
                </a:lnTo>
                <a:lnTo>
                  <a:pt x="1085543" y="2868839"/>
                </a:lnTo>
                <a:lnTo>
                  <a:pt x="1082890" y="2881539"/>
                </a:lnTo>
                <a:close/>
              </a:path>
              <a:path w="3640454" h="4913630">
                <a:moveTo>
                  <a:pt x="1542538" y="2894239"/>
                </a:moveTo>
                <a:lnTo>
                  <a:pt x="1535035" y="2894239"/>
                </a:lnTo>
                <a:lnTo>
                  <a:pt x="1534736" y="2881539"/>
                </a:lnTo>
                <a:lnTo>
                  <a:pt x="1534751" y="2868836"/>
                </a:lnTo>
                <a:lnTo>
                  <a:pt x="1535599" y="2856139"/>
                </a:lnTo>
                <a:lnTo>
                  <a:pt x="1537834" y="2843439"/>
                </a:lnTo>
                <a:lnTo>
                  <a:pt x="1545156" y="2843439"/>
                </a:lnTo>
                <a:lnTo>
                  <a:pt x="1545238" y="2868839"/>
                </a:lnTo>
                <a:lnTo>
                  <a:pt x="1544377" y="2881539"/>
                </a:lnTo>
                <a:lnTo>
                  <a:pt x="1545777" y="2881539"/>
                </a:lnTo>
                <a:lnTo>
                  <a:pt x="1542538" y="2894239"/>
                </a:lnTo>
                <a:close/>
              </a:path>
              <a:path w="3640454" h="4913630">
                <a:moveTo>
                  <a:pt x="2403105" y="2894239"/>
                </a:moveTo>
                <a:lnTo>
                  <a:pt x="2399466" y="2881539"/>
                </a:lnTo>
                <a:lnTo>
                  <a:pt x="2398218" y="2868836"/>
                </a:lnTo>
                <a:lnTo>
                  <a:pt x="2399226" y="2843439"/>
                </a:lnTo>
                <a:lnTo>
                  <a:pt x="2404709" y="2843439"/>
                </a:lnTo>
                <a:lnTo>
                  <a:pt x="2405667" y="2856139"/>
                </a:lnTo>
                <a:lnTo>
                  <a:pt x="2405157" y="2868839"/>
                </a:lnTo>
                <a:lnTo>
                  <a:pt x="2403105" y="2894239"/>
                </a:lnTo>
                <a:close/>
              </a:path>
              <a:path w="3640454" h="4913630">
                <a:moveTo>
                  <a:pt x="51112" y="2868839"/>
                </a:moveTo>
                <a:lnTo>
                  <a:pt x="33894" y="2868839"/>
                </a:lnTo>
                <a:lnTo>
                  <a:pt x="36997" y="2856139"/>
                </a:lnTo>
                <a:lnTo>
                  <a:pt x="49460" y="2856139"/>
                </a:lnTo>
                <a:lnTo>
                  <a:pt x="51112" y="2868839"/>
                </a:lnTo>
                <a:close/>
              </a:path>
              <a:path w="3640454" h="4913630">
                <a:moveTo>
                  <a:pt x="456360" y="2868839"/>
                </a:moveTo>
                <a:lnTo>
                  <a:pt x="440405" y="2868839"/>
                </a:lnTo>
                <a:lnTo>
                  <a:pt x="441755" y="2856139"/>
                </a:lnTo>
                <a:lnTo>
                  <a:pt x="457575" y="2856139"/>
                </a:lnTo>
                <a:lnTo>
                  <a:pt x="456360" y="2868839"/>
                </a:lnTo>
                <a:close/>
              </a:path>
              <a:path w="3640454" h="4913630">
                <a:moveTo>
                  <a:pt x="535874" y="2881539"/>
                </a:moveTo>
                <a:lnTo>
                  <a:pt x="523804" y="2881539"/>
                </a:lnTo>
                <a:lnTo>
                  <a:pt x="523124" y="2868836"/>
                </a:lnTo>
                <a:lnTo>
                  <a:pt x="525352" y="2856139"/>
                </a:lnTo>
                <a:lnTo>
                  <a:pt x="541007" y="2856139"/>
                </a:lnTo>
                <a:lnTo>
                  <a:pt x="538419" y="2868839"/>
                </a:lnTo>
                <a:lnTo>
                  <a:pt x="535874" y="2881539"/>
                </a:lnTo>
                <a:close/>
              </a:path>
              <a:path w="3640454" h="4913630">
                <a:moveTo>
                  <a:pt x="791155" y="2868839"/>
                </a:moveTo>
                <a:lnTo>
                  <a:pt x="783210" y="2868839"/>
                </a:lnTo>
                <a:lnTo>
                  <a:pt x="784814" y="2856139"/>
                </a:lnTo>
                <a:lnTo>
                  <a:pt x="788404" y="2856139"/>
                </a:lnTo>
                <a:lnTo>
                  <a:pt x="791155" y="2868839"/>
                </a:lnTo>
                <a:close/>
              </a:path>
              <a:path w="3640454" h="4913630">
                <a:moveTo>
                  <a:pt x="852711" y="2868839"/>
                </a:moveTo>
                <a:lnTo>
                  <a:pt x="791157" y="2868836"/>
                </a:lnTo>
                <a:lnTo>
                  <a:pt x="798034" y="2856139"/>
                </a:lnTo>
                <a:lnTo>
                  <a:pt x="856934" y="2856139"/>
                </a:lnTo>
                <a:lnTo>
                  <a:pt x="852711" y="2868839"/>
                </a:lnTo>
                <a:close/>
              </a:path>
              <a:path w="3640454" h="4913630">
                <a:moveTo>
                  <a:pt x="876265" y="2868839"/>
                </a:moveTo>
                <a:lnTo>
                  <a:pt x="860836" y="2868836"/>
                </a:lnTo>
                <a:lnTo>
                  <a:pt x="856934" y="2856139"/>
                </a:lnTo>
                <a:lnTo>
                  <a:pt x="879795" y="2856139"/>
                </a:lnTo>
                <a:lnTo>
                  <a:pt x="876265" y="2868839"/>
                </a:lnTo>
                <a:close/>
              </a:path>
              <a:path w="3640454" h="4913630">
                <a:moveTo>
                  <a:pt x="1290783" y="2868839"/>
                </a:moveTo>
                <a:lnTo>
                  <a:pt x="1281282" y="2868839"/>
                </a:lnTo>
                <a:lnTo>
                  <a:pt x="1282730" y="2856139"/>
                </a:lnTo>
                <a:lnTo>
                  <a:pt x="1291740" y="2856139"/>
                </a:lnTo>
                <a:lnTo>
                  <a:pt x="1290783" y="2868839"/>
                </a:lnTo>
                <a:close/>
              </a:path>
              <a:path w="3640454" h="4913630">
                <a:moveTo>
                  <a:pt x="2297195" y="2906939"/>
                </a:moveTo>
                <a:lnTo>
                  <a:pt x="2292991" y="2894239"/>
                </a:lnTo>
                <a:lnTo>
                  <a:pt x="2291501" y="2881539"/>
                </a:lnTo>
                <a:lnTo>
                  <a:pt x="2292858" y="2868836"/>
                </a:lnTo>
                <a:lnTo>
                  <a:pt x="2297195" y="2856139"/>
                </a:lnTo>
                <a:lnTo>
                  <a:pt x="2297195" y="2906939"/>
                </a:lnTo>
                <a:close/>
              </a:path>
              <a:path w="3640454" h="4913630">
                <a:moveTo>
                  <a:pt x="2780637" y="2906939"/>
                </a:moveTo>
                <a:lnTo>
                  <a:pt x="2777316" y="2894239"/>
                </a:lnTo>
                <a:lnTo>
                  <a:pt x="2774748" y="2881539"/>
                </a:lnTo>
                <a:lnTo>
                  <a:pt x="2773345" y="2868836"/>
                </a:lnTo>
                <a:lnTo>
                  <a:pt x="2773519" y="2856139"/>
                </a:lnTo>
                <a:lnTo>
                  <a:pt x="2777829" y="2868839"/>
                </a:lnTo>
                <a:lnTo>
                  <a:pt x="2780771" y="2881539"/>
                </a:lnTo>
                <a:lnTo>
                  <a:pt x="2781867" y="2894239"/>
                </a:lnTo>
                <a:lnTo>
                  <a:pt x="2780637" y="2906939"/>
                </a:lnTo>
                <a:close/>
              </a:path>
              <a:path w="3640454" h="4913630">
                <a:moveTo>
                  <a:pt x="42221" y="2894239"/>
                </a:moveTo>
                <a:lnTo>
                  <a:pt x="23815" y="2894239"/>
                </a:lnTo>
                <a:lnTo>
                  <a:pt x="25291" y="2881539"/>
                </a:lnTo>
                <a:lnTo>
                  <a:pt x="28033" y="2881539"/>
                </a:lnTo>
                <a:lnTo>
                  <a:pt x="30903" y="2868839"/>
                </a:lnTo>
                <a:lnTo>
                  <a:pt x="48565" y="2868839"/>
                </a:lnTo>
                <a:lnTo>
                  <a:pt x="45669" y="2881539"/>
                </a:lnTo>
                <a:lnTo>
                  <a:pt x="42221" y="2894239"/>
                </a:lnTo>
                <a:close/>
              </a:path>
              <a:path w="3640454" h="4913630">
                <a:moveTo>
                  <a:pt x="156809" y="2894239"/>
                </a:moveTo>
                <a:lnTo>
                  <a:pt x="142123" y="2894239"/>
                </a:lnTo>
                <a:lnTo>
                  <a:pt x="144373" y="2881539"/>
                </a:lnTo>
                <a:lnTo>
                  <a:pt x="147347" y="2868839"/>
                </a:lnTo>
                <a:lnTo>
                  <a:pt x="164563" y="2868839"/>
                </a:lnTo>
                <a:lnTo>
                  <a:pt x="162105" y="2881539"/>
                </a:lnTo>
                <a:lnTo>
                  <a:pt x="159627" y="2881539"/>
                </a:lnTo>
                <a:lnTo>
                  <a:pt x="156809" y="2894239"/>
                </a:lnTo>
                <a:close/>
              </a:path>
              <a:path w="3640454" h="4913630">
                <a:moveTo>
                  <a:pt x="268239" y="2881539"/>
                </a:moveTo>
                <a:lnTo>
                  <a:pt x="251815" y="2881539"/>
                </a:lnTo>
                <a:lnTo>
                  <a:pt x="253767" y="2868839"/>
                </a:lnTo>
                <a:lnTo>
                  <a:pt x="269096" y="2868839"/>
                </a:lnTo>
                <a:lnTo>
                  <a:pt x="268239" y="2881539"/>
                </a:lnTo>
                <a:close/>
              </a:path>
              <a:path w="3640454" h="4913630">
                <a:moveTo>
                  <a:pt x="449232" y="2894239"/>
                </a:moveTo>
                <a:lnTo>
                  <a:pt x="439654" y="2894239"/>
                </a:lnTo>
                <a:lnTo>
                  <a:pt x="437457" y="2881539"/>
                </a:lnTo>
                <a:lnTo>
                  <a:pt x="438074" y="2881539"/>
                </a:lnTo>
                <a:lnTo>
                  <a:pt x="439137" y="2868839"/>
                </a:lnTo>
                <a:lnTo>
                  <a:pt x="455107" y="2868839"/>
                </a:lnTo>
                <a:lnTo>
                  <a:pt x="452209" y="2881539"/>
                </a:lnTo>
                <a:lnTo>
                  <a:pt x="449232" y="2894239"/>
                </a:lnTo>
                <a:close/>
              </a:path>
              <a:path w="3640454" h="4913630">
                <a:moveTo>
                  <a:pt x="608142" y="2881539"/>
                </a:moveTo>
                <a:lnTo>
                  <a:pt x="592510" y="2881539"/>
                </a:lnTo>
                <a:lnTo>
                  <a:pt x="593857" y="2868839"/>
                </a:lnTo>
                <a:lnTo>
                  <a:pt x="607091" y="2868839"/>
                </a:lnTo>
                <a:lnTo>
                  <a:pt x="608142" y="2881539"/>
                </a:lnTo>
                <a:close/>
              </a:path>
              <a:path w="3640454" h="4913630">
                <a:moveTo>
                  <a:pt x="812597" y="2894239"/>
                </a:moveTo>
                <a:lnTo>
                  <a:pt x="766468" y="2894239"/>
                </a:lnTo>
                <a:lnTo>
                  <a:pt x="771095" y="2881539"/>
                </a:lnTo>
                <a:lnTo>
                  <a:pt x="777061" y="2868839"/>
                </a:lnTo>
                <a:lnTo>
                  <a:pt x="834712" y="2868839"/>
                </a:lnTo>
                <a:lnTo>
                  <a:pt x="830212" y="2881539"/>
                </a:lnTo>
                <a:lnTo>
                  <a:pt x="815431" y="2881539"/>
                </a:lnTo>
                <a:lnTo>
                  <a:pt x="812597" y="2894239"/>
                </a:lnTo>
                <a:close/>
              </a:path>
              <a:path w="3640454" h="4913630">
                <a:moveTo>
                  <a:pt x="842844" y="2881539"/>
                </a:moveTo>
                <a:lnTo>
                  <a:pt x="834712" y="2868839"/>
                </a:lnTo>
                <a:lnTo>
                  <a:pt x="848429" y="2868839"/>
                </a:lnTo>
                <a:lnTo>
                  <a:pt x="842844" y="2881539"/>
                </a:lnTo>
                <a:close/>
              </a:path>
              <a:path w="3640454" h="4913630">
                <a:moveTo>
                  <a:pt x="868581" y="2881539"/>
                </a:moveTo>
                <a:lnTo>
                  <a:pt x="857497" y="2881539"/>
                </a:lnTo>
                <a:lnTo>
                  <a:pt x="860496" y="2868839"/>
                </a:lnTo>
                <a:lnTo>
                  <a:pt x="870630" y="2868839"/>
                </a:lnTo>
                <a:lnTo>
                  <a:pt x="868581" y="2881539"/>
                </a:lnTo>
                <a:close/>
              </a:path>
              <a:path w="3640454" h="4913630">
                <a:moveTo>
                  <a:pt x="878911" y="2919639"/>
                </a:moveTo>
                <a:lnTo>
                  <a:pt x="871025" y="2919639"/>
                </a:lnTo>
                <a:lnTo>
                  <a:pt x="869339" y="2906939"/>
                </a:lnTo>
                <a:lnTo>
                  <a:pt x="873577" y="2906939"/>
                </a:lnTo>
                <a:lnTo>
                  <a:pt x="877940" y="2894239"/>
                </a:lnTo>
                <a:lnTo>
                  <a:pt x="883089" y="2881539"/>
                </a:lnTo>
                <a:lnTo>
                  <a:pt x="888878" y="2868839"/>
                </a:lnTo>
                <a:lnTo>
                  <a:pt x="897179" y="2868839"/>
                </a:lnTo>
                <a:lnTo>
                  <a:pt x="898530" y="2881539"/>
                </a:lnTo>
                <a:lnTo>
                  <a:pt x="897536" y="2881539"/>
                </a:lnTo>
                <a:lnTo>
                  <a:pt x="893495" y="2894239"/>
                </a:lnTo>
                <a:lnTo>
                  <a:pt x="889000" y="2894239"/>
                </a:lnTo>
                <a:lnTo>
                  <a:pt x="884117" y="2906939"/>
                </a:lnTo>
                <a:lnTo>
                  <a:pt x="878911" y="2919639"/>
                </a:lnTo>
                <a:close/>
              </a:path>
              <a:path w="3640454" h="4913630">
                <a:moveTo>
                  <a:pt x="1135599" y="2919639"/>
                </a:moveTo>
                <a:lnTo>
                  <a:pt x="1126093" y="2919639"/>
                </a:lnTo>
                <a:lnTo>
                  <a:pt x="1128371" y="2906939"/>
                </a:lnTo>
                <a:lnTo>
                  <a:pt x="1130747" y="2894239"/>
                </a:lnTo>
                <a:lnTo>
                  <a:pt x="1133194" y="2881539"/>
                </a:lnTo>
                <a:lnTo>
                  <a:pt x="1136309" y="2868839"/>
                </a:lnTo>
                <a:lnTo>
                  <a:pt x="1143669" y="2868839"/>
                </a:lnTo>
                <a:lnTo>
                  <a:pt x="1145144" y="2881539"/>
                </a:lnTo>
                <a:lnTo>
                  <a:pt x="1142478" y="2881539"/>
                </a:lnTo>
                <a:lnTo>
                  <a:pt x="1140215" y="2894239"/>
                </a:lnTo>
                <a:lnTo>
                  <a:pt x="1135599" y="2919639"/>
                </a:lnTo>
                <a:close/>
              </a:path>
              <a:path w="3640454" h="4913630">
                <a:moveTo>
                  <a:pt x="1285806" y="2906939"/>
                </a:moveTo>
                <a:lnTo>
                  <a:pt x="1276377" y="2906939"/>
                </a:lnTo>
                <a:lnTo>
                  <a:pt x="1276298" y="2894239"/>
                </a:lnTo>
                <a:lnTo>
                  <a:pt x="1278441" y="2881539"/>
                </a:lnTo>
                <a:lnTo>
                  <a:pt x="1279541" y="2868839"/>
                </a:lnTo>
                <a:lnTo>
                  <a:pt x="1290451" y="2868839"/>
                </a:lnTo>
                <a:lnTo>
                  <a:pt x="1289499" y="2881539"/>
                </a:lnTo>
                <a:lnTo>
                  <a:pt x="1288459" y="2881539"/>
                </a:lnTo>
                <a:lnTo>
                  <a:pt x="1287355" y="2894239"/>
                </a:lnTo>
                <a:lnTo>
                  <a:pt x="1285806" y="2906939"/>
                </a:lnTo>
                <a:close/>
              </a:path>
              <a:path w="3640454" h="4913630">
                <a:moveTo>
                  <a:pt x="1454319" y="2881539"/>
                </a:moveTo>
                <a:lnTo>
                  <a:pt x="1445664" y="2881539"/>
                </a:lnTo>
                <a:lnTo>
                  <a:pt x="1447203" y="2868839"/>
                </a:lnTo>
                <a:lnTo>
                  <a:pt x="1452019" y="2868839"/>
                </a:lnTo>
                <a:lnTo>
                  <a:pt x="1454319" y="2881539"/>
                </a:lnTo>
                <a:close/>
              </a:path>
              <a:path w="3640454" h="4913630">
                <a:moveTo>
                  <a:pt x="1635578" y="2881539"/>
                </a:moveTo>
                <a:lnTo>
                  <a:pt x="1629589" y="2881539"/>
                </a:lnTo>
                <a:lnTo>
                  <a:pt x="1628304" y="2868839"/>
                </a:lnTo>
                <a:lnTo>
                  <a:pt x="1637232" y="2868839"/>
                </a:lnTo>
                <a:lnTo>
                  <a:pt x="1635578" y="2881539"/>
                </a:lnTo>
                <a:close/>
              </a:path>
              <a:path w="3640454" h="4913630">
                <a:moveTo>
                  <a:pt x="2203742" y="2919639"/>
                </a:moveTo>
                <a:lnTo>
                  <a:pt x="2199761" y="2919639"/>
                </a:lnTo>
                <a:lnTo>
                  <a:pt x="2198245" y="2906939"/>
                </a:lnTo>
                <a:lnTo>
                  <a:pt x="2199311" y="2881539"/>
                </a:lnTo>
                <a:lnTo>
                  <a:pt x="2203074" y="2868839"/>
                </a:lnTo>
                <a:lnTo>
                  <a:pt x="2204398" y="2881539"/>
                </a:lnTo>
                <a:lnTo>
                  <a:pt x="2204935" y="2894239"/>
                </a:lnTo>
                <a:lnTo>
                  <a:pt x="2204708" y="2906939"/>
                </a:lnTo>
                <a:lnTo>
                  <a:pt x="2203742" y="2919639"/>
                </a:lnTo>
                <a:close/>
              </a:path>
              <a:path w="3640454" h="4913630">
                <a:moveTo>
                  <a:pt x="2865058" y="2919639"/>
                </a:moveTo>
                <a:lnTo>
                  <a:pt x="2858833" y="2906939"/>
                </a:lnTo>
                <a:lnTo>
                  <a:pt x="2853525" y="2894239"/>
                </a:lnTo>
                <a:lnTo>
                  <a:pt x="2848698" y="2881539"/>
                </a:lnTo>
                <a:lnTo>
                  <a:pt x="2843916" y="2868839"/>
                </a:lnTo>
                <a:lnTo>
                  <a:pt x="2848438" y="2868839"/>
                </a:lnTo>
                <a:lnTo>
                  <a:pt x="2869231" y="2906939"/>
                </a:lnTo>
                <a:lnTo>
                  <a:pt x="2865058" y="2919639"/>
                </a:lnTo>
                <a:close/>
              </a:path>
              <a:path w="3640454" h="4913630">
                <a:moveTo>
                  <a:pt x="259461" y="2906939"/>
                </a:moveTo>
                <a:lnTo>
                  <a:pt x="245658" y="2906939"/>
                </a:lnTo>
                <a:lnTo>
                  <a:pt x="246671" y="2894239"/>
                </a:lnTo>
                <a:lnTo>
                  <a:pt x="248261" y="2894239"/>
                </a:lnTo>
                <a:lnTo>
                  <a:pt x="249977" y="2881539"/>
                </a:lnTo>
                <a:lnTo>
                  <a:pt x="266142" y="2881539"/>
                </a:lnTo>
                <a:lnTo>
                  <a:pt x="263812" y="2894239"/>
                </a:lnTo>
                <a:lnTo>
                  <a:pt x="259461" y="2906939"/>
                </a:lnTo>
                <a:close/>
              </a:path>
              <a:path w="3640454" h="4913630">
                <a:moveTo>
                  <a:pt x="605272" y="2894239"/>
                </a:moveTo>
                <a:lnTo>
                  <a:pt x="589399" y="2894239"/>
                </a:lnTo>
                <a:lnTo>
                  <a:pt x="590903" y="2881539"/>
                </a:lnTo>
                <a:lnTo>
                  <a:pt x="606669" y="2881539"/>
                </a:lnTo>
                <a:lnTo>
                  <a:pt x="605272" y="2894239"/>
                </a:lnTo>
                <a:close/>
              </a:path>
              <a:path w="3640454" h="4913630">
                <a:moveTo>
                  <a:pt x="757066" y="2894239"/>
                </a:moveTo>
                <a:lnTo>
                  <a:pt x="741340" y="2894239"/>
                </a:lnTo>
                <a:lnTo>
                  <a:pt x="746501" y="2881539"/>
                </a:lnTo>
                <a:lnTo>
                  <a:pt x="757858" y="2881539"/>
                </a:lnTo>
                <a:lnTo>
                  <a:pt x="757066" y="2894239"/>
                </a:lnTo>
                <a:close/>
              </a:path>
              <a:path w="3640454" h="4913630">
                <a:moveTo>
                  <a:pt x="913132" y="2919639"/>
                </a:moveTo>
                <a:lnTo>
                  <a:pt x="904686" y="2919639"/>
                </a:lnTo>
                <a:lnTo>
                  <a:pt x="907904" y="2906939"/>
                </a:lnTo>
                <a:lnTo>
                  <a:pt x="911841" y="2894239"/>
                </a:lnTo>
                <a:lnTo>
                  <a:pt x="916290" y="2894239"/>
                </a:lnTo>
                <a:lnTo>
                  <a:pt x="921043" y="2881539"/>
                </a:lnTo>
                <a:lnTo>
                  <a:pt x="930586" y="2881539"/>
                </a:lnTo>
                <a:lnTo>
                  <a:pt x="926740" y="2894239"/>
                </a:lnTo>
                <a:lnTo>
                  <a:pt x="922743" y="2906939"/>
                </a:lnTo>
                <a:lnTo>
                  <a:pt x="918304" y="2906939"/>
                </a:lnTo>
                <a:lnTo>
                  <a:pt x="913132" y="2919639"/>
                </a:lnTo>
                <a:close/>
              </a:path>
              <a:path w="3640454" h="4913630">
                <a:moveTo>
                  <a:pt x="1079128" y="2894239"/>
                </a:moveTo>
                <a:lnTo>
                  <a:pt x="1068765" y="2894239"/>
                </a:lnTo>
                <a:lnTo>
                  <a:pt x="1070092" y="2881539"/>
                </a:lnTo>
                <a:lnTo>
                  <a:pt x="1080211" y="2881539"/>
                </a:lnTo>
                <a:lnTo>
                  <a:pt x="1079128" y="2894239"/>
                </a:lnTo>
                <a:close/>
              </a:path>
              <a:path w="3640454" h="4913630">
                <a:moveTo>
                  <a:pt x="1452851" y="2906939"/>
                </a:moveTo>
                <a:lnTo>
                  <a:pt x="1444889" y="2906939"/>
                </a:lnTo>
                <a:lnTo>
                  <a:pt x="1445131" y="2894239"/>
                </a:lnTo>
                <a:lnTo>
                  <a:pt x="1445601" y="2881539"/>
                </a:lnTo>
                <a:lnTo>
                  <a:pt x="1454210" y="2881539"/>
                </a:lnTo>
                <a:lnTo>
                  <a:pt x="1453692" y="2894239"/>
                </a:lnTo>
                <a:lnTo>
                  <a:pt x="1452851" y="2906939"/>
                </a:lnTo>
                <a:close/>
              </a:path>
              <a:path w="3640454" h="4913630">
                <a:moveTo>
                  <a:pt x="2109256" y="2932339"/>
                </a:moveTo>
                <a:lnTo>
                  <a:pt x="2104806" y="2919639"/>
                </a:lnTo>
                <a:lnTo>
                  <a:pt x="2103120" y="2906939"/>
                </a:lnTo>
                <a:lnTo>
                  <a:pt x="2104352" y="2894239"/>
                </a:lnTo>
                <a:lnTo>
                  <a:pt x="2108652" y="2881539"/>
                </a:lnTo>
                <a:lnTo>
                  <a:pt x="2109434" y="2894239"/>
                </a:lnTo>
                <a:lnTo>
                  <a:pt x="2110009" y="2906939"/>
                </a:lnTo>
                <a:lnTo>
                  <a:pt x="2110056" y="2919639"/>
                </a:lnTo>
                <a:lnTo>
                  <a:pt x="2109256" y="2932339"/>
                </a:lnTo>
                <a:close/>
              </a:path>
              <a:path w="3640454" h="4913630">
                <a:moveTo>
                  <a:pt x="151368" y="2906939"/>
                </a:moveTo>
                <a:lnTo>
                  <a:pt x="141414" y="2906939"/>
                </a:lnTo>
                <a:lnTo>
                  <a:pt x="140213" y="2894239"/>
                </a:lnTo>
                <a:lnTo>
                  <a:pt x="153329" y="2894239"/>
                </a:lnTo>
                <a:lnTo>
                  <a:pt x="151368" y="2906939"/>
                </a:lnTo>
                <a:close/>
              </a:path>
              <a:path w="3640454" h="4913630">
                <a:moveTo>
                  <a:pt x="596459" y="2919639"/>
                </a:moveTo>
                <a:lnTo>
                  <a:pt x="586625" y="2906939"/>
                </a:lnTo>
                <a:lnTo>
                  <a:pt x="586411" y="2906939"/>
                </a:lnTo>
                <a:lnTo>
                  <a:pt x="587925" y="2894239"/>
                </a:lnTo>
                <a:lnTo>
                  <a:pt x="603505" y="2894239"/>
                </a:lnTo>
                <a:lnTo>
                  <a:pt x="599863" y="2906939"/>
                </a:lnTo>
                <a:lnTo>
                  <a:pt x="596459" y="2919639"/>
                </a:lnTo>
                <a:close/>
              </a:path>
              <a:path w="3640454" h="4913630">
                <a:moveTo>
                  <a:pt x="653418" y="2932339"/>
                </a:moveTo>
                <a:lnTo>
                  <a:pt x="640120" y="2932339"/>
                </a:lnTo>
                <a:lnTo>
                  <a:pt x="643441" y="2919639"/>
                </a:lnTo>
                <a:lnTo>
                  <a:pt x="645911" y="2906939"/>
                </a:lnTo>
                <a:lnTo>
                  <a:pt x="648487" y="2906939"/>
                </a:lnTo>
                <a:lnTo>
                  <a:pt x="651187" y="2894239"/>
                </a:lnTo>
                <a:lnTo>
                  <a:pt x="663928" y="2894239"/>
                </a:lnTo>
                <a:lnTo>
                  <a:pt x="659485" y="2919639"/>
                </a:lnTo>
                <a:lnTo>
                  <a:pt x="656815" y="2919639"/>
                </a:lnTo>
                <a:lnTo>
                  <a:pt x="653418" y="2932339"/>
                </a:lnTo>
                <a:close/>
              </a:path>
              <a:path w="3640454" h="4913630">
                <a:moveTo>
                  <a:pt x="708201" y="2919639"/>
                </a:moveTo>
                <a:lnTo>
                  <a:pt x="692105" y="2919639"/>
                </a:lnTo>
                <a:lnTo>
                  <a:pt x="695466" y="2906939"/>
                </a:lnTo>
                <a:lnTo>
                  <a:pt x="698988" y="2906939"/>
                </a:lnTo>
                <a:lnTo>
                  <a:pt x="703971" y="2894239"/>
                </a:lnTo>
                <a:lnTo>
                  <a:pt x="715536" y="2894239"/>
                </a:lnTo>
                <a:lnTo>
                  <a:pt x="711478" y="2906939"/>
                </a:lnTo>
                <a:lnTo>
                  <a:pt x="708201" y="2919639"/>
                </a:lnTo>
                <a:close/>
              </a:path>
              <a:path w="3640454" h="4913630">
                <a:moveTo>
                  <a:pt x="744566" y="2919639"/>
                </a:moveTo>
                <a:lnTo>
                  <a:pt x="729585" y="2919639"/>
                </a:lnTo>
                <a:lnTo>
                  <a:pt x="732864" y="2906939"/>
                </a:lnTo>
                <a:lnTo>
                  <a:pt x="736788" y="2894239"/>
                </a:lnTo>
                <a:lnTo>
                  <a:pt x="753634" y="2894239"/>
                </a:lnTo>
                <a:lnTo>
                  <a:pt x="749537" y="2906939"/>
                </a:lnTo>
                <a:lnTo>
                  <a:pt x="744566" y="2919639"/>
                </a:lnTo>
                <a:close/>
              </a:path>
              <a:path w="3640454" h="4913630">
                <a:moveTo>
                  <a:pt x="813615" y="2932339"/>
                </a:moveTo>
                <a:lnTo>
                  <a:pt x="752771" y="2932339"/>
                </a:lnTo>
                <a:lnTo>
                  <a:pt x="758976" y="2919639"/>
                </a:lnTo>
                <a:lnTo>
                  <a:pt x="763260" y="2919639"/>
                </a:lnTo>
                <a:lnTo>
                  <a:pt x="767809" y="2906939"/>
                </a:lnTo>
                <a:lnTo>
                  <a:pt x="764340" y="2894239"/>
                </a:lnTo>
                <a:lnTo>
                  <a:pt x="798191" y="2894239"/>
                </a:lnTo>
                <a:lnTo>
                  <a:pt x="795219" y="2906939"/>
                </a:lnTo>
                <a:lnTo>
                  <a:pt x="823680" y="2906939"/>
                </a:lnTo>
                <a:lnTo>
                  <a:pt x="817972" y="2919639"/>
                </a:lnTo>
                <a:lnTo>
                  <a:pt x="813615" y="2932339"/>
                </a:lnTo>
                <a:close/>
              </a:path>
              <a:path w="3640454" h="4913630">
                <a:moveTo>
                  <a:pt x="797299" y="2906939"/>
                </a:moveTo>
                <a:lnTo>
                  <a:pt x="795219" y="2906939"/>
                </a:lnTo>
                <a:lnTo>
                  <a:pt x="798191" y="2894239"/>
                </a:lnTo>
                <a:lnTo>
                  <a:pt x="797299" y="2906939"/>
                </a:lnTo>
                <a:close/>
              </a:path>
              <a:path w="3640454" h="4913630">
                <a:moveTo>
                  <a:pt x="797945" y="2906939"/>
                </a:moveTo>
                <a:lnTo>
                  <a:pt x="797299" y="2906939"/>
                </a:lnTo>
                <a:lnTo>
                  <a:pt x="798191" y="2894239"/>
                </a:lnTo>
                <a:lnTo>
                  <a:pt x="797945" y="2906939"/>
                </a:lnTo>
                <a:close/>
              </a:path>
              <a:path w="3640454" h="4913630">
                <a:moveTo>
                  <a:pt x="953065" y="2932339"/>
                </a:moveTo>
                <a:lnTo>
                  <a:pt x="944982" y="2932339"/>
                </a:lnTo>
                <a:lnTo>
                  <a:pt x="947698" y="2919639"/>
                </a:lnTo>
                <a:lnTo>
                  <a:pt x="951233" y="2906939"/>
                </a:lnTo>
                <a:lnTo>
                  <a:pt x="955473" y="2906939"/>
                </a:lnTo>
                <a:lnTo>
                  <a:pt x="960303" y="2894239"/>
                </a:lnTo>
                <a:lnTo>
                  <a:pt x="968370" y="2894239"/>
                </a:lnTo>
                <a:lnTo>
                  <a:pt x="965282" y="2906939"/>
                </a:lnTo>
                <a:lnTo>
                  <a:pt x="961721" y="2919639"/>
                </a:lnTo>
                <a:lnTo>
                  <a:pt x="957658" y="2919639"/>
                </a:lnTo>
                <a:lnTo>
                  <a:pt x="953065" y="2932339"/>
                </a:lnTo>
                <a:close/>
              </a:path>
              <a:path w="3640454" h="4913630">
                <a:moveTo>
                  <a:pt x="1825743" y="2906939"/>
                </a:moveTo>
                <a:lnTo>
                  <a:pt x="1819974" y="2906939"/>
                </a:lnTo>
                <a:lnTo>
                  <a:pt x="1823824" y="2894239"/>
                </a:lnTo>
                <a:lnTo>
                  <a:pt x="1825743" y="2906939"/>
                </a:lnTo>
                <a:close/>
              </a:path>
              <a:path w="3640454" h="4913630">
                <a:moveTo>
                  <a:pt x="1922689" y="2945039"/>
                </a:moveTo>
                <a:lnTo>
                  <a:pt x="1913695" y="2945039"/>
                </a:lnTo>
                <a:lnTo>
                  <a:pt x="1913077" y="2932339"/>
                </a:lnTo>
                <a:lnTo>
                  <a:pt x="1912732" y="2919639"/>
                </a:lnTo>
                <a:lnTo>
                  <a:pt x="1912808" y="2906939"/>
                </a:lnTo>
                <a:lnTo>
                  <a:pt x="1913451" y="2894239"/>
                </a:lnTo>
                <a:lnTo>
                  <a:pt x="1919110" y="2894239"/>
                </a:lnTo>
                <a:lnTo>
                  <a:pt x="1920114" y="2906939"/>
                </a:lnTo>
                <a:lnTo>
                  <a:pt x="1921011" y="2919639"/>
                </a:lnTo>
                <a:lnTo>
                  <a:pt x="1921869" y="2932339"/>
                </a:lnTo>
                <a:lnTo>
                  <a:pt x="1922689" y="2945039"/>
                </a:lnTo>
                <a:close/>
              </a:path>
              <a:path w="3640454" h="4913630">
                <a:moveTo>
                  <a:pt x="2014571" y="2945039"/>
                </a:moveTo>
                <a:lnTo>
                  <a:pt x="2010821" y="2932339"/>
                </a:lnTo>
                <a:lnTo>
                  <a:pt x="2009208" y="2919639"/>
                </a:lnTo>
                <a:lnTo>
                  <a:pt x="2009843" y="2906939"/>
                </a:lnTo>
                <a:lnTo>
                  <a:pt x="2012836" y="2894239"/>
                </a:lnTo>
                <a:lnTo>
                  <a:pt x="2014887" y="2906939"/>
                </a:lnTo>
                <a:lnTo>
                  <a:pt x="2015710" y="2919639"/>
                </a:lnTo>
                <a:lnTo>
                  <a:pt x="2015530" y="2932339"/>
                </a:lnTo>
                <a:lnTo>
                  <a:pt x="2014571" y="2945039"/>
                </a:lnTo>
                <a:close/>
              </a:path>
              <a:path w="3640454" h="4913630">
                <a:moveTo>
                  <a:pt x="2718044" y="2945039"/>
                </a:moveTo>
                <a:lnTo>
                  <a:pt x="2713327" y="2932339"/>
                </a:lnTo>
                <a:lnTo>
                  <a:pt x="2710714" y="2919639"/>
                </a:lnTo>
                <a:lnTo>
                  <a:pt x="2710421" y="2906939"/>
                </a:lnTo>
                <a:lnTo>
                  <a:pt x="2712663" y="2894239"/>
                </a:lnTo>
                <a:lnTo>
                  <a:pt x="2714954" y="2906939"/>
                </a:lnTo>
                <a:lnTo>
                  <a:pt x="2716798" y="2919639"/>
                </a:lnTo>
                <a:lnTo>
                  <a:pt x="2717919" y="2932339"/>
                </a:lnTo>
                <a:lnTo>
                  <a:pt x="2718044" y="2945039"/>
                </a:lnTo>
                <a:close/>
              </a:path>
              <a:path w="3640454" h="4913630">
                <a:moveTo>
                  <a:pt x="2843065" y="2945039"/>
                </a:moveTo>
                <a:lnTo>
                  <a:pt x="2839372" y="2945039"/>
                </a:lnTo>
                <a:lnTo>
                  <a:pt x="2834202" y="2932339"/>
                </a:lnTo>
                <a:lnTo>
                  <a:pt x="2830016" y="2919639"/>
                </a:lnTo>
                <a:lnTo>
                  <a:pt x="2826765" y="2906939"/>
                </a:lnTo>
                <a:lnTo>
                  <a:pt x="2824398" y="2894239"/>
                </a:lnTo>
                <a:lnTo>
                  <a:pt x="2828385" y="2894239"/>
                </a:lnTo>
                <a:lnTo>
                  <a:pt x="2843065" y="2945039"/>
                </a:lnTo>
                <a:close/>
              </a:path>
              <a:path w="3640454" h="4913630">
                <a:moveTo>
                  <a:pt x="346314" y="2945039"/>
                </a:moveTo>
                <a:lnTo>
                  <a:pt x="333466" y="2945039"/>
                </a:lnTo>
                <a:lnTo>
                  <a:pt x="336155" y="2932339"/>
                </a:lnTo>
                <a:lnTo>
                  <a:pt x="338663" y="2919639"/>
                </a:lnTo>
                <a:lnTo>
                  <a:pt x="340919" y="2906939"/>
                </a:lnTo>
                <a:lnTo>
                  <a:pt x="355250" y="2906939"/>
                </a:lnTo>
                <a:lnTo>
                  <a:pt x="354585" y="2919639"/>
                </a:lnTo>
                <a:lnTo>
                  <a:pt x="352845" y="2919639"/>
                </a:lnTo>
                <a:lnTo>
                  <a:pt x="350601" y="2932339"/>
                </a:lnTo>
                <a:lnTo>
                  <a:pt x="346314" y="2945039"/>
                </a:lnTo>
                <a:close/>
              </a:path>
              <a:path w="3640454" h="4913630">
                <a:moveTo>
                  <a:pt x="529110" y="2919639"/>
                </a:moveTo>
                <a:lnTo>
                  <a:pt x="514794" y="2919639"/>
                </a:lnTo>
                <a:lnTo>
                  <a:pt x="515865" y="2906939"/>
                </a:lnTo>
                <a:lnTo>
                  <a:pt x="526951" y="2906939"/>
                </a:lnTo>
                <a:lnTo>
                  <a:pt x="529110" y="2919639"/>
                </a:lnTo>
                <a:close/>
              </a:path>
              <a:path w="3640454" h="4913630">
                <a:moveTo>
                  <a:pt x="845604" y="2919639"/>
                </a:moveTo>
                <a:lnTo>
                  <a:pt x="831612" y="2919639"/>
                </a:lnTo>
                <a:lnTo>
                  <a:pt x="836710" y="2906939"/>
                </a:lnTo>
                <a:lnTo>
                  <a:pt x="846170" y="2906939"/>
                </a:lnTo>
                <a:lnTo>
                  <a:pt x="845604" y="2919639"/>
                </a:lnTo>
                <a:close/>
              </a:path>
              <a:path w="3640454" h="4913630">
                <a:moveTo>
                  <a:pt x="1000401" y="2957739"/>
                </a:moveTo>
                <a:lnTo>
                  <a:pt x="992194" y="2957739"/>
                </a:lnTo>
                <a:lnTo>
                  <a:pt x="991082" y="2945039"/>
                </a:lnTo>
                <a:lnTo>
                  <a:pt x="994519" y="2945039"/>
                </a:lnTo>
                <a:lnTo>
                  <a:pt x="997364" y="2932339"/>
                </a:lnTo>
                <a:lnTo>
                  <a:pt x="1000294" y="2919639"/>
                </a:lnTo>
                <a:lnTo>
                  <a:pt x="1003332" y="2906939"/>
                </a:lnTo>
                <a:lnTo>
                  <a:pt x="1013401" y="2906939"/>
                </a:lnTo>
                <a:lnTo>
                  <a:pt x="1012394" y="2919639"/>
                </a:lnTo>
                <a:lnTo>
                  <a:pt x="1007451" y="2932339"/>
                </a:lnTo>
                <a:lnTo>
                  <a:pt x="1004528" y="2945039"/>
                </a:lnTo>
                <a:lnTo>
                  <a:pt x="1000401" y="2957739"/>
                </a:lnTo>
                <a:close/>
              </a:path>
              <a:path w="3640454" h="4913630">
                <a:moveTo>
                  <a:pt x="1202784" y="2957739"/>
                </a:moveTo>
                <a:lnTo>
                  <a:pt x="1193377" y="2957739"/>
                </a:lnTo>
                <a:lnTo>
                  <a:pt x="1193848" y="2945039"/>
                </a:lnTo>
                <a:lnTo>
                  <a:pt x="1193625" y="2945039"/>
                </a:lnTo>
                <a:lnTo>
                  <a:pt x="1195746" y="2932339"/>
                </a:lnTo>
                <a:lnTo>
                  <a:pt x="1196966" y="2919639"/>
                </a:lnTo>
                <a:lnTo>
                  <a:pt x="1198336" y="2906939"/>
                </a:lnTo>
                <a:lnTo>
                  <a:pt x="1207795" y="2906939"/>
                </a:lnTo>
                <a:lnTo>
                  <a:pt x="1206552" y="2919639"/>
                </a:lnTo>
                <a:lnTo>
                  <a:pt x="1205487" y="2932339"/>
                </a:lnTo>
                <a:lnTo>
                  <a:pt x="1204361" y="2945039"/>
                </a:lnTo>
                <a:lnTo>
                  <a:pt x="1202784" y="2957739"/>
                </a:lnTo>
                <a:close/>
              </a:path>
              <a:path w="3640454" h="4913630">
                <a:moveTo>
                  <a:pt x="1365318" y="2957739"/>
                </a:moveTo>
                <a:lnTo>
                  <a:pt x="1356090" y="2957739"/>
                </a:lnTo>
                <a:lnTo>
                  <a:pt x="1356276" y="2945039"/>
                </a:lnTo>
                <a:lnTo>
                  <a:pt x="1355959" y="2932339"/>
                </a:lnTo>
                <a:lnTo>
                  <a:pt x="1356909" y="2919639"/>
                </a:lnTo>
                <a:lnTo>
                  <a:pt x="1360706" y="2906939"/>
                </a:lnTo>
                <a:lnTo>
                  <a:pt x="1365713" y="2906939"/>
                </a:lnTo>
                <a:lnTo>
                  <a:pt x="1365633" y="2932339"/>
                </a:lnTo>
                <a:lnTo>
                  <a:pt x="1365543" y="2945039"/>
                </a:lnTo>
                <a:lnTo>
                  <a:pt x="1365318" y="2957739"/>
                </a:lnTo>
                <a:close/>
              </a:path>
              <a:path w="3640454" h="4913630">
                <a:moveTo>
                  <a:pt x="1448648" y="2919639"/>
                </a:moveTo>
                <a:lnTo>
                  <a:pt x="1445765" y="2906939"/>
                </a:lnTo>
                <a:lnTo>
                  <a:pt x="1451300" y="2906939"/>
                </a:lnTo>
                <a:lnTo>
                  <a:pt x="1448648" y="2919639"/>
                </a:lnTo>
                <a:close/>
              </a:path>
              <a:path w="3640454" h="4913630">
                <a:moveTo>
                  <a:pt x="1733884" y="2957739"/>
                </a:moveTo>
                <a:lnTo>
                  <a:pt x="1725740" y="2957739"/>
                </a:lnTo>
                <a:lnTo>
                  <a:pt x="1724037" y="2945039"/>
                </a:lnTo>
                <a:lnTo>
                  <a:pt x="1723274" y="2932339"/>
                </a:lnTo>
                <a:lnTo>
                  <a:pt x="1723377" y="2919639"/>
                </a:lnTo>
                <a:lnTo>
                  <a:pt x="1724272" y="2906939"/>
                </a:lnTo>
                <a:lnTo>
                  <a:pt x="1729472" y="2906939"/>
                </a:lnTo>
                <a:lnTo>
                  <a:pt x="1732683" y="2945039"/>
                </a:lnTo>
                <a:lnTo>
                  <a:pt x="1733884" y="2957739"/>
                </a:lnTo>
                <a:close/>
              </a:path>
              <a:path w="3640454" h="4913630">
                <a:moveTo>
                  <a:pt x="1824324" y="2945039"/>
                </a:moveTo>
                <a:lnTo>
                  <a:pt x="1819848" y="2945039"/>
                </a:lnTo>
                <a:lnTo>
                  <a:pt x="1817553" y="2932339"/>
                </a:lnTo>
                <a:lnTo>
                  <a:pt x="1816992" y="2919639"/>
                </a:lnTo>
                <a:lnTo>
                  <a:pt x="1817720" y="2906939"/>
                </a:lnTo>
                <a:lnTo>
                  <a:pt x="1825823" y="2906939"/>
                </a:lnTo>
                <a:lnTo>
                  <a:pt x="1826362" y="2919639"/>
                </a:lnTo>
                <a:lnTo>
                  <a:pt x="1826745" y="2932339"/>
                </a:lnTo>
                <a:lnTo>
                  <a:pt x="1826292" y="2932339"/>
                </a:lnTo>
                <a:lnTo>
                  <a:pt x="1824324" y="2945039"/>
                </a:lnTo>
                <a:close/>
              </a:path>
              <a:path w="3640454" h="4913630">
                <a:moveTo>
                  <a:pt x="2630189" y="2957739"/>
                </a:moveTo>
                <a:lnTo>
                  <a:pt x="2626276" y="2945039"/>
                </a:lnTo>
                <a:lnTo>
                  <a:pt x="2623476" y="2932339"/>
                </a:lnTo>
                <a:lnTo>
                  <a:pt x="2622496" y="2919639"/>
                </a:lnTo>
                <a:lnTo>
                  <a:pt x="2624043" y="2906939"/>
                </a:lnTo>
                <a:lnTo>
                  <a:pt x="2627482" y="2919639"/>
                </a:lnTo>
                <a:lnTo>
                  <a:pt x="2629103" y="2932339"/>
                </a:lnTo>
                <a:lnTo>
                  <a:pt x="2629730" y="2945039"/>
                </a:lnTo>
                <a:lnTo>
                  <a:pt x="2630189" y="2957739"/>
                </a:lnTo>
                <a:close/>
              </a:path>
              <a:path w="3640454" h="4913630">
                <a:moveTo>
                  <a:pt x="19126" y="2932339"/>
                </a:moveTo>
                <a:lnTo>
                  <a:pt x="1573" y="2932339"/>
                </a:lnTo>
                <a:lnTo>
                  <a:pt x="4920" y="2919639"/>
                </a:lnTo>
                <a:lnTo>
                  <a:pt x="17059" y="2919639"/>
                </a:lnTo>
                <a:lnTo>
                  <a:pt x="19126" y="2932339"/>
                </a:lnTo>
                <a:close/>
              </a:path>
              <a:path w="3640454" h="4913630">
                <a:moveTo>
                  <a:pt x="442494" y="2932339"/>
                </a:moveTo>
                <a:lnTo>
                  <a:pt x="427486" y="2932339"/>
                </a:lnTo>
                <a:lnTo>
                  <a:pt x="428661" y="2919639"/>
                </a:lnTo>
                <a:lnTo>
                  <a:pt x="441653" y="2919639"/>
                </a:lnTo>
                <a:lnTo>
                  <a:pt x="442494" y="2932339"/>
                </a:lnTo>
                <a:close/>
              </a:path>
              <a:path w="3640454" h="4913630">
                <a:moveTo>
                  <a:pt x="522809" y="2945039"/>
                </a:moveTo>
                <a:lnTo>
                  <a:pt x="507104" y="2945039"/>
                </a:lnTo>
                <a:lnTo>
                  <a:pt x="508751" y="2932339"/>
                </a:lnTo>
                <a:lnTo>
                  <a:pt x="510597" y="2932339"/>
                </a:lnTo>
                <a:lnTo>
                  <a:pt x="512619" y="2919639"/>
                </a:lnTo>
                <a:lnTo>
                  <a:pt x="526647" y="2919639"/>
                </a:lnTo>
                <a:lnTo>
                  <a:pt x="524794" y="2932339"/>
                </a:lnTo>
                <a:lnTo>
                  <a:pt x="522809" y="2945039"/>
                </a:lnTo>
                <a:close/>
              </a:path>
              <a:path w="3640454" h="4913630">
                <a:moveTo>
                  <a:pt x="699193" y="2932339"/>
                </a:moveTo>
                <a:lnTo>
                  <a:pt x="687276" y="2932339"/>
                </a:lnTo>
                <a:lnTo>
                  <a:pt x="688962" y="2919639"/>
                </a:lnTo>
                <a:lnTo>
                  <a:pt x="704244" y="2919639"/>
                </a:lnTo>
                <a:lnTo>
                  <a:pt x="699193" y="2932339"/>
                </a:lnTo>
                <a:close/>
              </a:path>
              <a:path w="3640454" h="4913630">
                <a:moveTo>
                  <a:pt x="832842" y="2945039"/>
                </a:moveTo>
                <a:lnTo>
                  <a:pt x="819193" y="2945039"/>
                </a:lnTo>
                <a:lnTo>
                  <a:pt x="822905" y="2932339"/>
                </a:lnTo>
                <a:lnTo>
                  <a:pt x="827027" y="2919639"/>
                </a:lnTo>
                <a:lnTo>
                  <a:pt x="841637" y="2919639"/>
                </a:lnTo>
                <a:lnTo>
                  <a:pt x="837504" y="2932339"/>
                </a:lnTo>
                <a:lnTo>
                  <a:pt x="832842" y="2945039"/>
                </a:lnTo>
                <a:close/>
              </a:path>
              <a:path w="3640454" h="4913630">
                <a:moveTo>
                  <a:pt x="1640580" y="2970439"/>
                </a:moveTo>
                <a:lnTo>
                  <a:pt x="1631838" y="2970439"/>
                </a:lnTo>
                <a:lnTo>
                  <a:pt x="1630596" y="2957739"/>
                </a:lnTo>
                <a:lnTo>
                  <a:pt x="1629672" y="2945039"/>
                </a:lnTo>
                <a:lnTo>
                  <a:pt x="1627805" y="2932339"/>
                </a:lnTo>
                <a:lnTo>
                  <a:pt x="1628832" y="2919639"/>
                </a:lnTo>
                <a:lnTo>
                  <a:pt x="1636683" y="2919639"/>
                </a:lnTo>
                <a:lnTo>
                  <a:pt x="1637893" y="2932339"/>
                </a:lnTo>
                <a:lnTo>
                  <a:pt x="1638802" y="2945039"/>
                </a:lnTo>
                <a:lnTo>
                  <a:pt x="1639635" y="2957739"/>
                </a:lnTo>
                <a:lnTo>
                  <a:pt x="1640580" y="2970439"/>
                </a:lnTo>
                <a:close/>
              </a:path>
              <a:path w="3640454" h="4913630">
                <a:moveTo>
                  <a:pt x="2526899" y="2970439"/>
                </a:moveTo>
                <a:lnTo>
                  <a:pt x="2522006" y="2957739"/>
                </a:lnTo>
                <a:lnTo>
                  <a:pt x="2519516" y="2945039"/>
                </a:lnTo>
                <a:lnTo>
                  <a:pt x="2518880" y="2932339"/>
                </a:lnTo>
                <a:lnTo>
                  <a:pt x="2519545" y="2919639"/>
                </a:lnTo>
                <a:lnTo>
                  <a:pt x="2523479" y="2932339"/>
                </a:lnTo>
                <a:lnTo>
                  <a:pt x="2525887" y="2945039"/>
                </a:lnTo>
                <a:lnTo>
                  <a:pt x="2526963" y="2957739"/>
                </a:lnTo>
                <a:lnTo>
                  <a:pt x="2526899" y="2970439"/>
                </a:lnTo>
                <a:close/>
              </a:path>
              <a:path w="3640454" h="4913630">
                <a:moveTo>
                  <a:pt x="8310" y="2957739"/>
                </a:moveTo>
                <a:lnTo>
                  <a:pt x="0" y="2957739"/>
                </a:lnTo>
                <a:lnTo>
                  <a:pt x="0" y="2932339"/>
                </a:lnTo>
                <a:lnTo>
                  <a:pt x="15581" y="2932339"/>
                </a:lnTo>
                <a:lnTo>
                  <a:pt x="12272" y="2945039"/>
                </a:lnTo>
                <a:lnTo>
                  <a:pt x="8310" y="2957739"/>
                </a:lnTo>
                <a:close/>
              </a:path>
              <a:path w="3640454" h="4913630">
                <a:moveTo>
                  <a:pt x="137176" y="2945039"/>
                </a:moveTo>
                <a:lnTo>
                  <a:pt x="119990" y="2945039"/>
                </a:lnTo>
                <a:lnTo>
                  <a:pt x="123221" y="2932339"/>
                </a:lnTo>
                <a:lnTo>
                  <a:pt x="137219" y="2932339"/>
                </a:lnTo>
                <a:lnTo>
                  <a:pt x="137176" y="2945039"/>
                </a:lnTo>
                <a:close/>
              </a:path>
              <a:path w="3640454" h="4913630">
                <a:moveTo>
                  <a:pt x="245734" y="2945039"/>
                </a:moveTo>
                <a:lnTo>
                  <a:pt x="232870" y="2945039"/>
                </a:lnTo>
                <a:lnTo>
                  <a:pt x="236424" y="2932339"/>
                </a:lnTo>
                <a:lnTo>
                  <a:pt x="245734" y="2945039"/>
                </a:lnTo>
                <a:close/>
              </a:path>
              <a:path w="3640454" h="4913630">
                <a:moveTo>
                  <a:pt x="439933" y="2945039"/>
                </a:moveTo>
                <a:lnTo>
                  <a:pt x="424108" y="2945039"/>
                </a:lnTo>
                <a:lnTo>
                  <a:pt x="425754" y="2932339"/>
                </a:lnTo>
                <a:lnTo>
                  <a:pt x="441561" y="2932339"/>
                </a:lnTo>
                <a:lnTo>
                  <a:pt x="439933" y="2945039"/>
                </a:lnTo>
                <a:close/>
              </a:path>
              <a:path w="3640454" h="4913630">
                <a:moveTo>
                  <a:pt x="804618" y="2945039"/>
                </a:moveTo>
                <a:lnTo>
                  <a:pt x="734070" y="2945039"/>
                </a:lnTo>
                <a:lnTo>
                  <a:pt x="738794" y="2932339"/>
                </a:lnTo>
                <a:lnTo>
                  <a:pt x="809166" y="2932339"/>
                </a:lnTo>
                <a:lnTo>
                  <a:pt x="804618" y="2945039"/>
                </a:lnTo>
                <a:close/>
              </a:path>
              <a:path w="3640454" h="4913630">
                <a:moveTo>
                  <a:pt x="1056587" y="2983139"/>
                </a:moveTo>
                <a:lnTo>
                  <a:pt x="1046805" y="2983139"/>
                </a:lnTo>
                <a:lnTo>
                  <a:pt x="1046503" y="2970439"/>
                </a:lnTo>
                <a:lnTo>
                  <a:pt x="1050879" y="2957739"/>
                </a:lnTo>
                <a:lnTo>
                  <a:pt x="1052793" y="2945039"/>
                </a:lnTo>
                <a:lnTo>
                  <a:pt x="1054796" y="2932339"/>
                </a:lnTo>
                <a:lnTo>
                  <a:pt x="1066551" y="2932339"/>
                </a:lnTo>
                <a:lnTo>
                  <a:pt x="1063898" y="2945039"/>
                </a:lnTo>
                <a:lnTo>
                  <a:pt x="1061834" y="2957739"/>
                </a:lnTo>
                <a:lnTo>
                  <a:pt x="1059688" y="2970439"/>
                </a:lnTo>
                <a:lnTo>
                  <a:pt x="1057459" y="2970439"/>
                </a:lnTo>
                <a:lnTo>
                  <a:pt x="1056587" y="2983139"/>
                </a:lnTo>
                <a:close/>
              </a:path>
              <a:path w="3640454" h="4913630">
                <a:moveTo>
                  <a:pt x="2416510" y="2983139"/>
                </a:moveTo>
                <a:lnTo>
                  <a:pt x="2409851" y="2970439"/>
                </a:lnTo>
                <a:lnTo>
                  <a:pt x="2405716" y="2957739"/>
                </a:lnTo>
                <a:lnTo>
                  <a:pt x="2404483" y="2945039"/>
                </a:lnTo>
                <a:lnTo>
                  <a:pt x="2406530" y="2932339"/>
                </a:lnTo>
                <a:lnTo>
                  <a:pt x="2410415" y="2945039"/>
                </a:lnTo>
                <a:lnTo>
                  <a:pt x="2412729" y="2957739"/>
                </a:lnTo>
                <a:lnTo>
                  <a:pt x="2414439" y="2970439"/>
                </a:lnTo>
                <a:lnTo>
                  <a:pt x="2416510" y="2983139"/>
                </a:lnTo>
                <a:close/>
              </a:path>
              <a:path w="3640454" h="4913630">
                <a:moveTo>
                  <a:pt x="131493" y="2957739"/>
                </a:moveTo>
                <a:lnTo>
                  <a:pt x="113938" y="2957739"/>
                </a:lnTo>
                <a:lnTo>
                  <a:pt x="116902" y="2945039"/>
                </a:lnTo>
                <a:lnTo>
                  <a:pt x="134414" y="2945039"/>
                </a:lnTo>
                <a:lnTo>
                  <a:pt x="131493" y="2957739"/>
                </a:lnTo>
                <a:close/>
              </a:path>
              <a:path w="3640454" h="4913630">
                <a:moveTo>
                  <a:pt x="233412" y="2983139"/>
                </a:moveTo>
                <a:lnTo>
                  <a:pt x="226405" y="2983139"/>
                </a:lnTo>
                <a:lnTo>
                  <a:pt x="222260" y="2970439"/>
                </a:lnTo>
                <a:lnTo>
                  <a:pt x="221069" y="2970439"/>
                </a:lnTo>
                <a:lnTo>
                  <a:pt x="223374" y="2957739"/>
                </a:lnTo>
                <a:lnTo>
                  <a:pt x="225830" y="2957739"/>
                </a:lnTo>
                <a:lnTo>
                  <a:pt x="228419" y="2945039"/>
                </a:lnTo>
                <a:lnTo>
                  <a:pt x="244664" y="2945039"/>
                </a:lnTo>
                <a:lnTo>
                  <a:pt x="242041" y="2957739"/>
                </a:lnTo>
                <a:lnTo>
                  <a:pt x="238715" y="2970439"/>
                </a:lnTo>
                <a:lnTo>
                  <a:pt x="233412" y="2983139"/>
                </a:lnTo>
                <a:close/>
              </a:path>
              <a:path w="3640454" h="4913630">
                <a:moveTo>
                  <a:pt x="431017" y="2970439"/>
                </a:moveTo>
                <a:lnTo>
                  <a:pt x="420602" y="2957739"/>
                </a:lnTo>
                <a:lnTo>
                  <a:pt x="419885" y="2957739"/>
                </a:lnTo>
                <a:lnTo>
                  <a:pt x="422520" y="2945039"/>
                </a:lnTo>
                <a:lnTo>
                  <a:pt x="438105" y="2945039"/>
                </a:lnTo>
                <a:lnTo>
                  <a:pt x="434069" y="2957739"/>
                </a:lnTo>
                <a:lnTo>
                  <a:pt x="431017" y="2970439"/>
                </a:lnTo>
                <a:close/>
              </a:path>
              <a:path w="3640454" h="4913630">
                <a:moveTo>
                  <a:pt x="517227" y="2957739"/>
                </a:moveTo>
                <a:lnTo>
                  <a:pt x="513909" y="2957739"/>
                </a:lnTo>
                <a:lnTo>
                  <a:pt x="509323" y="2945039"/>
                </a:lnTo>
                <a:lnTo>
                  <a:pt x="519902" y="2945039"/>
                </a:lnTo>
                <a:lnTo>
                  <a:pt x="517227" y="2957739"/>
                </a:lnTo>
                <a:close/>
              </a:path>
              <a:path w="3640454" h="4913630">
                <a:moveTo>
                  <a:pt x="579230" y="2983139"/>
                </a:moveTo>
                <a:lnTo>
                  <a:pt x="563202" y="2983139"/>
                </a:lnTo>
                <a:lnTo>
                  <a:pt x="565380" y="2970439"/>
                </a:lnTo>
                <a:lnTo>
                  <a:pt x="567643" y="2970439"/>
                </a:lnTo>
                <a:lnTo>
                  <a:pt x="570001" y="2957739"/>
                </a:lnTo>
                <a:lnTo>
                  <a:pt x="572463" y="2945039"/>
                </a:lnTo>
                <a:lnTo>
                  <a:pt x="586809" y="2945039"/>
                </a:lnTo>
                <a:lnTo>
                  <a:pt x="586323" y="2957739"/>
                </a:lnTo>
                <a:lnTo>
                  <a:pt x="584256" y="2957739"/>
                </a:lnTo>
                <a:lnTo>
                  <a:pt x="581969" y="2970439"/>
                </a:lnTo>
                <a:lnTo>
                  <a:pt x="579230" y="2983139"/>
                </a:lnTo>
                <a:close/>
              </a:path>
              <a:path w="3640454" h="4913630">
                <a:moveTo>
                  <a:pt x="702232" y="2983139"/>
                </a:moveTo>
                <a:lnTo>
                  <a:pt x="688241" y="2983139"/>
                </a:lnTo>
                <a:lnTo>
                  <a:pt x="691536" y="2970439"/>
                </a:lnTo>
                <a:lnTo>
                  <a:pt x="695997" y="2970439"/>
                </a:lnTo>
                <a:lnTo>
                  <a:pt x="701442" y="2957739"/>
                </a:lnTo>
                <a:lnTo>
                  <a:pt x="707689" y="2945039"/>
                </a:lnTo>
                <a:lnTo>
                  <a:pt x="716943" y="2945039"/>
                </a:lnTo>
                <a:lnTo>
                  <a:pt x="717273" y="2957739"/>
                </a:lnTo>
                <a:lnTo>
                  <a:pt x="714897" y="2957739"/>
                </a:lnTo>
                <a:lnTo>
                  <a:pt x="709026" y="2970439"/>
                </a:lnTo>
                <a:lnTo>
                  <a:pt x="702232" y="2983139"/>
                </a:lnTo>
                <a:close/>
              </a:path>
              <a:path w="3640454" h="4913630">
                <a:moveTo>
                  <a:pt x="771977" y="2957739"/>
                </a:moveTo>
                <a:lnTo>
                  <a:pt x="723910" y="2957739"/>
                </a:lnTo>
                <a:lnTo>
                  <a:pt x="727219" y="2945039"/>
                </a:lnTo>
                <a:lnTo>
                  <a:pt x="775316" y="2945039"/>
                </a:lnTo>
                <a:lnTo>
                  <a:pt x="771977" y="2957739"/>
                </a:lnTo>
                <a:close/>
              </a:path>
              <a:path w="3640454" h="4913630">
                <a:moveTo>
                  <a:pt x="856577" y="2957739"/>
                </a:moveTo>
                <a:lnTo>
                  <a:pt x="848748" y="2957739"/>
                </a:lnTo>
                <a:lnTo>
                  <a:pt x="850893" y="2945039"/>
                </a:lnTo>
                <a:lnTo>
                  <a:pt x="855312" y="2945039"/>
                </a:lnTo>
                <a:lnTo>
                  <a:pt x="856577" y="2957739"/>
                </a:lnTo>
                <a:close/>
              </a:path>
              <a:path w="3640454" h="4913630">
                <a:moveTo>
                  <a:pt x="1542465" y="2995839"/>
                </a:moveTo>
                <a:lnTo>
                  <a:pt x="1540101" y="2983139"/>
                </a:lnTo>
                <a:lnTo>
                  <a:pt x="1538149" y="2970439"/>
                </a:lnTo>
                <a:lnTo>
                  <a:pt x="1536766" y="2970439"/>
                </a:lnTo>
                <a:lnTo>
                  <a:pt x="1535843" y="2957739"/>
                </a:lnTo>
                <a:lnTo>
                  <a:pt x="1535589" y="2945039"/>
                </a:lnTo>
                <a:lnTo>
                  <a:pt x="1544386" y="2945039"/>
                </a:lnTo>
                <a:lnTo>
                  <a:pt x="1545106" y="2957739"/>
                </a:lnTo>
                <a:lnTo>
                  <a:pt x="1545732" y="2957739"/>
                </a:lnTo>
                <a:lnTo>
                  <a:pt x="1546659" y="2970439"/>
                </a:lnTo>
                <a:lnTo>
                  <a:pt x="1548280" y="2983139"/>
                </a:lnTo>
                <a:lnTo>
                  <a:pt x="1545051" y="2983139"/>
                </a:lnTo>
                <a:lnTo>
                  <a:pt x="1542465" y="2995839"/>
                </a:lnTo>
                <a:close/>
              </a:path>
              <a:path w="3640454" h="4913630">
                <a:moveTo>
                  <a:pt x="123523" y="2970439"/>
                </a:moveTo>
                <a:lnTo>
                  <a:pt x="111156" y="2970439"/>
                </a:lnTo>
                <a:lnTo>
                  <a:pt x="109910" y="2957739"/>
                </a:lnTo>
                <a:lnTo>
                  <a:pt x="128001" y="2957739"/>
                </a:lnTo>
                <a:lnTo>
                  <a:pt x="123523" y="2970439"/>
                </a:lnTo>
                <a:close/>
              </a:path>
              <a:path w="3640454" h="4913630">
                <a:moveTo>
                  <a:pt x="635064" y="2970439"/>
                </a:moveTo>
                <a:lnTo>
                  <a:pt x="624799" y="2970439"/>
                </a:lnTo>
                <a:lnTo>
                  <a:pt x="626209" y="2957739"/>
                </a:lnTo>
                <a:lnTo>
                  <a:pt x="629224" y="2957739"/>
                </a:lnTo>
                <a:lnTo>
                  <a:pt x="635064" y="2970439"/>
                </a:lnTo>
                <a:close/>
              </a:path>
              <a:path w="3640454" h="4913630">
                <a:moveTo>
                  <a:pt x="678940" y="2970439"/>
                </a:moveTo>
                <a:lnTo>
                  <a:pt x="669384" y="2970439"/>
                </a:lnTo>
                <a:lnTo>
                  <a:pt x="671305" y="2957739"/>
                </a:lnTo>
                <a:lnTo>
                  <a:pt x="677049" y="2957739"/>
                </a:lnTo>
                <a:lnTo>
                  <a:pt x="678940" y="2970439"/>
                </a:lnTo>
                <a:close/>
              </a:path>
              <a:path w="3640454" h="4913630">
                <a:moveTo>
                  <a:pt x="754597" y="2970439"/>
                </a:moveTo>
                <a:lnTo>
                  <a:pt x="724882" y="2970439"/>
                </a:lnTo>
                <a:lnTo>
                  <a:pt x="720612" y="2957739"/>
                </a:lnTo>
                <a:lnTo>
                  <a:pt x="756957" y="2957739"/>
                </a:lnTo>
                <a:lnTo>
                  <a:pt x="754597" y="2970439"/>
                </a:lnTo>
                <a:close/>
              </a:path>
              <a:path w="3640454" h="4913630">
                <a:moveTo>
                  <a:pt x="838180" y="2995839"/>
                </a:moveTo>
                <a:lnTo>
                  <a:pt x="831533" y="2995839"/>
                </a:lnTo>
                <a:lnTo>
                  <a:pt x="834448" y="2983139"/>
                </a:lnTo>
                <a:lnTo>
                  <a:pt x="838334" y="2970439"/>
                </a:lnTo>
                <a:lnTo>
                  <a:pt x="843123" y="2957739"/>
                </a:lnTo>
                <a:lnTo>
                  <a:pt x="854813" y="2957739"/>
                </a:lnTo>
                <a:lnTo>
                  <a:pt x="849356" y="2970439"/>
                </a:lnTo>
                <a:lnTo>
                  <a:pt x="842910" y="2983139"/>
                </a:lnTo>
                <a:lnTo>
                  <a:pt x="838180" y="2995839"/>
                </a:lnTo>
                <a:close/>
              </a:path>
              <a:path w="3640454" h="4913630">
                <a:moveTo>
                  <a:pt x="878690" y="3008539"/>
                </a:moveTo>
                <a:lnTo>
                  <a:pt x="870030" y="3008539"/>
                </a:lnTo>
                <a:lnTo>
                  <a:pt x="870602" y="2995839"/>
                </a:lnTo>
                <a:lnTo>
                  <a:pt x="873071" y="2995839"/>
                </a:lnTo>
                <a:lnTo>
                  <a:pt x="876478" y="2983139"/>
                </a:lnTo>
                <a:lnTo>
                  <a:pt x="880528" y="2970439"/>
                </a:lnTo>
                <a:lnTo>
                  <a:pt x="884930" y="2957739"/>
                </a:lnTo>
                <a:lnTo>
                  <a:pt x="893957" y="2957739"/>
                </a:lnTo>
                <a:lnTo>
                  <a:pt x="892562" y="2970439"/>
                </a:lnTo>
                <a:lnTo>
                  <a:pt x="888030" y="2983139"/>
                </a:lnTo>
                <a:lnTo>
                  <a:pt x="882644" y="2995839"/>
                </a:lnTo>
                <a:lnTo>
                  <a:pt x="878690" y="3008539"/>
                </a:lnTo>
                <a:close/>
              </a:path>
              <a:path w="3640454" h="4913630">
                <a:moveTo>
                  <a:pt x="1126716" y="2970439"/>
                </a:moveTo>
                <a:lnTo>
                  <a:pt x="1117433" y="2970439"/>
                </a:lnTo>
                <a:lnTo>
                  <a:pt x="1119195" y="2957739"/>
                </a:lnTo>
                <a:lnTo>
                  <a:pt x="1126471" y="2957739"/>
                </a:lnTo>
                <a:lnTo>
                  <a:pt x="1126716" y="2970439"/>
                </a:lnTo>
                <a:close/>
              </a:path>
              <a:path w="3640454" h="4913630">
                <a:moveTo>
                  <a:pt x="1280350" y="2970439"/>
                </a:moveTo>
                <a:lnTo>
                  <a:pt x="1270496" y="2970439"/>
                </a:lnTo>
                <a:lnTo>
                  <a:pt x="1271571" y="2957739"/>
                </a:lnTo>
                <a:lnTo>
                  <a:pt x="1280436" y="2957739"/>
                </a:lnTo>
                <a:lnTo>
                  <a:pt x="1280350" y="2970439"/>
                </a:lnTo>
                <a:close/>
              </a:path>
              <a:path w="3640454" h="4913630">
                <a:moveTo>
                  <a:pt x="2306966" y="3008539"/>
                </a:moveTo>
                <a:lnTo>
                  <a:pt x="2302200" y="2995839"/>
                </a:lnTo>
                <a:lnTo>
                  <a:pt x="2299361" y="2983139"/>
                </a:lnTo>
                <a:lnTo>
                  <a:pt x="2298261" y="2970439"/>
                </a:lnTo>
                <a:lnTo>
                  <a:pt x="2298712" y="2957739"/>
                </a:lnTo>
                <a:lnTo>
                  <a:pt x="2303263" y="2970439"/>
                </a:lnTo>
                <a:lnTo>
                  <a:pt x="2305954" y="2983139"/>
                </a:lnTo>
                <a:lnTo>
                  <a:pt x="2307087" y="2995839"/>
                </a:lnTo>
                <a:lnTo>
                  <a:pt x="2306966" y="3008539"/>
                </a:lnTo>
                <a:close/>
              </a:path>
              <a:path w="3640454" h="4913630">
                <a:moveTo>
                  <a:pt x="2808942" y="3008539"/>
                </a:moveTo>
                <a:lnTo>
                  <a:pt x="2803874" y="3008539"/>
                </a:lnTo>
                <a:lnTo>
                  <a:pt x="2799165" y="2995839"/>
                </a:lnTo>
                <a:lnTo>
                  <a:pt x="2795234" y="2983139"/>
                </a:lnTo>
                <a:lnTo>
                  <a:pt x="2792061" y="2970439"/>
                </a:lnTo>
                <a:lnTo>
                  <a:pt x="2790146" y="2957739"/>
                </a:lnTo>
                <a:lnTo>
                  <a:pt x="2794129" y="2957739"/>
                </a:lnTo>
                <a:lnTo>
                  <a:pt x="2805276" y="2995839"/>
                </a:lnTo>
                <a:lnTo>
                  <a:pt x="2808942" y="3008539"/>
                </a:lnTo>
                <a:close/>
              </a:path>
              <a:path w="3640454" h="4913630">
                <a:moveTo>
                  <a:pt x="2917973" y="3008539"/>
                </a:moveTo>
                <a:lnTo>
                  <a:pt x="2909318" y="2995839"/>
                </a:lnTo>
                <a:lnTo>
                  <a:pt x="2902078" y="2983139"/>
                </a:lnTo>
                <a:lnTo>
                  <a:pt x="2896068" y="2970439"/>
                </a:lnTo>
                <a:lnTo>
                  <a:pt x="2891101" y="2957739"/>
                </a:lnTo>
                <a:lnTo>
                  <a:pt x="2899755" y="2970439"/>
                </a:lnTo>
                <a:lnTo>
                  <a:pt x="2906480" y="2983139"/>
                </a:lnTo>
                <a:lnTo>
                  <a:pt x="2917973" y="3008539"/>
                </a:lnTo>
                <a:close/>
              </a:path>
              <a:path w="3640454" h="4913630">
                <a:moveTo>
                  <a:pt x="633381" y="2983139"/>
                </a:moveTo>
                <a:lnTo>
                  <a:pt x="617172" y="2983139"/>
                </a:lnTo>
                <a:lnTo>
                  <a:pt x="620830" y="2970439"/>
                </a:lnTo>
                <a:lnTo>
                  <a:pt x="636416" y="2970439"/>
                </a:lnTo>
                <a:lnTo>
                  <a:pt x="633381" y="2983139"/>
                </a:lnTo>
                <a:close/>
              </a:path>
              <a:path w="3640454" h="4913630">
                <a:moveTo>
                  <a:pt x="676813" y="2983139"/>
                </a:moveTo>
                <a:lnTo>
                  <a:pt x="659571" y="2983139"/>
                </a:lnTo>
                <a:lnTo>
                  <a:pt x="664163" y="2970439"/>
                </a:lnTo>
                <a:lnTo>
                  <a:pt x="680237" y="2970439"/>
                </a:lnTo>
                <a:lnTo>
                  <a:pt x="676813" y="2983139"/>
                </a:lnTo>
                <a:close/>
              </a:path>
              <a:path w="3640454" h="4913630">
                <a:moveTo>
                  <a:pt x="739906" y="2995839"/>
                </a:moveTo>
                <a:lnTo>
                  <a:pt x="711703" y="2995839"/>
                </a:lnTo>
                <a:lnTo>
                  <a:pt x="718175" y="2983139"/>
                </a:lnTo>
                <a:lnTo>
                  <a:pt x="722008" y="2970439"/>
                </a:lnTo>
                <a:lnTo>
                  <a:pt x="749409" y="2970439"/>
                </a:lnTo>
                <a:lnTo>
                  <a:pt x="744538" y="2983139"/>
                </a:lnTo>
                <a:lnTo>
                  <a:pt x="738278" y="2983139"/>
                </a:lnTo>
                <a:lnTo>
                  <a:pt x="739906" y="2995839"/>
                </a:lnTo>
                <a:close/>
              </a:path>
              <a:path w="3640454" h="4913630">
                <a:moveTo>
                  <a:pt x="777168" y="2995839"/>
                </a:moveTo>
                <a:lnTo>
                  <a:pt x="748013" y="2995839"/>
                </a:lnTo>
                <a:lnTo>
                  <a:pt x="748354" y="2983139"/>
                </a:lnTo>
                <a:lnTo>
                  <a:pt x="757482" y="2970439"/>
                </a:lnTo>
                <a:lnTo>
                  <a:pt x="761299" y="2970439"/>
                </a:lnTo>
                <a:lnTo>
                  <a:pt x="764234" y="2983139"/>
                </a:lnTo>
                <a:lnTo>
                  <a:pt x="782297" y="2983139"/>
                </a:lnTo>
                <a:lnTo>
                  <a:pt x="777168" y="2995839"/>
                </a:lnTo>
                <a:close/>
              </a:path>
              <a:path w="3640454" h="4913630">
                <a:moveTo>
                  <a:pt x="781773" y="2983139"/>
                </a:moveTo>
                <a:lnTo>
                  <a:pt x="770277" y="2983139"/>
                </a:lnTo>
                <a:lnTo>
                  <a:pt x="772670" y="2970439"/>
                </a:lnTo>
                <a:lnTo>
                  <a:pt x="775843" y="2970439"/>
                </a:lnTo>
                <a:lnTo>
                  <a:pt x="781773" y="2983139"/>
                </a:lnTo>
                <a:close/>
              </a:path>
              <a:path w="3640454" h="4913630">
                <a:moveTo>
                  <a:pt x="938113" y="2983139"/>
                </a:moveTo>
                <a:lnTo>
                  <a:pt x="928000" y="2983139"/>
                </a:lnTo>
                <a:lnTo>
                  <a:pt x="929145" y="2970439"/>
                </a:lnTo>
                <a:lnTo>
                  <a:pt x="937208" y="2970439"/>
                </a:lnTo>
                <a:lnTo>
                  <a:pt x="938113" y="2983139"/>
                </a:lnTo>
                <a:close/>
              </a:path>
              <a:path w="3640454" h="4913630">
                <a:moveTo>
                  <a:pt x="1121447" y="3008539"/>
                </a:moveTo>
                <a:lnTo>
                  <a:pt x="1113296" y="3008539"/>
                </a:lnTo>
                <a:lnTo>
                  <a:pt x="1114085" y="2995839"/>
                </a:lnTo>
                <a:lnTo>
                  <a:pt x="1114569" y="2983139"/>
                </a:lnTo>
                <a:lnTo>
                  <a:pt x="1115451" y="2970439"/>
                </a:lnTo>
                <a:lnTo>
                  <a:pt x="1125515" y="2970439"/>
                </a:lnTo>
                <a:lnTo>
                  <a:pt x="1125209" y="2983139"/>
                </a:lnTo>
                <a:lnTo>
                  <a:pt x="1124344" y="2995839"/>
                </a:lnTo>
                <a:lnTo>
                  <a:pt x="1123152" y="2995839"/>
                </a:lnTo>
                <a:lnTo>
                  <a:pt x="1121447" y="3008539"/>
                </a:lnTo>
                <a:close/>
              </a:path>
              <a:path w="3640454" h="4913630">
                <a:moveTo>
                  <a:pt x="1280212" y="2995839"/>
                </a:moveTo>
                <a:lnTo>
                  <a:pt x="1271466" y="2995839"/>
                </a:lnTo>
                <a:lnTo>
                  <a:pt x="1270496" y="2983139"/>
                </a:lnTo>
                <a:lnTo>
                  <a:pt x="1270155" y="2970439"/>
                </a:lnTo>
                <a:lnTo>
                  <a:pt x="1280310" y="2970439"/>
                </a:lnTo>
                <a:lnTo>
                  <a:pt x="1280402" y="2983139"/>
                </a:lnTo>
                <a:lnTo>
                  <a:pt x="1280212" y="2995839"/>
                </a:lnTo>
                <a:close/>
              </a:path>
              <a:path w="3640454" h="4913630">
                <a:moveTo>
                  <a:pt x="1455870" y="2995839"/>
                </a:moveTo>
                <a:lnTo>
                  <a:pt x="1446896" y="2995839"/>
                </a:lnTo>
                <a:lnTo>
                  <a:pt x="1446054" y="2983139"/>
                </a:lnTo>
                <a:lnTo>
                  <a:pt x="1445021" y="2970439"/>
                </a:lnTo>
                <a:lnTo>
                  <a:pt x="1454555" y="2970439"/>
                </a:lnTo>
                <a:lnTo>
                  <a:pt x="1455405" y="2983139"/>
                </a:lnTo>
                <a:lnTo>
                  <a:pt x="1455870" y="2995839"/>
                </a:lnTo>
                <a:close/>
              </a:path>
              <a:path w="3640454" h="4913630">
                <a:moveTo>
                  <a:pt x="2218060" y="3021239"/>
                </a:moveTo>
                <a:lnTo>
                  <a:pt x="2210404" y="3021239"/>
                </a:lnTo>
                <a:lnTo>
                  <a:pt x="2208476" y="3008539"/>
                </a:lnTo>
                <a:lnTo>
                  <a:pt x="2206640" y="2995839"/>
                </a:lnTo>
                <a:lnTo>
                  <a:pt x="2204862" y="2995839"/>
                </a:lnTo>
                <a:lnTo>
                  <a:pt x="2202508" y="2983139"/>
                </a:lnTo>
                <a:lnTo>
                  <a:pt x="2201548" y="2970439"/>
                </a:lnTo>
                <a:lnTo>
                  <a:pt x="2208429" y="2970439"/>
                </a:lnTo>
                <a:lnTo>
                  <a:pt x="2211743" y="2983139"/>
                </a:lnTo>
                <a:lnTo>
                  <a:pt x="2214020" y="2995839"/>
                </a:lnTo>
                <a:lnTo>
                  <a:pt x="2215908" y="3008539"/>
                </a:lnTo>
                <a:lnTo>
                  <a:pt x="2218060" y="3021239"/>
                </a:lnTo>
                <a:close/>
              </a:path>
              <a:path w="3640454" h="4913630">
                <a:moveTo>
                  <a:pt x="325783" y="3008539"/>
                </a:moveTo>
                <a:lnTo>
                  <a:pt x="311073" y="3008539"/>
                </a:lnTo>
                <a:lnTo>
                  <a:pt x="313635" y="2995839"/>
                </a:lnTo>
                <a:lnTo>
                  <a:pt x="316952" y="2983139"/>
                </a:lnTo>
                <a:lnTo>
                  <a:pt x="333085" y="2983139"/>
                </a:lnTo>
                <a:lnTo>
                  <a:pt x="331326" y="2995839"/>
                </a:lnTo>
                <a:lnTo>
                  <a:pt x="328865" y="2995839"/>
                </a:lnTo>
                <a:lnTo>
                  <a:pt x="325783" y="3008539"/>
                </a:lnTo>
                <a:close/>
              </a:path>
              <a:path w="3640454" h="4913630">
                <a:moveTo>
                  <a:pt x="498794" y="3021239"/>
                </a:moveTo>
                <a:lnTo>
                  <a:pt x="483369" y="3021239"/>
                </a:lnTo>
                <a:lnTo>
                  <a:pt x="485658" y="3008539"/>
                </a:lnTo>
                <a:lnTo>
                  <a:pt x="488099" y="2995839"/>
                </a:lnTo>
                <a:lnTo>
                  <a:pt x="490663" y="2995839"/>
                </a:lnTo>
                <a:lnTo>
                  <a:pt x="493320" y="2983139"/>
                </a:lnTo>
                <a:lnTo>
                  <a:pt x="506102" y="2983139"/>
                </a:lnTo>
                <a:lnTo>
                  <a:pt x="505704" y="2995839"/>
                </a:lnTo>
                <a:lnTo>
                  <a:pt x="502845" y="3008539"/>
                </a:lnTo>
                <a:lnTo>
                  <a:pt x="498794" y="3021239"/>
                </a:lnTo>
                <a:close/>
              </a:path>
              <a:path w="3640454" h="4913630">
                <a:moveTo>
                  <a:pt x="626818" y="2995839"/>
                </a:moveTo>
                <a:lnTo>
                  <a:pt x="611381" y="2995839"/>
                </a:lnTo>
                <a:lnTo>
                  <a:pt x="613974" y="2983139"/>
                </a:lnTo>
                <a:lnTo>
                  <a:pt x="630378" y="2983139"/>
                </a:lnTo>
                <a:lnTo>
                  <a:pt x="626818" y="2995839"/>
                </a:lnTo>
                <a:close/>
              </a:path>
              <a:path w="3640454" h="4913630">
                <a:moveTo>
                  <a:pt x="667442" y="2995839"/>
                </a:moveTo>
                <a:lnTo>
                  <a:pt x="651876" y="2995839"/>
                </a:lnTo>
                <a:lnTo>
                  <a:pt x="655509" y="2983139"/>
                </a:lnTo>
                <a:lnTo>
                  <a:pt x="672482" y="2983139"/>
                </a:lnTo>
                <a:lnTo>
                  <a:pt x="667442" y="2995839"/>
                </a:lnTo>
                <a:close/>
              </a:path>
              <a:path w="3640454" h="4913630">
                <a:moveTo>
                  <a:pt x="789675" y="3021239"/>
                </a:moveTo>
                <a:lnTo>
                  <a:pt x="781305" y="3021239"/>
                </a:lnTo>
                <a:lnTo>
                  <a:pt x="784296" y="3008539"/>
                </a:lnTo>
                <a:lnTo>
                  <a:pt x="788256" y="2995839"/>
                </a:lnTo>
                <a:lnTo>
                  <a:pt x="792965" y="2995839"/>
                </a:lnTo>
                <a:lnTo>
                  <a:pt x="798206" y="2983139"/>
                </a:lnTo>
                <a:lnTo>
                  <a:pt x="806874" y="2983139"/>
                </a:lnTo>
                <a:lnTo>
                  <a:pt x="803582" y="2995839"/>
                </a:lnTo>
                <a:lnTo>
                  <a:pt x="799701" y="3008539"/>
                </a:lnTo>
                <a:lnTo>
                  <a:pt x="795106" y="3008539"/>
                </a:lnTo>
                <a:lnTo>
                  <a:pt x="789675" y="3021239"/>
                </a:lnTo>
                <a:close/>
              </a:path>
              <a:path w="3640454" h="4913630">
                <a:moveTo>
                  <a:pt x="925344" y="3021239"/>
                </a:moveTo>
                <a:lnTo>
                  <a:pt x="915940" y="3021239"/>
                </a:lnTo>
                <a:lnTo>
                  <a:pt x="919174" y="3008539"/>
                </a:lnTo>
                <a:lnTo>
                  <a:pt x="921656" y="2995839"/>
                </a:lnTo>
                <a:lnTo>
                  <a:pt x="924511" y="2983139"/>
                </a:lnTo>
                <a:lnTo>
                  <a:pt x="937635" y="2983139"/>
                </a:lnTo>
                <a:lnTo>
                  <a:pt x="932145" y="2995839"/>
                </a:lnTo>
                <a:lnTo>
                  <a:pt x="929187" y="3008539"/>
                </a:lnTo>
                <a:lnTo>
                  <a:pt x="925344" y="3021239"/>
                </a:lnTo>
                <a:close/>
              </a:path>
              <a:path w="3640454" h="4913630">
                <a:moveTo>
                  <a:pt x="2028177" y="3033939"/>
                </a:moveTo>
                <a:lnTo>
                  <a:pt x="2022672" y="3021239"/>
                </a:lnTo>
                <a:lnTo>
                  <a:pt x="2019279" y="3008539"/>
                </a:lnTo>
                <a:lnTo>
                  <a:pt x="2017948" y="2995839"/>
                </a:lnTo>
                <a:lnTo>
                  <a:pt x="2018633" y="2983139"/>
                </a:lnTo>
                <a:lnTo>
                  <a:pt x="2023294" y="2995839"/>
                </a:lnTo>
                <a:lnTo>
                  <a:pt x="2026467" y="3008539"/>
                </a:lnTo>
                <a:lnTo>
                  <a:pt x="2028110" y="3021239"/>
                </a:lnTo>
                <a:lnTo>
                  <a:pt x="2028177" y="3033939"/>
                </a:lnTo>
                <a:close/>
              </a:path>
              <a:path w="3640454" h="4913630">
                <a:moveTo>
                  <a:pt x="2124588" y="3033939"/>
                </a:moveTo>
                <a:lnTo>
                  <a:pt x="2117385" y="3033939"/>
                </a:lnTo>
                <a:lnTo>
                  <a:pt x="2114881" y="3021239"/>
                </a:lnTo>
                <a:lnTo>
                  <a:pt x="2112669" y="3008539"/>
                </a:lnTo>
                <a:lnTo>
                  <a:pt x="2111469" y="2995839"/>
                </a:lnTo>
                <a:lnTo>
                  <a:pt x="2112099" y="2983139"/>
                </a:lnTo>
                <a:lnTo>
                  <a:pt x="2117133" y="2995839"/>
                </a:lnTo>
                <a:lnTo>
                  <a:pt x="2120197" y="3008539"/>
                </a:lnTo>
                <a:lnTo>
                  <a:pt x="2122334" y="3021239"/>
                </a:lnTo>
                <a:lnTo>
                  <a:pt x="2124588" y="3033939"/>
                </a:lnTo>
                <a:close/>
              </a:path>
              <a:path w="3640454" h="4913630">
                <a:moveTo>
                  <a:pt x="103698" y="3008539"/>
                </a:moveTo>
                <a:lnTo>
                  <a:pt x="87463" y="3008539"/>
                </a:lnTo>
                <a:lnTo>
                  <a:pt x="92084" y="2995839"/>
                </a:lnTo>
                <a:lnTo>
                  <a:pt x="103606" y="2995839"/>
                </a:lnTo>
                <a:lnTo>
                  <a:pt x="103698" y="3008539"/>
                </a:lnTo>
                <a:close/>
              </a:path>
              <a:path w="3640454" h="4913630">
                <a:moveTo>
                  <a:pt x="420039" y="3008539"/>
                </a:moveTo>
                <a:lnTo>
                  <a:pt x="404107" y="3008539"/>
                </a:lnTo>
                <a:lnTo>
                  <a:pt x="406829" y="2995839"/>
                </a:lnTo>
                <a:lnTo>
                  <a:pt x="420320" y="2995839"/>
                </a:lnTo>
                <a:lnTo>
                  <a:pt x="420039" y="3008539"/>
                </a:lnTo>
                <a:close/>
              </a:path>
              <a:path w="3640454" h="4913630">
                <a:moveTo>
                  <a:pt x="620193" y="3008539"/>
                </a:moveTo>
                <a:lnTo>
                  <a:pt x="617081" y="3008539"/>
                </a:lnTo>
                <a:lnTo>
                  <a:pt x="611472" y="2995839"/>
                </a:lnTo>
                <a:lnTo>
                  <a:pt x="622111" y="2995839"/>
                </a:lnTo>
                <a:lnTo>
                  <a:pt x="620193" y="3008539"/>
                </a:lnTo>
                <a:close/>
              </a:path>
              <a:path w="3640454" h="4913630">
                <a:moveTo>
                  <a:pt x="661299" y="3008539"/>
                </a:moveTo>
                <a:lnTo>
                  <a:pt x="654343" y="3008539"/>
                </a:lnTo>
                <a:lnTo>
                  <a:pt x="649879" y="2995839"/>
                </a:lnTo>
                <a:lnTo>
                  <a:pt x="661890" y="2995839"/>
                </a:lnTo>
                <a:lnTo>
                  <a:pt x="661299" y="3008539"/>
                </a:lnTo>
                <a:close/>
              </a:path>
              <a:path w="3640454" h="4913630">
                <a:moveTo>
                  <a:pt x="769117" y="3008539"/>
                </a:moveTo>
                <a:lnTo>
                  <a:pt x="690609" y="3008539"/>
                </a:lnTo>
                <a:lnTo>
                  <a:pt x="695363" y="2995839"/>
                </a:lnTo>
                <a:lnTo>
                  <a:pt x="773244" y="2995839"/>
                </a:lnTo>
                <a:lnTo>
                  <a:pt x="769117" y="3008539"/>
                </a:lnTo>
                <a:close/>
              </a:path>
              <a:path w="3640454" h="4913630">
                <a:moveTo>
                  <a:pt x="982688" y="3033939"/>
                </a:moveTo>
                <a:lnTo>
                  <a:pt x="970879" y="3033939"/>
                </a:lnTo>
                <a:lnTo>
                  <a:pt x="972742" y="3021239"/>
                </a:lnTo>
                <a:lnTo>
                  <a:pt x="974726" y="3021239"/>
                </a:lnTo>
                <a:lnTo>
                  <a:pt x="976815" y="3008539"/>
                </a:lnTo>
                <a:lnTo>
                  <a:pt x="979467" y="2995839"/>
                </a:lnTo>
                <a:lnTo>
                  <a:pt x="988263" y="2995839"/>
                </a:lnTo>
                <a:lnTo>
                  <a:pt x="988011" y="3008539"/>
                </a:lnTo>
                <a:lnTo>
                  <a:pt x="982688" y="3033939"/>
                </a:lnTo>
                <a:close/>
              </a:path>
              <a:path w="3640454" h="4913630">
                <a:moveTo>
                  <a:pt x="1197552" y="3046639"/>
                </a:moveTo>
                <a:lnTo>
                  <a:pt x="1189490" y="3046639"/>
                </a:lnTo>
                <a:lnTo>
                  <a:pt x="1187920" y="3033939"/>
                </a:lnTo>
                <a:lnTo>
                  <a:pt x="1187451" y="3021239"/>
                </a:lnTo>
                <a:lnTo>
                  <a:pt x="1188283" y="3008539"/>
                </a:lnTo>
                <a:lnTo>
                  <a:pt x="1190613" y="2995839"/>
                </a:lnTo>
                <a:lnTo>
                  <a:pt x="1199783" y="2995839"/>
                </a:lnTo>
                <a:lnTo>
                  <a:pt x="1198555" y="3008539"/>
                </a:lnTo>
                <a:lnTo>
                  <a:pt x="1197616" y="3021239"/>
                </a:lnTo>
                <a:lnTo>
                  <a:pt x="1197761" y="3033939"/>
                </a:lnTo>
                <a:lnTo>
                  <a:pt x="1197552" y="3046639"/>
                </a:lnTo>
                <a:close/>
              </a:path>
              <a:path w="3640454" h="4913630">
                <a:moveTo>
                  <a:pt x="1370687" y="3046639"/>
                </a:moveTo>
                <a:lnTo>
                  <a:pt x="1363576" y="3046639"/>
                </a:lnTo>
                <a:lnTo>
                  <a:pt x="1361161" y="3033939"/>
                </a:lnTo>
                <a:lnTo>
                  <a:pt x="1359664" y="3021239"/>
                </a:lnTo>
                <a:lnTo>
                  <a:pt x="1359679" y="3008539"/>
                </a:lnTo>
                <a:lnTo>
                  <a:pt x="1361801" y="2995839"/>
                </a:lnTo>
                <a:lnTo>
                  <a:pt x="1366723" y="3008539"/>
                </a:lnTo>
                <a:lnTo>
                  <a:pt x="1368955" y="3021239"/>
                </a:lnTo>
                <a:lnTo>
                  <a:pt x="1370687" y="3046639"/>
                </a:lnTo>
                <a:close/>
              </a:path>
              <a:path w="3640454" h="4913630">
                <a:moveTo>
                  <a:pt x="1454798" y="3021239"/>
                </a:moveTo>
                <a:lnTo>
                  <a:pt x="1450098" y="3021239"/>
                </a:lnTo>
                <a:lnTo>
                  <a:pt x="1449157" y="3008539"/>
                </a:lnTo>
                <a:lnTo>
                  <a:pt x="1447802" y="2995839"/>
                </a:lnTo>
                <a:lnTo>
                  <a:pt x="1456647" y="2995839"/>
                </a:lnTo>
                <a:lnTo>
                  <a:pt x="1458431" y="3008539"/>
                </a:lnTo>
                <a:lnTo>
                  <a:pt x="1458046" y="3008539"/>
                </a:lnTo>
                <a:lnTo>
                  <a:pt x="1454798" y="3021239"/>
                </a:lnTo>
                <a:close/>
              </a:path>
              <a:path w="3640454" h="4913630">
                <a:moveTo>
                  <a:pt x="1750573" y="3046639"/>
                </a:moveTo>
                <a:lnTo>
                  <a:pt x="1742386" y="3046639"/>
                </a:lnTo>
                <a:lnTo>
                  <a:pt x="1739142" y="3033939"/>
                </a:lnTo>
                <a:lnTo>
                  <a:pt x="1736086" y="3021239"/>
                </a:lnTo>
                <a:lnTo>
                  <a:pt x="1734197" y="3008539"/>
                </a:lnTo>
                <a:lnTo>
                  <a:pt x="1734455" y="2995839"/>
                </a:lnTo>
                <a:lnTo>
                  <a:pt x="1741988" y="3008539"/>
                </a:lnTo>
                <a:lnTo>
                  <a:pt x="1741234" y="3008539"/>
                </a:lnTo>
                <a:lnTo>
                  <a:pt x="1744162" y="3021239"/>
                </a:lnTo>
                <a:lnTo>
                  <a:pt x="1746135" y="3033939"/>
                </a:lnTo>
                <a:lnTo>
                  <a:pt x="1750573" y="3046639"/>
                </a:lnTo>
                <a:close/>
              </a:path>
              <a:path w="3640454" h="4913630">
                <a:moveTo>
                  <a:pt x="1843449" y="3046639"/>
                </a:moveTo>
                <a:lnTo>
                  <a:pt x="1836138" y="3046639"/>
                </a:lnTo>
                <a:lnTo>
                  <a:pt x="1832813" y="3033939"/>
                </a:lnTo>
                <a:lnTo>
                  <a:pt x="1830056" y="3021239"/>
                </a:lnTo>
                <a:lnTo>
                  <a:pt x="1828752" y="3008539"/>
                </a:lnTo>
                <a:lnTo>
                  <a:pt x="1829928" y="2995839"/>
                </a:lnTo>
                <a:lnTo>
                  <a:pt x="1835057" y="3008539"/>
                </a:lnTo>
                <a:lnTo>
                  <a:pt x="1838591" y="3021239"/>
                </a:lnTo>
                <a:lnTo>
                  <a:pt x="1841140" y="3033939"/>
                </a:lnTo>
                <a:lnTo>
                  <a:pt x="1843449" y="3046639"/>
                </a:lnTo>
                <a:close/>
              </a:path>
              <a:path w="3640454" h="4913630">
                <a:moveTo>
                  <a:pt x="1935777" y="3033939"/>
                </a:moveTo>
                <a:lnTo>
                  <a:pt x="1928178" y="3033939"/>
                </a:lnTo>
                <a:lnTo>
                  <a:pt x="1926206" y="3021239"/>
                </a:lnTo>
                <a:lnTo>
                  <a:pt x="1924356" y="3008539"/>
                </a:lnTo>
                <a:lnTo>
                  <a:pt x="1922582" y="3008539"/>
                </a:lnTo>
                <a:lnTo>
                  <a:pt x="1920281" y="2995839"/>
                </a:lnTo>
                <a:lnTo>
                  <a:pt x="1928758" y="2995839"/>
                </a:lnTo>
                <a:lnTo>
                  <a:pt x="1930942" y="3008539"/>
                </a:lnTo>
                <a:lnTo>
                  <a:pt x="1933588" y="3021239"/>
                </a:lnTo>
                <a:lnTo>
                  <a:pt x="1935777" y="3033939"/>
                </a:lnTo>
                <a:close/>
              </a:path>
              <a:path w="3640454" h="4913630">
                <a:moveTo>
                  <a:pt x="2743104" y="3046639"/>
                </a:moveTo>
                <a:lnTo>
                  <a:pt x="2737269" y="3033939"/>
                </a:lnTo>
                <a:lnTo>
                  <a:pt x="2732753" y="3021239"/>
                </a:lnTo>
                <a:lnTo>
                  <a:pt x="2729017" y="3008539"/>
                </a:lnTo>
                <a:lnTo>
                  <a:pt x="2725520" y="2995839"/>
                </a:lnTo>
                <a:lnTo>
                  <a:pt x="2732055" y="2995839"/>
                </a:lnTo>
                <a:lnTo>
                  <a:pt x="2737798" y="3008539"/>
                </a:lnTo>
                <a:lnTo>
                  <a:pt x="2741798" y="3033939"/>
                </a:lnTo>
                <a:lnTo>
                  <a:pt x="2743104" y="3046639"/>
                </a:lnTo>
                <a:close/>
              </a:path>
              <a:path w="3640454" h="4913630">
                <a:moveTo>
                  <a:pt x="2882128" y="3033939"/>
                </a:moveTo>
                <a:lnTo>
                  <a:pt x="2874347" y="3021239"/>
                </a:lnTo>
                <a:lnTo>
                  <a:pt x="2868216" y="3021239"/>
                </a:lnTo>
                <a:lnTo>
                  <a:pt x="2863458" y="3008539"/>
                </a:lnTo>
                <a:lnTo>
                  <a:pt x="2859801" y="2995839"/>
                </a:lnTo>
                <a:lnTo>
                  <a:pt x="2866968" y="3008539"/>
                </a:lnTo>
                <a:lnTo>
                  <a:pt x="2872983" y="3008539"/>
                </a:lnTo>
                <a:lnTo>
                  <a:pt x="2877990" y="3021239"/>
                </a:lnTo>
                <a:lnTo>
                  <a:pt x="2882128" y="3033939"/>
                </a:lnTo>
                <a:close/>
              </a:path>
              <a:path w="3640454" h="4913630">
                <a:moveTo>
                  <a:pt x="97528" y="3021239"/>
                </a:moveTo>
                <a:lnTo>
                  <a:pt x="79696" y="3021239"/>
                </a:lnTo>
                <a:lnTo>
                  <a:pt x="83334" y="3008539"/>
                </a:lnTo>
                <a:lnTo>
                  <a:pt x="101027" y="3008539"/>
                </a:lnTo>
                <a:lnTo>
                  <a:pt x="97528" y="3021239"/>
                </a:lnTo>
                <a:close/>
              </a:path>
              <a:path w="3640454" h="4913630">
                <a:moveTo>
                  <a:pt x="216559" y="3021239"/>
                </a:moveTo>
                <a:lnTo>
                  <a:pt x="199156" y="3021239"/>
                </a:lnTo>
                <a:lnTo>
                  <a:pt x="202434" y="3008539"/>
                </a:lnTo>
                <a:lnTo>
                  <a:pt x="216603" y="3008539"/>
                </a:lnTo>
                <a:lnTo>
                  <a:pt x="216559" y="3021239"/>
                </a:lnTo>
                <a:close/>
              </a:path>
              <a:path w="3640454" h="4913630">
                <a:moveTo>
                  <a:pt x="321112" y="3021239"/>
                </a:moveTo>
                <a:lnTo>
                  <a:pt x="312025" y="3021239"/>
                </a:lnTo>
                <a:lnTo>
                  <a:pt x="309391" y="3008539"/>
                </a:lnTo>
                <a:lnTo>
                  <a:pt x="322158" y="3008539"/>
                </a:lnTo>
                <a:lnTo>
                  <a:pt x="321112" y="3021239"/>
                </a:lnTo>
                <a:close/>
              </a:path>
              <a:path w="3640454" h="4913630">
                <a:moveTo>
                  <a:pt x="415791" y="3021239"/>
                </a:moveTo>
                <a:lnTo>
                  <a:pt x="399020" y="3021239"/>
                </a:lnTo>
                <a:lnTo>
                  <a:pt x="401509" y="3008539"/>
                </a:lnTo>
                <a:lnTo>
                  <a:pt x="418062" y="3008539"/>
                </a:lnTo>
                <a:lnTo>
                  <a:pt x="415791" y="3021239"/>
                </a:lnTo>
                <a:close/>
              </a:path>
              <a:path w="3640454" h="4913630">
                <a:moveTo>
                  <a:pt x="732724" y="3021239"/>
                </a:moveTo>
                <a:lnTo>
                  <a:pt x="680730" y="3021239"/>
                </a:lnTo>
                <a:lnTo>
                  <a:pt x="684882" y="3008539"/>
                </a:lnTo>
                <a:lnTo>
                  <a:pt x="732820" y="3008539"/>
                </a:lnTo>
                <a:lnTo>
                  <a:pt x="732724" y="3021239"/>
                </a:lnTo>
                <a:close/>
              </a:path>
              <a:path w="3640454" h="4913630">
                <a:moveTo>
                  <a:pt x="743677" y="3021239"/>
                </a:moveTo>
                <a:lnTo>
                  <a:pt x="735850" y="3021239"/>
                </a:lnTo>
                <a:lnTo>
                  <a:pt x="732820" y="3008539"/>
                </a:lnTo>
                <a:lnTo>
                  <a:pt x="746496" y="3008539"/>
                </a:lnTo>
                <a:lnTo>
                  <a:pt x="743677" y="3021239"/>
                </a:lnTo>
                <a:close/>
              </a:path>
              <a:path w="3640454" h="4913630">
                <a:moveTo>
                  <a:pt x="760905" y="3021239"/>
                </a:moveTo>
                <a:lnTo>
                  <a:pt x="757041" y="3021239"/>
                </a:lnTo>
                <a:lnTo>
                  <a:pt x="754283" y="3008539"/>
                </a:lnTo>
                <a:lnTo>
                  <a:pt x="764657" y="3008539"/>
                </a:lnTo>
                <a:lnTo>
                  <a:pt x="760905" y="3021239"/>
                </a:lnTo>
                <a:close/>
              </a:path>
              <a:path w="3640454" h="4913630">
                <a:moveTo>
                  <a:pt x="1658556" y="3059339"/>
                </a:moveTo>
                <a:lnTo>
                  <a:pt x="1649672" y="3059339"/>
                </a:lnTo>
                <a:lnTo>
                  <a:pt x="1646632" y="3046639"/>
                </a:lnTo>
                <a:lnTo>
                  <a:pt x="1644364" y="3033939"/>
                </a:lnTo>
                <a:lnTo>
                  <a:pt x="1642156" y="3033939"/>
                </a:lnTo>
                <a:lnTo>
                  <a:pt x="1639294" y="3021239"/>
                </a:lnTo>
                <a:lnTo>
                  <a:pt x="1640712" y="3008539"/>
                </a:lnTo>
                <a:lnTo>
                  <a:pt x="1645587" y="3008539"/>
                </a:lnTo>
                <a:lnTo>
                  <a:pt x="1647514" y="3021239"/>
                </a:lnTo>
                <a:lnTo>
                  <a:pt x="1650469" y="3021239"/>
                </a:lnTo>
                <a:lnTo>
                  <a:pt x="1653011" y="3033939"/>
                </a:lnTo>
                <a:lnTo>
                  <a:pt x="1655504" y="3046639"/>
                </a:lnTo>
                <a:lnTo>
                  <a:pt x="1658556" y="3059339"/>
                </a:lnTo>
                <a:close/>
              </a:path>
              <a:path w="3640454" h="4913630">
                <a:moveTo>
                  <a:pt x="2657319" y="3059339"/>
                </a:moveTo>
                <a:lnTo>
                  <a:pt x="2651682" y="3046639"/>
                </a:lnTo>
                <a:lnTo>
                  <a:pt x="2646634" y="3033939"/>
                </a:lnTo>
                <a:lnTo>
                  <a:pt x="2642688" y="3021239"/>
                </a:lnTo>
                <a:lnTo>
                  <a:pt x="2640357" y="3008539"/>
                </a:lnTo>
                <a:lnTo>
                  <a:pt x="2646041" y="3021239"/>
                </a:lnTo>
                <a:lnTo>
                  <a:pt x="2651439" y="3033939"/>
                </a:lnTo>
                <a:lnTo>
                  <a:pt x="2655537" y="3046639"/>
                </a:lnTo>
                <a:lnTo>
                  <a:pt x="2657319" y="3059339"/>
                </a:lnTo>
                <a:close/>
              </a:path>
              <a:path w="3640454" h="4913630">
                <a:moveTo>
                  <a:pt x="88207" y="3033939"/>
                </a:moveTo>
                <a:lnTo>
                  <a:pt x="77180" y="3033939"/>
                </a:lnTo>
                <a:lnTo>
                  <a:pt x="75100" y="3021239"/>
                </a:lnTo>
                <a:lnTo>
                  <a:pt x="93242" y="3021239"/>
                </a:lnTo>
                <a:lnTo>
                  <a:pt x="88207" y="3033939"/>
                </a:lnTo>
                <a:close/>
              </a:path>
              <a:path w="3640454" h="4913630">
                <a:moveTo>
                  <a:pt x="210696" y="3033939"/>
                </a:moveTo>
                <a:lnTo>
                  <a:pt x="192914" y="3033939"/>
                </a:lnTo>
                <a:lnTo>
                  <a:pt x="195973" y="3021239"/>
                </a:lnTo>
                <a:lnTo>
                  <a:pt x="213821" y="3021239"/>
                </a:lnTo>
                <a:lnTo>
                  <a:pt x="210696" y="3033939"/>
                </a:lnTo>
                <a:close/>
              </a:path>
              <a:path w="3640454" h="4913630">
                <a:moveTo>
                  <a:pt x="409590" y="3033939"/>
                </a:moveTo>
                <a:lnTo>
                  <a:pt x="395394" y="3033939"/>
                </a:lnTo>
                <a:lnTo>
                  <a:pt x="396624" y="3021239"/>
                </a:lnTo>
                <a:lnTo>
                  <a:pt x="413031" y="3021239"/>
                </a:lnTo>
                <a:lnTo>
                  <a:pt x="409590" y="3033939"/>
                </a:lnTo>
                <a:close/>
              </a:path>
              <a:path w="3640454" h="4913630">
                <a:moveTo>
                  <a:pt x="552626" y="3046639"/>
                </a:moveTo>
                <a:lnTo>
                  <a:pt x="535235" y="3046639"/>
                </a:lnTo>
                <a:lnTo>
                  <a:pt x="538457" y="3033939"/>
                </a:lnTo>
                <a:lnTo>
                  <a:pt x="542377" y="3021239"/>
                </a:lnTo>
                <a:lnTo>
                  <a:pt x="558358" y="3021239"/>
                </a:lnTo>
                <a:lnTo>
                  <a:pt x="555810" y="3033939"/>
                </a:lnTo>
                <a:lnTo>
                  <a:pt x="552626" y="3046639"/>
                </a:lnTo>
                <a:close/>
              </a:path>
              <a:path w="3640454" h="4913630">
                <a:moveTo>
                  <a:pt x="671437" y="3033939"/>
                </a:moveTo>
                <a:lnTo>
                  <a:pt x="653992" y="3033939"/>
                </a:lnTo>
                <a:lnTo>
                  <a:pt x="659238" y="3021239"/>
                </a:lnTo>
                <a:lnTo>
                  <a:pt x="675010" y="3021239"/>
                </a:lnTo>
                <a:lnTo>
                  <a:pt x="671437" y="3033939"/>
                </a:lnTo>
                <a:close/>
              </a:path>
              <a:path w="3640454" h="4913630">
                <a:moveTo>
                  <a:pt x="713625" y="3033939"/>
                </a:moveTo>
                <a:lnTo>
                  <a:pt x="679226" y="3033939"/>
                </a:lnTo>
                <a:lnTo>
                  <a:pt x="678843" y="3021239"/>
                </a:lnTo>
                <a:lnTo>
                  <a:pt x="720794" y="3021239"/>
                </a:lnTo>
                <a:lnTo>
                  <a:pt x="713625" y="3033939"/>
                </a:lnTo>
                <a:close/>
              </a:path>
              <a:path w="3640454" h="4913630">
                <a:moveTo>
                  <a:pt x="1045808" y="3059339"/>
                </a:moveTo>
                <a:lnTo>
                  <a:pt x="1035518" y="3059339"/>
                </a:lnTo>
                <a:lnTo>
                  <a:pt x="1035518" y="3046639"/>
                </a:lnTo>
                <a:lnTo>
                  <a:pt x="1035234" y="3046639"/>
                </a:lnTo>
                <a:lnTo>
                  <a:pt x="1037684" y="3033939"/>
                </a:lnTo>
                <a:lnTo>
                  <a:pt x="1039627" y="3021239"/>
                </a:lnTo>
                <a:lnTo>
                  <a:pt x="1049223" y="3021239"/>
                </a:lnTo>
                <a:lnTo>
                  <a:pt x="1047981" y="3033939"/>
                </a:lnTo>
                <a:lnTo>
                  <a:pt x="1046935" y="3046639"/>
                </a:lnTo>
                <a:lnTo>
                  <a:pt x="1045808" y="3059339"/>
                </a:lnTo>
                <a:close/>
              </a:path>
              <a:path w="3640454" h="4913630">
                <a:moveTo>
                  <a:pt x="2553377" y="3072039"/>
                </a:moveTo>
                <a:lnTo>
                  <a:pt x="2547484" y="3059339"/>
                </a:lnTo>
                <a:lnTo>
                  <a:pt x="2542620" y="3046639"/>
                </a:lnTo>
                <a:lnTo>
                  <a:pt x="2538457" y="3033939"/>
                </a:lnTo>
                <a:lnTo>
                  <a:pt x="2534667" y="3021239"/>
                </a:lnTo>
                <a:lnTo>
                  <a:pt x="2542263" y="3021239"/>
                </a:lnTo>
                <a:lnTo>
                  <a:pt x="2548678" y="3046639"/>
                </a:lnTo>
                <a:lnTo>
                  <a:pt x="2552764" y="3059339"/>
                </a:lnTo>
                <a:lnTo>
                  <a:pt x="2553377" y="3072039"/>
                </a:lnTo>
                <a:close/>
              </a:path>
              <a:path w="3640454" h="4913630">
                <a:moveTo>
                  <a:pt x="202498" y="3046639"/>
                </a:moveTo>
                <a:lnTo>
                  <a:pt x="189697" y="3046639"/>
                </a:lnTo>
                <a:lnTo>
                  <a:pt x="188638" y="3033939"/>
                </a:lnTo>
                <a:lnTo>
                  <a:pt x="206988" y="3033939"/>
                </a:lnTo>
                <a:lnTo>
                  <a:pt x="202498" y="3046639"/>
                </a:lnTo>
                <a:close/>
              </a:path>
              <a:path w="3640454" h="4913630">
                <a:moveTo>
                  <a:pt x="601853" y="3046639"/>
                </a:moveTo>
                <a:lnTo>
                  <a:pt x="584534" y="3046639"/>
                </a:lnTo>
                <a:lnTo>
                  <a:pt x="591149" y="3033939"/>
                </a:lnTo>
                <a:lnTo>
                  <a:pt x="601711" y="3033939"/>
                </a:lnTo>
                <a:lnTo>
                  <a:pt x="601853" y="3046639"/>
                </a:lnTo>
                <a:close/>
              </a:path>
              <a:path w="3640454" h="4913630">
                <a:moveTo>
                  <a:pt x="631802" y="3059339"/>
                </a:moveTo>
                <a:lnTo>
                  <a:pt x="611595" y="3059339"/>
                </a:lnTo>
                <a:lnTo>
                  <a:pt x="615072" y="3046639"/>
                </a:lnTo>
                <a:lnTo>
                  <a:pt x="619037" y="3046639"/>
                </a:lnTo>
                <a:lnTo>
                  <a:pt x="623483" y="3033939"/>
                </a:lnTo>
                <a:lnTo>
                  <a:pt x="639816" y="3033939"/>
                </a:lnTo>
                <a:lnTo>
                  <a:pt x="636155" y="3046639"/>
                </a:lnTo>
                <a:lnTo>
                  <a:pt x="631802" y="3059339"/>
                </a:lnTo>
                <a:close/>
              </a:path>
              <a:path w="3640454" h="4913630">
                <a:moveTo>
                  <a:pt x="655984" y="3059339"/>
                </a:moveTo>
                <a:lnTo>
                  <a:pt x="647110" y="3059339"/>
                </a:lnTo>
                <a:lnTo>
                  <a:pt x="644479" y="3046639"/>
                </a:lnTo>
                <a:lnTo>
                  <a:pt x="645838" y="3046639"/>
                </a:lnTo>
                <a:lnTo>
                  <a:pt x="649477" y="3033939"/>
                </a:lnTo>
                <a:lnTo>
                  <a:pt x="666923" y="3033939"/>
                </a:lnTo>
                <a:lnTo>
                  <a:pt x="661695" y="3046639"/>
                </a:lnTo>
                <a:lnTo>
                  <a:pt x="655984" y="3059339"/>
                </a:lnTo>
                <a:close/>
              </a:path>
              <a:path w="3640454" h="4913630">
                <a:moveTo>
                  <a:pt x="686174" y="3059339"/>
                </a:moveTo>
                <a:lnTo>
                  <a:pt x="670132" y="3059339"/>
                </a:lnTo>
                <a:lnTo>
                  <a:pt x="675657" y="3046639"/>
                </a:lnTo>
                <a:lnTo>
                  <a:pt x="681883" y="3033939"/>
                </a:lnTo>
                <a:lnTo>
                  <a:pt x="708252" y="3033939"/>
                </a:lnTo>
                <a:lnTo>
                  <a:pt x="704474" y="3046639"/>
                </a:lnTo>
                <a:lnTo>
                  <a:pt x="687121" y="3046639"/>
                </a:lnTo>
                <a:lnTo>
                  <a:pt x="686174" y="3059339"/>
                </a:lnTo>
                <a:close/>
              </a:path>
              <a:path w="3640454" h="4913630">
                <a:moveTo>
                  <a:pt x="807729" y="3072039"/>
                </a:moveTo>
                <a:lnTo>
                  <a:pt x="798635" y="3072039"/>
                </a:lnTo>
                <a:lnTo>
                  <a:pt x="801275" y="3059339"/>
                </a:lnTo>
                <a:lnTo>
                  <a:pt x="804507" y="3046639"/>
                </a:lnTo>
                <a:lnTo>
                  <a:pt x="808353" y="3046639"/>
                </a:lnTo>
                <a:lnTo>
                  <a:pt x="812836" y="3033939"/>
                </a:lnTo>
                <a:lnTo>
                  <a:pt x="821949" y="3033939"/>
                </a:lnTo>
                <a:lnTo>
                  <a:pt x="815694" y="3059339"/>
                </a:lnTo>
                <a:lnTo>
                  <a:pt x="812129" y="3059339"/>
                </a:lnTo>
                <a:lnTo>
                  <a:pt x="807729" y="3072039"/>
                </a:lnTo>
                <a:close/>
              </a:path>
              <a:path w="3640454" h="4913630">
                <a:moveTo>
                  <a:pt x="978186" y="3046639"/>
                </a:moveTo>
                <a:lnTo>
                  <a:pt x="972505" y="3046639"/>
                </a:lnTo>
                <a:lnTo>
                  <a:pt x="970326" y="3033939"/>
                </a:lnTo>
                <a:lnTo>
                  <a:pt x="980135" y="3033939"/>
                </a:lnTo>
                <a:lnTo>
                  <a:pt x="978186" y="3046639"/>
                </a:lnTo>
                <a:close/>
              </a:path>
              <a:path w="3640454" h="4913630">
                <a:moveTo>
                  <a:pt x="1562811" y="3084739"/>
                </a:moveTo>
                <a:lnTo>
                  <a:pt x="1557023" y="3072039"/>
                </a:lnTo>
                <a:lnTo>
                  <a:pt x="1552962" y="3059339"/>
                </a:lnTo>
                <a:lnTo>
                  <a:pt x="1550226" y="3046639"/>
                </a:lnTo>
                <a:lnTo>
                  <a:pt x="1548412" y="3033939"/>
                </a:lnTo>
                <a:lnTo>
                  <a:pt x="1554916" y="3033939"/>
                </a:lnTo>
                <a:lnTo>
                  <a:pt x="1558569" y="3046639"/>
                </a:lnTo>
                <a:lnTo>
                  <a:pt x="1561672" y="3059339"/>
                </a:lnTo>
                <a:lnTo>
                  <a:pt x="1563372" y="3072039"/>
                </a:lnTo>
                <a:lnTo>
                  <a:pt x="1562811" y="3084739"/>
                </a:lnTo>
                <a:close/>
              </a:path>
              <a:path w="3640454" h="4913630">
                <a:moveTo>
                  <a:pt x="2440695" y="3084739"/>
                </a:moveTo>
                <a:lnTo>
                  <a:pt x="2434804" y="3072039"/>
                </a:lnTo>
                <a:lnTo>
                  <a:pt x="2429765" y="3059339"/>
                </a:lnTo>
                <a:lnTo>
                  <a:pt x="2425759" y="3046639"/>
                </a:lnTo>
                <a:lnTo>
                  <a:pt x="2422965" y="3033939"/>
                </a:lnTo>
                <a:lnTo>
                  <a:pt x="2429678" y="3033939"/>
                </a:lnTo>
                <a:lnTo>
                  <a:pt x="2435552" y="3046639"/>
                </a:lnTo>
                <a:lnTo>
                  <a:pt x="2439565" y="3072039"/>
                </a:lnTo>
                <a:lnTo>
                  <a:pt x="2440695" y="3084739"/>
                </a:lnTo>
                <a:close/>
              </a:path>
              <a:path w="3640454" h="4913630">
                <a:moveTo>
                  <a:pt x="303792" y="3059339"/>
                </a:moveTo>
                <a:lnTo>
                  <a:pt x="287887" y="3059339"/>
                </a:lnTo>
                <a:lnTo>
                  <a:pt x="292026" y="3046639"/>
                </a:lnTo>
                <a:lnTo>
                  <a:pt x="303346" y="3046639"/>
                </a:lnTo>
                <a:lnTo>
                  <a:pt x="303792" y="3059339"/>
                </a:lnTo>
                <a:close/>
              </a:path>
              <a:path w="3640454" h="4913630">
                <a:moveTo>
                  <a:pt x="544203" y="3059339"/>
                </a:moveTo>
                <a:lnTo>
                  <a:pt x="532183" y="3059339"/>
                </a:lnTo>
                <a:lnTo>
                  <a:pt x="532839" y="3046639"/>
                </a:lnTo>
                <a:lnTo>
                  <a:pt x="548770" y="3046639"/>
                </a:lnTo>
                <a:lnTo>
                  <a:pt x="544203" y="3059339"/>
                </a:lnTo>
                <a:close/>
              </a:path>
              <a:path w="3640454" h="4913630">
                <a:moveTo>
                  <a:pt x="583025" y="3072039"/>
                </a:moveTo>
                <a:lnTo>
                  <a:pt x="572263" y="3072039"/>
                </a:lnTo>
                <a:lnTo>
                  <a:pt x="573811" y="3059339"/>
                </a:lnTo>
                <a:lnTo>
                  <a:pt x="580247" y="3046639"/>
                </a:lnTo>
                <a:lnTo>
                  <a:pt x="595725" y="3046639"/>
                </a:lnTo>
                <a:lnTo>
                  <a:pt x="592226" y="3059339"/>
                </a:lnTo>
                <a:lnTo>
                  <a:pt x="583025" y="3072039"/>
                </a:lnTo>
                <a:close/>
              </a:path>
              <a:path w="3640454" h="4913630">
                <a:moveTo>
                  <a:pt x="714282" y="3072039"/>
                </a:moveTo>
                <a:lnTo>
                  <a:pt x="649943" y="3072039"/>
                </a:lnTo>
                <a:lnTo>
                  <a:pt x="651485" y="3059339"/>
                </a:lnTo>
                <a:lnTo>
                  <a:pt x="707136" y="3059339"/>
                </a:lnTo>
                <a:lnTo>
                  <a:pt x="713687" y="3046639"/>
                </a:lnTo>
                <a:lnTo>
                  <a:pt x="723638" y="3046639"/>
                </a:lnTo>
                <a:lnTo>
                  <a:pt x="718263" y="3059339"/>
                </a:lnTo>
                <a:lnTo>
                  <a:pt x="714282" y="3072039"/>
                </a:lnTo>
                <a:close/>
              </a:path>
              <a:path w="3640454" h="4913630">
                <a:moveTo>
                  <a:pt x="743174" y="3059339"/>
                </a:moveTo>
                <a:lnTo>
                  <a:pt x="728542" y="3059339"/>
                </a:lnTo>
                <a:lnTo>
                  <a:pt x="733267" y="3046639"/>
                </a:lnTo>
                <a:lnTo>
                  <a:pt x="743987" y="3046639"/>
                </a:lnTo>
                <a:lnTo>
                  <a:pt x="743174" y="3059339"/>
                </a:lnTo>
                <a:close/>
              </a:path>
              <a:path w="3640454" h="4913630">
                <a:moveTo>
                  <a:pt x="853595" y="3084739"/>
                </a:moveTo>
                <a:lnTo>
                  <a:pt x="843939" y="3084739"/>
                </a:lnTo>
                <a:lnTo>
                  <a:pt x="846032" y="3072039"/>
                </a:lnTo>
                <a:lnTo>
                  <a:pt x="848205" y="3059339"/>
                </a:lnTo>
                <a:lnTo>
                  <a:pt x="853876" y="3046639"/>
                </a:lnTo>
                <a:lnTo>
                  <a:pt x="864029" y="3046639"/>
                </a:lnTo>
                <a:lnTo>
                  <a:pt x="859360" y="3072039"/>
                </a:lnTo>
                <a:lnTo>
                  <a:pt x="857026" y="3072039"/>
                </a:lnTo>
                <a:lnTo>
                  <a:pt x="853595" y="3084739"/>
                </a:lnTo>
                <a:close/>
              </a:path>
              <a:path w="3640454" h="4913630">
                <a:moveTo>
                  <a:pt x="1118552" y="3059339"/>
                </a:moveTo>
                <a:lnTo>
                  <a:pt x="1110114" y="3059339"/>
                </a:lnTo>
                <a:lnTo>
                  <a:pt x="1112053" y="3046639"/>
                </a:lnTo>
                <a:lnTo>
                  <a:pt x="1117419" y="3046639"/>
                </a:lnTo>
                <a:lnTo>
                  <a:pt x="1118552" y="3059339"/>
                </a:lnTo>
                <a:close/>
              </a:path>
              <a:path w="3640454" h="4913630">
                <a:moveTo>
                  <a:pt x="1281048" y="3097439"/>
                </a:moveTo>
                <a:lnTo>
                  <a:pt x="1279025" y="3084739"/>
                </a:lnTo>
                <a:lnTo>
                  <a:pt x="1277217" y="3072039"/>
                </a:lnTo>
                <a:lnTo>
                  <a:pt x="1275919" y="3072039"/>
                </a:lnTo>
                <a:lnTo>
                  <a:pt x="1274719" y="3059339"/>
                </a:lnTo>
                <a:lnTo>
                  <a:pt x="1273277" y="3046639"/>
                </a:lnTo>
                <a:lnTo>
                  <a:pt x="1283092" y="3046639"/>
                </a:lnTo>
                <a:lnTo>
                  <a:pt x="1284403" y="3059339"/>
                </a:lnTo>
                <a:lnTo>
                  <a:pt x="1287367" y="3084739"/>
                </a:lnTo>
                <a:lnTo>
                  <a:pt x="1284646" y="3084739"/>
                </a:lnTo>
                <a:lnTo>
                  <a:pt x="1281048" y="3097439"/>
                </a:lnTo>
                <a:close/>
              </a:path>
              <a:path w="3640454" h="4913630">
                <a:moveTo>
                  <a:pt x="2335556" y="3097439"/>
                </a:moveTo>
                <a:lnTo>
                  <a:pt x="2328788" y="3084739"/>
                </a:lnTo>
                <a:lnTo>
                  <a:pt x="2323771" y="3072039"/>
                </a:lnTo>
                <a:lnTo>
                  <a:pt x="2319550" y="3059339"/>
                </a:lnTo>
                <a:lnTo>
                  <a:pt x="2315168" y="3046639"/>
                </a:lnTo>
                <a:lnTo>
                  <a:pt x="2322977" y="3059339"/>
                </a:lnTo>
                <a:lnTo>
                  <a:pt x="2329525" y="3072039"/>
                </a:lnTo>
                <a:lnTo>
                  <a:pt x="2333992" y="3084739"/>
                </a:lnTo>
                <a:lnTo>
                  <a:pt x="2335556" y="3097439"/>
                </a:lnTo>
                <a:close/>
              </a:path>
              <a:path w="3640454" h="4913630">
                <a:moveTo>
                  <a:pt x="2847805" y="3097439"/>
                </a:moveTo>
                <a:lnTo>
                  <a:pt x="2840284" y="3084739"/>
                </a:lnTo>
                <a:lnTo>
                  <a:pt x="2834061" y="3072039"/>
                </a:lnTo>
                <a:lnTo>
                  <a:pt x="2828310" y="3059339"/>
                </a:lnTo>
                <a:lnTo>
                  <a:pt x="2822204" y="3046639"/>
                </a:lnTo>
                <a:lnTo>
                  <a:pt x="2830924" y="3059339"/>
                </a:lnTo>
                <a:lnTo>
                  <a:pt x="2838808" y="3072039"/>
                </a:lnTo>
                <a:lnTo>
                  <a:pt x="2844791" y="3084739"/>
                </a:lnTo>
                <a:lnTo>
                  <a:pt x="2847805" y="3097439"/>
                </a:lnTo>
                <a:close/>
              </a:path>
              <a:path w="3640454" h="4913630">
                <a:moveTo>
                  <a:pt x="2972517" y="3097439"/>
                </a:moveTo>
                <a:lnTo>
                  <a:pt x="2964095" y="3084739"/>
                </a:lnTo>
                <a:lnTo>
                  <a:pt x="2956291" y="3072039"/>
                </a:lnTo>
                <a:lnTo>
                  <a:pt x="2948729" y="3059339"/>
                </a:lnTo>
                <a:lnTo>
                  <a:pt x="2941031" y="3046639"/>
                </a:lnTo>
                <a:lnTo>
                  <a:pt x="2959455" y="3072039"/>
                </a:lnTo>
                <a:lnTo>
                  <a:pt x="2967351" y="3084739"/>
                </a:lnTo>
                <a:lnTo>
                  <a:pt x="2972517" y="3097439"/>
                </a:lnTo>
                <a:close/>
              </a:path>
              <a:path w="3640454" h="4913630">
                <a:moveTo>
                  <a:pt x="59972" y="3084739"/>
                </a:moveTo>
                <a:lnTo>
                  <a:pt x="42012" y="3084739"/>
                </a:lnTo>
                <a:lnTo>
                  <a:pt x="45764" y="3072039"/>
                </a:lnTo>
                <a:lnTo>
                  <a:pt x="50080" y="3072039"/>
                </a:lnTo>
                <a:lnTo>
                  <a:pt x="54846" y="3059339"/>
                </a:lnTo>
                <a:lnTo>
                  <a:pt x="67398" y="3059339"/>
                </a:lnTo>
                <a:lnTo>
                  <a:pt x="65252" y="3072039"/>
                </a:lnTo>
                <a:lnTo>
                  <a:pt x="59972" y="3084739"/>
                </a:lnTo>
                <a:close/>
              </a:path>
              <a:path w="3640454" h="4913630">
                <a:moveTo>
                  <a:pt x="298229" y="3072039"/>
                </a:moveTo>
                <a:lnTo>
                  <a:pt x="281088" y="3072039"/>
                </a:lnTo>
                <a:lnTo>
                  <a:pt x="284201" y="3059339"/>
                </a:lnTo>
                <a:lnTo>
                  <a:pt x="301349" y="3059339"/>
                </a:lnTo>
                <a:lnTo>
                  <a:pt x="298229" y="3072039"/>
                </a:lnTo>
                <a:close/>
              </a:path>
              <a:path w="3640454" h="4913630">
                <a:moveTo>
                  <a:pt x="389220" y="3084739"/>
                </a:moveTo>
                <a:lnTo>
                  <a:pt x="371849" y="3084739"/>
                </a:lnTo>
                <a:lnTo>
                  <a:pt x="375308" y="3072039"/>
                </a:lnTo>
                <a:lnTo>
                  <a:pt x="380666" y="3059339"/>
                </a:lnTo>
                <a:lnTo>
                  <a:pt x="384276" y="3059339"/>
                </a:lnTo>
                <a:lnTo>
                  <a:pt x="387731" y="3072039"/>
                </a:lnTo>
                <a:lnTo>
                  <a:pt x="391834" y="3072039"/>
                </a:lnTo>
                <a:lnTo>
                  <a:pt x="389220" y="3084739"/>
                </a:lnTo>
                <a:close/>
              </a:path>
              <a:path w="3640454" h="4913630">
                <a:moveTo>
                  <a:pt x="465262" y="3097439"/>
                </a:moveTo>
                <a:lnTo>
                  <a:pt x="454296" y="3097439"/>
                </a:lnTo>
                <a:lnTo>
                  <a:pt x="451491" y="3084739"/>
                </a:lnTo>
                <a:lnTo>
                  <a:pt x="455155" y="3084739"/>
                </a:lnTo>
                <a:lnTo>
                  <a:pt x="458224" y="3072039"/>
                </a:lnTo>
                <a:lnTo>
                  <a:pt x="461783" y="3059339"/>
                </a:lnTo>
                <a:lnTo>
                  <a:pt x="478488" y="3059339"/>
                </a:lnTo>
                <a:lnTo>
                  <a:pt x="472337" y="3072039"/>
                </a:lnTo>
                <a:lnTo>
                  <a:pt x="468897" y="3084739"/>
                </a:lnTo>
                <a:lnTo>
                  <a:pt x="465262" y="3097439"/>
                </a:lnTo>
                <a:close/>
              </a:path>
              <a:path w="3640454" h="4913630">
                <a:moveTo>
                  <a:pt x="620331" y="3072039"/>
                </a:moveTo>
                <a:lnTo>
                  <a:pt x="611377" y="3072039"/>
                </a:lnTo>
                <a:lnTo>
                  <a:pt x="610310" y="3059339"/>
                </a:lnTo>
                <a:lnTo>
                  <a:pt x="626585" y="3059339"/>
                </a:lnTo>
                <a:lnTo>
                  <a:pt x="620331" y="3072039"/>
                </a:lnTo>
                <a:close/>
              </a:path>
              <a:path w="3640454" h="4913630">
                <a:moveTo>
                  <a:pt x="732447" y="3084739"/>
                </a:moveTo>
                <a:lnTo>
                  <a:pt x="718007" y="3084739"/>
                </a:lnTo>
                <a:lnTo>
                  <a:pt x="720869" y="3072039"/>
                </a:lnTo>
                <a:lnTo>
                  <a:pt x="724395" y="3059339"/>
                </a:lnTo>
                <a:lnTo>
                  <a:pt x="740091" y="3059339"/>
                </a:lnTo>
                <a:lnTo>
                  <a:pt x="736558" y="3072039"/>
                </a:lnTo>
                <a:lnTo>
                  <a:pt x="732447" y="3084739"/>
                </a:lnTo>
                <a:close/>
              </a:path>
              <a:path w="3640454" h="4913630">
                <a:moveTo>
                  <a:pt x="756350" y="3097439"/>
                </a:moveTo>
                <a:lnTo>
                  <a:pt x="747719" y="3097439"/>
                </a:lnTo>
                <a:lnTo>
                  <a:pt x="750492" y="3084739"/>
                </a:lnTo>
                <a:lnTo>
                  <a:pt x="753774" y="3072039"/>
                </a:lnTo>
                <a:lnTo>
                  <a:pt x="757951" y="3059339"/>
                </a:lnTo>
                <a:lnTo>
                  <a:pt x="770624" y="3059339"/>
                </a:lnTo>
                <a:lnTo>
                  <a:pt x="768689" y="3072039"/>
                </a:lnTo>
                <a:lnTo>
                  <a:pt x="765554" y="3072039"/>
                </a:lnTo>
                <a:lnTo>
                  <a:pt x="761386" y="3084739"/>
                </a:lnTo>
                <a:lnTo>
                  <a:pt x="756350" y="3097439"/>
                </a:lnTo>
                <a:close/>
              </a:path>
              <a:path w="3640454" h="4913630">
                <a:moveTo>
                  <a:pt x="909813" y="3097439"/>
                </a:moveTo>
                <a:lnTo>
                  <a:pt x="897644" y="3097439"/>
                </a:lnTo>
                <a:lnTo>
                  <a:pt x="898623" y="3084739"/>
                </a:lnTo>
                <a:lnTo>
                  <a:pt x="900060" y="3084739"/>
                </a:lnTo>
                <a:lnTo>
                  <a:pt x="901842" y="3072039"/>
                </a:lnTo>
                <a:lnTo>
                  <a:pt x="903856" y="3072039"/>
                </a:lnTo>
                <a:lnTo>
                  <a:pt x="904791" y="3059339"/>
                </a:lnTo>
                <a:lnTo>
                  <a:pt x="915102" y="3059339"/>
                </a:lnTo>
                <a:lnTo>
                  <a:pt x="909813" y="3097439"/>
                </a:lnTo>
                <a:close/>
              </a:path>
              <a:path w="3640454" h="4913630">
                <a:moveTo>
                  <a:pt x="1044305" y="3072039"/>
                </a:moveTo>
                <a:lnTo>
                  <a:pt x="1036485" y="3072039"/>
                </a:lnTo>
                <a:lnTo>
                  <a:pt x="1035690" y="3059339"/>
                </a:lnTo>
                <a:lnTo>
                  <a:pt x="1044576" y="3059339"/>
                </a:lnTo>
                <a:lnTo>
                  <a:pt x="1044305" y="3072039"/>
                </a:lnTo>
                <a:close/>
              </a:path>
              <a:path w="3640454" h="4913630">
                <a:moveTo>
                  <a:pt x="1118645" y="3072039"/>
                </a:moveTo>
                <a:lnTo>
                  <a:pt x="1108783" y="3072039"/>
                </a:lnTo>
                <a:lnTo>
                  <a:pt x="1109814" y="3059339"/>
                </a:lnTo>
                <a:lnTo>
                  <a:pt x="1118730" y="3059339"/>
                </a:lnTo>
                <a:lnTo>
                  <a:pt x="1118645" y="3072039"/>
                </a:lnTo>
                <a:close/>
              </a:path>
              <a:path w="3640454" h="4913630">
                <a:moveTo>
                  <a:pt x="1476770" y="3097439"/>
                </a:moveTo>
                <a:lnTo>
                  <a:pt x="1465588" y="3097439"/>
                </a:lnTo>
                <a:lnTo>
                  <a:pt x="1462987" y="3084739"/>
                </a:lnTo>
                <a:lnTo>
                  <a:pt x="1460791" y="3072039"/>
                </a:lnTo>
                <a:lnTo>
                  <a:pt x="1458965" y="3059339"/>
                </a:lnTo>
                <a:lnTo>
                  <a:pt x="1466606" y="3059339"/>
                </a:lnTo>
                <a:lnTo>
                  <a:pt x="1469678" y="3072039"/>
                </a:lnTo>
                <a:lnTo>
                  <a:pt x="1472104" y="3084739"/>
                </a:lnTo>
                <a:lnTo>
                  <a:pt x="1476770" y="3097439"/>
                </a:lnTo>
                <a:close/>
              </a:path>
              <a:path w="3640454" h="4913630">
                <a:moveTo>
                  <a:pt x="2246699" y="3110139"/>
                </a:moveTo>
                <a:lnTo>
                  <a:pt x="2238809" y="3110139"/>
                </a:lnTo>
                <a:lnTo>
                  <a:pt x="2232474" y="3097439"/>
                </a:lnTo>
                <a:lnTo>
                  <a:pt x="2228430" y="3072039"/>
                </a:lnTo>
                <a:lnTo>
                  <a:pt x="2227413" y="3059339"/>
                </a:lnTo>
                <a:lnTo>
                  <a:pt x="2234301" y="3072039"/>
                </a:lnTo>
                <a:lnTo>
                  <a:pt x="2239244" y="3084739"/>
                </a:lnTo>
                <a:lnTo>
                  <a:pt x="2243093" y="3097439"/>
                </a:lnTo>
                <a:lnTo>
                  <a:pt x="2246699" y="3110139"/>
                </a:lnTo>
                <a:close/>
              </a:path>
              <a:path w="3640454" h="4913630">
                <a:moveTo>
                  <a:pt x="183369" y="3084739"/>
                </a:moveTo>
                <a:lnTo>
                  <a:pt x="163680" y="3084739"/>
                </a:lnTo>
                <a:lnTo>
                  <a:pt x="167306" y="3072039"/>
                </a:lnTo>
                <a:lnTo>
                  <a:pt x="179904" y="3072039"/>
                </a:lnTo>
                <a:lnTo>
                  <a:pt x="183369" y="3084739"/>
                </a:lnTo>
                <a:close/>
              </a:path>
              <a:path w="3640454" h="4913630">
                <a:moveTo>
                  <a:pt x="289493" y="3084739"/>
                </a:moveTo>
                <a:lnTo>
                  <a:pt x="277926" y="3084739"/>
                </a:lnTo>
                <a:lnTo>
                  <a:pt x="278666" y="3072039"/>
                </a:lnTo>
                <a:lnTo>
                  <a:pt x="294315" y="3072039"/>
                </a:lnTo>
                <a:lnTo>
                  <a:pt x="289493" y="3084739"/>
                </a:lnTo>
                <a:close/>
              </a:path>
              <a:path w="3640454" h="4913630">
                <a:moveTo>
                  <a:pt x="631249" y="3084739"/>
                </a:moveTo>
                <a:lnTo>
                  <a:pt x="619967" y="3084739"/>
                </a:lnTo>
                <a:lnTo>
                  <a:pt x="625454" y="3072039"/>
                </a:lnTo>
                <a:lnTo>
                  <a:pt x="631249" y="3084739"/>
                </a:lnTo>
                <a:close/>
              </a:path>
              <a:path w="3640454" h="4913630">
                <a:moveTo>
                  <a:pt x="623199" y="3110139"/>
                </a:moveTo>
                <a:lnTo>
                  <a:pt x="607039" y="3110139"/>
                </a:lnTo>
                <a:lnTo>
                  <a:pt x="611100" y="3097439"/>
                </a:lnTo>
                <a:lnTo>
                  <a:pt x="615376" y="3084739"/>
                </a:lnTo>
                <a:lnTo>
                  <a:pt x="640758" y="3084739"/>
                </a:lnTo>
                <a:lnTo>
                  <a:pt x="644676" y="3072039"/>
                </a:lnTo>
                <a:lnTo>
                  <a:pt x="692148" y="3072039"/>
                </a:lnTo>
                <a:lnTo>
                  <a:pt x="688855" y="3084739"/>
                </a:lnTo>
                <a:lnTo>
                  <a:pt x="684958" y="3097439"/>
                </a:lnTo>
                <a:lnTo>
                  <a:pt x="629626" y="3097439"/>
                </a:lnTo>
                <a:lnTo>
                  <a:pt x="623199" y="3110139"/>
                </a:lnTo>
                <a:close/>
              </a:path>
              <a:path w="3640454" h="4913630">
                <a:moveTo>
                  <a:pt x="705295" y="3084739"/>
                </a:moveTo>
                <a:lnTo>
                  <a:pt x="697402" y="3084739"/>
                </a:lnTo>
                <a:lnTo>
                  <a:pt x="692148" y="3072039"/>
                </a:lnTo>
                <a:lnTo>
                  <a:pt x="709919" y="3072039"/>
                </a:lnTo>
                <a:lnTo>
                  <a:pt x="705295" y="3084739"/>
                </a:lnTo>
                <a:close/>
              </a:path>
              <a:path w="3640454" h="4913630">
                <a:moveTo>
                  <a:pt x="1118573" y="3097439"/>
                </a:moveTo>
                <a:lnTo>
                  <a:pt x="1109903" y="3097439"/>
                </a:lnTo>
                <a:lnTo>
                  <a:pt x="1108785" y="3084739"/>
                </a:lnTo>
                <a:lnTo>
                  <a:pt x="1108426" y="3072039"/>
                </a:lnTo>
                <a:lnTo>
                  <a:pt x="1118667" y="3072039"/>
                </a:lnTo>
                <a:lnTo>
                  <a:pt x="1118777" y="3084739"/>
                </a:lnTo>
                <a:lnTo>
                  <a:pt x="1118573" y="3097439"/>
                </a:lnTo>
                <a:close/>
              </a:path>
              <a:path w="3640454" h="4913630">
                <a:moveTo>
                  <a:pt x="2154898" y="3122839"/>
                </a:moveTo>
                <a:lnTo>
                  <a:pt x="2145283" y="3122839"/>
                </a:lnTo>
                <a:lnTo>
                  <a:pt x="2144705" y="3110139"/>
                </a:lnTo>
                <a:lnTo>
                  <a:pt x="2142827" y="3110139"/>
                </a:lnTo>
                <a:lnTo>
                  <a:pt x="2137551" y="3097439"/>
                </a:lnTo>
                <a:lnTo>
                  <a:pt x="2131486" y="3072039"/>
                </a:lnTo>
                <a:lnTo>
                  <a:pt x="2137117" y="3072039"/>
                </a:lnTo>
                <a:lnTo>
                  <a:pt x="2142372" y="3084739"/>
                </a:lnTo>
                <a:lnTo>
                  <a:pt x="2147095" y="3097439"/>
                </a:lnTo>
                <a:lnTo>
                  <a:pt x="2151341" y="3110139"/>
                </a:lnTo>
                <a:lnTo>
                  <a:pt x="2154898" y="3122839"/>
                </a:lnTo>
                <a:close/>
              </a:path>
              <a:path w="3640454" h="4913630">
                <a:moveTo>
                  <a:pt x="49274" y="3097439"/>
                </a:moveTo>
                <a:lnTo>
                  <a:pt x="39234" y="3097439"/>
                </a:lnTo>
                <a:lnTo>
                  <a:pt x="37875" y="3084739"/>
                </a:lnTo>
                <a:lnTo>
                  <a:pt x="53874" y="3084739"/>
                </a:lnTo>
                <a:lnTo>
                  <a:pt x="49274" y="3097439"/>
                </a:lnTo>
                <a:close/>
              </a:path>
              <a:path w="3640454" h="4913630">
                <a:moveTo>
                  <a:pt x="173755" y="3097439"/>
                </a:moveTo>
                <a:lnTo>
                  <a:pt x="156638" y="3097439"/>
                </a:lnTo>
                <a:lnTo>
                  <a:pt x="160125" y="3084739"/>
                </a:lnTo>
                <a:lnTo>
                  <a:pt x="177288" y="3084739"/>
                </a:lnTo>
                <a:lnTo>
                  <a:pt x="173755" y="3097439"/>
                </a:lnTo>
                <a:close/>
              </a:path>
              <a:path w="3640454" h="4913630">
                <a:moveTo>
                  <a:pt x="381857" y="3097439"/>
                </a:moveTo>
                <a:lnTo>
                  <a:pt x="365612" y="3097439"/>
                </a:lnTo>
                <a:lnTo>
                  <a:pt x="368583" y="3084739"/>
                </a:lnTo>
                <a:lnTo>
                  <a:pt x="385910" y="3084739"/>
                </a:lnTo>
                <a:lnTo>
                  <a:pt x="381857" y="3097439"/>
                </a:lnTo>
                <a:close/>
              </a:path>
              <a:path w="3640454" h="4913630">
                <a:moveTo>
                  <a:pt x="523169" y="3097439"/>
                </a:moveTo>
                <a:lnTo>
                  <a:pt x="507522" y="3097439"/>
                </a:lnTo>
                <a:lnTo>
                  <a:pt x="513784" y="3084739"/>
                </a:lnTo>
                <a:lnTo>
                  <a:pt x="524084" y="3084739"/>
                </a:lnTo>
                <a:lnTo>
                  <a:pt x="523169" y="3097439"/>
                </a:lnTo>
                <a:close/>
              </a:path>
              <a:path w="3640454" h="4913630">
                <a:moveTo>
                  <a:pt x="970867" y="3122839"/>
                </a:moveTo>
                <a:lnTo>
                  <a:pt x="959917" y="3122839"/>
                </a:lnTo>
                <a:lnTo>
                  <a:pt x="959987" y="3110139"/>
                </a:lnTo>
                <a:lnTo>
                  <a:pt x="960529" y="3110139"/>
                </a:lnTo>
                <a:lnTo>
                  <a:pt x="961589" y="3097439"/>
                </a:lnTo>
                <a:lnTo>
                  <a:pt x="963211" y="3084739"/>
                </a:lnTo>
                <a:lnTo>
                  <a:pt x="973681" y="3084739"/>
                </a:lnTo>
                <a:lnTo>
                  <a:pt x="973593" y="3097439"/>
                </a:lnTo>
                <a:lnTo>
                  <a:pt x="973019" y="3097439"/>
                </a:lnTo>
                <a:lnTo>
                  <a:pt x="970867" y="3122839"/>
                </a:lnTo>
                <a:close/>
              </a:path>
              <a:path w="3640454" h="4913630">
                <a:moveTo>
                  <a:pt x="1202925" y="3110139"/>
                </a:moveTo>
                <a:lnTo>
                  <a:pt x="1193498" y="3110139"/>
                </a:lnTo>
                <a:lnTo>
                  <a:pt x="1192584" y="3097439"/>
                </a:lnTo>
                <a:lnTo>
                  <a:pt x="1192332" y="3097439"/>
                </a:lnTo>
                <a:lnTo>
                  <a:pt x="1193248" y="3084739"/>
                </a:lnTo>
                <a:lnTo>
                  <a:pt x="1199853" y="3084739"/>
                </a:lnTo>
                <a:lnTo>
                  <a:pt x="1200980" y="3097439"/>
                </a:lnTo>
                <a:lnTo>
                  <a:pt x="1202925" y="3110139"/>
                </a:lnTo>
                <a:close/>
              </a:path>
              <a:path w="3640454" h="4913630">
                <a:moveTo>
                  <a:pt x="1874828" y="3135539"/>
                </a:moveTo>
                <a:lnTo>
                  <a:pt x="1867108" y="3135539"/>
                </a:lnTo>
                <a:lnTo>
                  <a:pt x="1862561" y="3122839"/>
                </a:lnTo>
                <a:lnTo>
                  <a:pt x="1858463" y="3110139"/>
                </a:lnTo>
                <a:lnTo>
                  <a:pt x="1854804" y="3097439"/>
                </a:lnTo>
                <a:lnTo>
                  <a:pt x="1851576" y="3097439"/>
                </a:lnTo>
                <a:lnTo>
                  <a:pt x="1851003" y="3084739"/>
                </a:lnTo>
                <a:lnTo>
                  <a:pt x="1858926" y="3084739"/>
                </a:lnTo>
                <a:lnTo>
                  <a:pt x="1863320" y="3097439"/>
                </a:lnTo>
                <a:lnTo>
                  <a:pt x="1874828" y="3135539"/>
                </a:lnTo>
                <a:close/>
              </a:path>
              <a:path w="3640454" h="4913630">
                <a:moveTo>
                  <a:pt x="1966782" y="3135539"/>
                </a:moveTo>
                <a:lnTo>
                  <a:pt x="1961352" y="3135539"/>
                </a:lnTo>
                <a:lnTo>
                  <a:pt x="1957526" y="3122839"/>
                </a:lnTo>
                <a:lnTo>
                  <a:pt x="1954755" y="3110139"/>
                </a:lnTo>
                <a:lnTo>
                  <a:pt x="1952017" y="3110139"/>
                </a:lnTo>
                <a:lnTo>
                  <a:pt x="1945918" y="3097439"/>
                </a:lnTo>
                <a:lnTo>
                  <a:pt x="1944396" y="3084739"/>
                </a:lnTo>
                <a:lnTo>
                  <a:pt x="1951019" y="3084739"/>
                </a:lnTo>
                <a:lnTo>
                  <a:pt x="1955526" y="3097439"/>
                </a:lnTo>
                <a:lnTo>
                  <a:pt x="1959929" y="3110139"/>
                </a:lnTo>
                <a:lnTo>
                  <a:pt x="1968434" y="3122839"/>
                </a:lnTo>
                <a:lnTo>
                  <a:pt x="1967154" y="3122839"/>
                </a:lnTo>
                <a:lnTo>
                  <a:pt x="1966782" y="3135539"/>
                </a:lnTo>
                <a:close/>
              </a:path>
              <a:path w="3640454" h="4913630">
                <a:moveTo>
                  <a:pt x="2058986" y="3135539"/>
                </a:moveTo>
                <a:lnTo>
                  <a:pt x="2051526" y="3122839"/>
                </a:lnTo>
                <a:lnTo>
                  <a:pt x="2046289" y="3110139"/>
                </a:lnTo>
                <a:lnTo>
                  <a:pt x="2042693" y="3097439"/>
                </a:lnTo>
                <a:lnTo>
                  <a:pt x="2040157" y="3084739"/>
                </a:lnTo>
                <a:lnTo>
                  <a:pt x="2047777" y="3097439"/>
                </a:lnTo>
                <a:lnTo>
                  <a:pt x="2053789" y="3110139"/>
                </a:lnTo>
                <a:lnTo>
                  <a:pt x="2057693" y="3122839"/>
                </a:lnTo>
                <a:lnTo>
                  <a:pt x="2058986" y="3135539"/>
                </a:lnTo>
                <a:close/>
              </a:path>
              <a:path w="3640454" h="4913630">
                <a:moveTo>
                  <a:pt x="2786440" y="3135539"/>
                </a:moveTo>
                <a:lnTo>
                  <a:pt x="2777680" y="3122839"/>
                </a:lnTo>
                <a:lnTo>
                  <a:pt x="2771048" y="3110139"/>
                </a:lnTo>
                <a:lnTo>
                  <a:pt x="2765369" y="3097439"/>
                </a:lnTo>
                <a:lnTo>
                  <a:pt x="2759470" y="3084739"/>
                </a:lnTo>
                <a:lnTo>
                  <a:pt x="2767462" y="3097439"/>
                </a:lnTo>
                <a:lnTo>
                  <a:pt x="2775183" y="3110139"/>
                </a:lnTo>
                <a:lnTo>
                  <a:pt x="2781789" y="3122839"/>
                </a:lnTo>
                <a:lnTo>
                  <a:pt x="2786440" y="3135539"/>
                </a:lnTo>
                <a:close/>
              </a:path>
              <a:path w="3640454" h="4913630">
                <a:moveTo>
                  <a:pt x="2935174" y="3122839"/>
                </a:moveTo>
                <a:lnTo>
                  <a:pt x="2926328" y="3122839"/>
                </a:lnTo>
                <a:lnTo>
                  <a:pt x="2918378" y="3110139"/>
                </a:lnTo>
                <a:lnTo>
                  <a:pt x="2911597" y="3097439"/>
                </a:lnTo>
                <a:lnTo>
                  <a:pt x="2906258" y="3084739"/>
                </a:lnTo>
                <a:lnTo>
                  <a:pt x="2912772" y="3084739"/>
                </a:lnTo>
                <a:lnTo>
                  <a:pt x="2919924" y="3097439"/>
                </a:lnTo>
                <a:lnTo>
                  <a:pt x="2927471" y="3110139"/>
                </a:lnTo>
                <a:lnTo>
                  <a:pt x="2935174" y="3122839"/>
                </a:lnTo>
                <a:close/>
              </a:path>
              <a:path w="3640454" h="4913630">
                <a:moveTo>
                  <a:pt x="166271" y="3110139"/>
                </a:moveTo>
                <a:lnTo>
                  <a:pt x="150935" y="3110139"/>
                </a:lnTo>
                <a:lnTo>
                  <a:pt x="153214" y="3097439"/>
                </a:lnTo>
                <a:lnTo>
                  <a:pt x="170061" y="3097439"/>
                </a:lnTo>
                <a:lnTo>
                  <a:pt x="166271" y="3110139"/>
                </a:lnTo>
                <a:close/>
              </a:path>
              <a:path w="3640454" h="4913630">
                <a:moveTo>
                  <a:pt x="376092" y="3110139"/>
                </a:moveTo>
                <a:lnTo>
                  <a:pt x="366971" y="3110139"/>
                </a:lnTo>
                <a:lnTo>
                  <a:pt x="363620" y="3097439"/>
                </a:lnTo>
                <a:lnTo>
                  <a:pt x="377011" y="3097439"/>
                </a:lnTo>
                <a:lnTo>
                  <a:pt x="376092" y="3110139"/>
                </a:lnTo>
                <a:close/>
              </a:path>
              <a:path w="3640454" h="4913630">
                <a:moveTo>
                  <a:pt x="511420" y="3122839"/>
                </a:moveTo>
                <a:lnTo>
                  <a:pt x="495704" y="3122839"/>
                </a:lnTo>
                <a:lnTo>
                  <a:pt x="498352" y="3110139"/>
                </a:lnTo>
                <a:lnTo>
                  <a:pt x="502334" y="3097439"/>
                </a:lnTo>
                <a:lnTo>
                  <a:pt x="520629" y="3097439"/>
                </a:lnTo>
                <a:lnTo>
                  <a:pt x="516602" y="3110139"/>
                </a:lnTo>
                <a:lnTo>
                  <a:pt x="511420" y="3122839"/>
                </a:lnTo>
                <a:close/>
              </a:path>
              <a:path w="3640454" h="4913630">
                <a:moveTo>
                  <a:pt x="561506" y="3110139"/>
                </a:moveTo>
                <a:lnTo>
                  <a:pt x="546208" y="3110139"/>
                </a:lnTo>
                <a:lnTo>
                  <a:pt x="552400" y="3097439"/>
                </a:lnTo>
                <a:lnTo>
                  <a:pt x="561640" y="3097439"/>
                </a:lnTo>
                <a:lnTo>
                  <a:pt x="561506" y="3110139"/>
                </a:lnTo>
                <a:close/>
              </a:path>
              <a:path w="3640454" h="4913630">
                <a:moveTo>
                  <a:pt x="590106" y="3122839"/>
                </a:moveTo>
                <a:lnTo>
                  <a:pt x="572891" y="3122839"/>
                </a:lnTo>
                <a:lnTo>
                  <a:pt x="577366" y="3110139"/>
                </a:lnTo>
                <a:lnTo>
                  <a:pt x="582569" y="3097439"/>
                </a:lnTo>
                <a:lnTo>
                  <a:pt x="599084" y="3097439"/>
                </a:lnTo>
                <a:lnTo>
                  <a:pt x="598238" y="3110139"/>
                </a:lnTo>
                <a:lnTo>
                  <a:pt x="594512" y="3110139"/>
                </a:lnTo>
                <a:lnTo>
                  <a:pt x="590106" y="3122839"/>
                </a:lnTo>
                <a:close/>
              </a:path>
              <a:path w="3640454" h="4913630">
                <a:moveTo>
                  <a:pt x="657115" y="3122839"/>
                </a:moveTo>
                <a:lnTo>
                  <a:pt x="629296" y="3122839"/>
                </a:lnTo>
                <a:lnTo>
                  <a:pt x="633300" y="3110139"/>
                </a:lnTo>
                <a:lnTo>
                  <a:pt x="637679" y="3097439"/>
                </a:lnTo>
                <a:lnTo>
                  <a:pt x="665548" y="3097439"/>
                </a:lnTo>
                <a:lnTo>
                  <a:pt x="659868" y="3110139"/>
                </a:lnTo>
                <a:lnTo>
                  <a:pt x="657115" y="3122839"/>
                </a:lnTo>
                <a:close/>
              </a:path>
              <a:path w="3640454" h="4913630">
                <a:moveTo>
                  <a:pt x="906851" y="3110139"/>
                </a:moveTo>
                <a:lnTo>
                  <a:pt x="896126" y="3110139"/>
                </a:lnTo>
                <a:lnTo>
                  <a:pt x="898175" y="3097439"/>
                </a:lnTo>
                <a:lnTo>
                  <a:pt x="907534" y="3097439"/>
                </a:lnTo>
                <a:lnTo>
                  <a:pt x="906851" y="3110139"/>
                </a:lnTo>
                <a:close/>
              </a:path>
              <a:path w="3640454" h="4913630">
                <a:moveTo>
                  <a:pt x="1387818" y="3135539"/>
                </a:moveTo>
                <a:lnTo>
                  <a:pt x="1381583" y="3135539"/>
                </a:lnTo>
                <a:lnTo>
                  <a:pt x="1377712" y="3122839"/>
                </a:lnTo>
                <a:lnTo>
                  <a:pt x="1375165" y="3110139"/>
                </a:lnTo>
                <a:lnTo>
                  <a:pt x="1372900" y="3097439"/>
                </a:lnTo>
                <a:lnTo>
                  <a:pt x="1378779" y="3097439"/>
                </a:lnTo>
                <a:lnTo>
                  <a:pt x="1382915" y="3110139"/>
                </a:lnTo>
                <a:lnTo>
                  <a:pt x="1386300" y="3122839"/>
                </a:lnTo>
                <a:lnTo>
                  <a:pt x="1388251" y="3122839"/>
                </a:lnTo>
                <a:lnTo>
                  <a:pt x="1387818" y="3135539"/>
                </a:lnTo>
                <a:close/>
              </a:path>
              <a:path w="3640454" h="4913630">
                <a:moveTo>
                  <a:pt x="1476463" y="3110139"/>
                </a:moveTo>
                <a:lnTo>
                  <a:pt x="1469364" y="3110139"/>
                </a:lnTo>
                <a:lnTo>
                  <a:pt x="1468625" y="3097439"/>
                </a:lnTo>
                <a:lnTo>
                  <a:pt x="1476204" y="3097439"/>
                </a:lnTo>
                <a:lnTo>
                  <a:pt x="1476463" y="3110139"/>
                </a:lnTo>
                <a:close/>
              </a:path>
              <a:path w="3640454" h="4913630">
                <a:moveTo>
                  <a:pt x="1672215" y="3110139"/>
                </a:moveTo>
                <a:lnTo>
                  <a:pt x="1665879" y="3110139"/>
                </a:lnTo>
                <a:lnTo>
                  <a:pt x="1670433" y="3097439"/>
                </a:lnTo>
                <a:lnTo>
                  <a:pt x="1672215" y="3110139"/>
                </a:lnTo>
                <a:close/>
              </a:path>
              <a:path w="3640454" h="4913630">
                <a:moveTo>
                  <a:pt x="1781609" y="3135539"/>
                </a:moveTo>
                <a:lnTo>
                  <a:pt x="1774094" y="3135539"/>
                </a:lnTo>
                <a:lnTo>
                  <a:pt x="1769588" y="3122839"/>
                </a:lnTo>
                <a:lnTo>
                  <a:pt x="1765407" y="3122839"/>
                </a:lnTo>
                <a:lnTo>
                  <a:pt x="1761693" y="3110139"/>
                </a:lnTo>
                <a:lnTo>
                  <a:pt x="1758588" y="3097439"/>
                </a:lnTo>
                <a:lnTo>
                  <a:pt x="1765536" y="3097439"/>
                </a:lnTo>
                <a:lnTo>
                  <a:pt x="1770036" y="3110139"/>
                </a:lnTo>
                <a:lnTo>
                  <a:pt x="1773930" y="3110139"/>
                </a:lnTo>
                <a:lnTo>
                  <a:pt x="1777783" y="3122839"/>
                </a:lnTo>
                <a:lnTo>
                  <a:pt x="1781609" y="3135539"/>
                </a:lnTo>
                <a:close/>
              </a:path>
              <a:path w="3640454" h="4913630">
                <a:moveTo>
                  <a:pt x="2699379" y="3148239"/>
                </a:moveTo>
                <a:lnTo>
                  <a:pt x="2691804" y="3135539"/>
                </a:lnTo>
                <a:lnTo>
                  <a:pt x="2685181" y="3122839"/>
                </a:lnTo>
                <a:lnTo>
                  <a:pt x="2679176" y="3110139"/>
                </a:lnTo>
                <a:lnTo>
                  <a:pt x="2673453" y="3097439"/>
                </a:lnTo>
                <a:lnTo>
                  <a:pt x="2682600" y="3110139"/>
                </a:lnTo>
                <a:lnTo>
                  <a:pt x="2690724" y="3122839"/>
                </a:lnTo>
                <a:lnTo>
                  <a:pt x="2696695" y="3135539"/>
                </a:lnTo>
                <a:lnTo>
                  <a:pt x="2699379" y="3148239"/>
                </a:lnTo>
                <a:close/>
              </a:path>
              <a:path w="3640454" h="4913630">
                <a:moveTo>
                  <a:pt x="267701" y="3122839"/>
                </a:moveTo>
                <a:lnTo>
                  <a:pt x="252551" y="3122839"/>
                </a:lnTo>
                <a:lnTo>
                  <a:pt x="257227" y="3110139"/>
                </a:lnTo>
                <a:lnTo>
                  <a:pt x="262112" y="3110139"/>
                </a:lnTo>
                <a:lnTo>
                  <a:pt x="267701" y="3122839"/>
                </a:lnTo>
                <a:close/>
              </a:path>
              <a:path w="3640454" h="4913630">
                <a:moveTo>
                  <a:pt x="549118" y="3135539"/>
                </a:moveTo>
                <a:lnTo>
                  <a:pt x="533477" y="3135539"/>
                </a:lnTo>
                <a:lnTo>
                  <a:pt x="537074" y="3122839"/>
                </a:lnTo>
                <a:lnTo>
                  <a:pt x="541209" y="3110139"/>
                </a:lnTo>
                <a:lnTo>
                  <a:pt x="558234" y="3110139"/>
                </a:lnTo>
                <a:lnTo>
                  <a:pt x="554089" y="3122839"/>
                </a:lnTo>
                <a:lnTo>
                  <a:pt x="549118" y="3135539"/>
                </a:lnTo>
                <a:close/>
              </a:path>
              <a:path w="3640454" h="4913630">
                <a:moveTo>
                  <a:pt x="612266" y="3122839"/>
                </a:moveTo>
                <a:lnTo>
                  <a:pt x="601874" y="3122839"/>
                </a:lnTo>
                <a:lnTo>
                  <a:pt x="601325" y="3110139"/>
                </a:lnTo>
                <a:lnTo>
                  <a:pt x="618899" y="3110139"/>
                </a:lnTo>
                <a:lnTo>
                  <a:pt x="612266" y="3122839"/>
                </a:lnTo>
                <a:close/>
              </a:path>
              <a:path w="3640454" h="4913630">
                <a:moveTo>
                  <a:pt x="783689" y="3160939"/>
                </a:moveTo>
                <a:lnTo>
                  <a:pt x="771607" y="3160939"/>
                </a:lnTo>
                <a:lnTo>
                  <a:pt x="772344" y="3148239"/>
                </a:lnTo>
                <a:lnTo>
                  <a:pt x="777157" y="3135539"/>
                </a:lnTo>
                <a:lnTo>
                  <a:pt x="779597" y="3122839"/>
                </a:lnTo>
                <a:lnTo>
                  <a:pt x="782108" y="3122839"/>
                </a:lnTo>
                <a:lnTo>
                  <a:pt x="782993" y="3110139"/>
                </a:lnTo>
                <a:lnTo>
                  <a:pt x="792711" y="3110139"/>
                </a:lnTo>
                <a:lnTo>
                  <a:pt x="793573" y="3122839"/>
                </a:lnTo>
                <a:lnTo>
                  <a:pt x="790451" y="3135539"/>
                </a:lnTo>
                <a:lnTo>
                  <a:pt x="788266" y="3135539"/>
                </a:lnTo>
                <a:lnTo>
                  <a:pt x="786022" y="3148239"/>
                </a:lnTo>
                <a:lnTo>
                  <a:pt x="783689" y="3160939"/>
                </a:lnTo>
                <a:close/>
              </a:path>
              <a:path w="3640454" h="4913630">
                <a:moveTo>
                  <a:pt x="1042340" y="3160939"/>
                </a:moveTo>
                <a:lnTo>
                  <a:pt x="1033603" y="3160939"/>
                </a:lnTo>
                <a:lnTo>
                  <a:pt x="1032400" y="3148239"/>
                </a:lnTo>
                <a:lnTo>
                  <a:pt x="1031992" y="3135539"/>
                </a:lnTo>
                <a:lnTo>
                  <a:pt x="1032236" y="3122839"/>
                </a:lnTo>
                <a:lnTo>
                  <a:pt x="1032991" y="3110139"/>
                </a:lnTo>
                <a:lnTo>
                  <a:pt x="1042267" y="3110139"/>
                </a:lnTo>
                <a:lnTo>
                  <a:pt x="1042378" y="3122839"/>
                </a:lnTo>
                <a:lnTo>
                  <a:pt x="1042378" y="3135539"/>
                </a:lnTo>
                <a:lnTo>
                  <a:pt x="1042531" y="3135539"/>
                </a:lnTo>
                <a:lnTo>
                  <a:pt x="1042531" y="3148239"/>
                </a:lnTo>
                <a:lnTo>
                  <a:pt x="1042697" y="3148239"/>
                </a:lnTo>
                <a:lnTo>
                  <a:pt x="1042340" y="3160939"/>
                </a:lnTo>
                <a:close/>
              </a:path>
              <a:path w="3640454" h="4913630">
                <a:moveTo>
                  <a:pt x="1207193" y="3135539"/>
                </a:moveTo>
                <a:lnTo>
                  <a:pt x="1197530" y="3135539"/>
                </a:lnTo>
                <a:lnTo>
                  <a:pt x="1195531" y="3122839"/>
                </a:lnTo>
                <a:lnTo>
                  <a:pt x="1194333" y="3110139"/>
                </a:lnTo>
                <a:lnTo>
                  <a:pt x="1204349" y="3110139"/>
                </a:lnTo>
                <a:lnTo>
                  <a:pt x="1207193" y="3135539"/>
                </a:lnTo>
                <a:close/>
              </a:path>
              <a:path w="3640454" h="4913630">
                <a:moveTo>
                  <a:pt x="1689427" y="3148239"/>
                </a:moveTo>
                <a:lnTo>
                  <a:pt x="1682420" y="3148239"/>
                </a:lnTo>
                <a:lnTo>
                  <a:pt x="1677601" y="3135539"/>
                </a:lnTo>
                <a:lnTo>
                  <a:pt x="1673249" y="3135539"/>
                </a:lnTo>
                <a:lnTo>
                  <a:pt x="1669341" y="3122839"/>
                </a:lnTo>
                <a:lnTo>
                  <a:pt x="1665855" y="3110139"/>
                </a:lnTo>
                <a:lnTo>
                  <a:pt x="1677855" y="3110139"/>
                </a:lnTo>
                <a:lnTo>
                  <a:pt x="1682154" y="3122839"/>
                </a:lnTo>
                <a:lnTo>
                  <a:pt x="1685975" y="3135539"/>
                </a:lnTo>
                <a:lnTo>
                  <a:pt x="1689427" y="3148239"/>
                </a:lnTo>
                <a:close/>
              </a:path>
              <a:path w="3640454" h="4913630">
                <a:moveTo>
                  <a:pt x="2599464" y="3160939"/>
                </a:moveTo>
                <a:lnTo>
                  <a:pt x="2593127" y="3160939"/>
                </a:lnTo>
                <a:lnTo>
                  <a:pt x="2586439" y="3148239"/>
                </a:lnTo>
                <a:lnTo>
                  <a:pt x="2580669" y="3135539"/>
                </a:lnTo>
                <a:lnTo>
                  <a:pt x="2575389" y="3122839"/>
                </a:lnTo>
                <a:lnTo>
                  <a:pt x="2570955" y="3110139"/>
                </a:lnTo>
                <a:lnTo>
                  <a:pt x="2579692" y="3110139"/>
                </a:lnTo>
                <a:lnTo>
                  <a:pt x="2584329" y="3122839"/>
                </a:lnTo>
                <a:lnTo>
                  <a:pt x="2588916" y="3135539"/>
                </a:lnTo>
                <a:lnTo>
                  <a:pt x="2599046" y="3148239"/>
                </a:lnTo>
                <a:lnTo>
                  <a:pt x="2599464" y="3160939"/>
                </a:lnTo>
                <a:close/>
              </a:path>
              <a:path w="3640454" h="4913630">
                <a:moveTo>
                  <a:pt x="26583" y="3135539"/>
                </a:moveTo>
                <a:lnTo>
                  <a:pt x="7362" y="3135539"/>
                </a:lnTo>
                <a:lnTo>
                  <a:pt x="11397" y="3122839"/>
                </a:lnTo>
                <a:lnTo>
                  <a:pt x="28376" y="3122839"/>
                </a:lnTo>
                <a:lnTo>
                  <a:pt x="26583" y="3135539"/>
                </a:lnTo>
                <a:close/>
              </a:path>
              <a:path w="3640454" h="4913630">
                <a:moveTo>
                  <a:pt x="257490" y="3148239"/>
                </a:moveTo>
                <a:lnTo>
                  <a:pt x="241323" y="3148239"/>
                </a:lnTo>
                <a:lnTo>
                  <a:pt x="244735" y="3135539"/>
                </a:lnTo>
                <a:lnTo>
                  <a:pt x="248432" y="3122839"/>
                </a:lnTo>
                <a:lnTo>
                  <a:pt x="268635" y="3122839"/>
                </a:lnTo>
                <a:lnTo>
                  <a:pt x="265503" y="3135539"/>
                </a:lnTo>
                <a:lnTo>
                  <a:pt x="261810" y="3135539"/>
                </a:lnTo>
                <a:lnTo>
                  <a:pt x="257490" y="3148239"/>
                </a:lnTo>
                <a:close/>
              </a:path>
              <a:path w="3640454" h="4913630">
                <a:moveTo>
                  <a:pt x="443776" y="3135539"/>
                </a:moveTo>
                <a:lnTo>
                  <a:pt x="428634" y="3135539"/>
                </a:lnTo>
                <a:lnTo>
                  <a:pt x="433639" y="3122839"/>
                </a:lnTo>
                <a:lnTo>
                  <a:pt x="443373" y="3122839"/>
                </a:lnTo>
                <a:lnTo>
                  <a:pt x="443776" y="3135539"/>
                </a:lnTo>
                <a:close/>
              </a:path>
              <a:path w="3640454" h="4913630">
                <a:moveTo>
                  <a:pt x="579272" y="3135539"/>
                </a:moveTo>
                <a:lnTo>
                  <a:pt x="567258" y="3135539"/>
                </a:lnTo>
                <a:lnTo>
                  <a:pt x="569035" y="3122839"/>
                </a:lnTo>
                <a:lnTo>
                  <a:pt x="585243" y="3122839"/>
                </a:lnTo>
                <a:lnTo>
                  <a:pt x="579272" y="3135539"/>
                </a:lnTo>
                <a:close/>
              </a:path>
              <a:path w="3640454" h="4913630">
                <a:moveTo>
                  <a:pt x="629829" y="3148239"/>
                </a:moveTo>
                <a:lnTo>
                  <a:pt x="616701" y="3135539"/>
                </a:lnTo>
                <a:lnTo>
                  <a:pt x="603008" y="3135539"/>
                </a:lnTo>
                <a:lnTo>
                  <a:pt x="607426" y="3122839"/>
                </a:lnTo>
                <a:lnTo>
                  <a:pt x="639144" y="3122839"/>
                </a:lnTo>
                <a:lnTo>
                  <a:pt x="631455" y="3135539"/>
                </a:lnTo>
                <a:lnTo>
                  <a:pt x="629829" y="3148239"/>
                </a:lnTo>
                <a:close/>
              </a:path>
              <a:path w="3640454" h="4913630">
                <a:moveTo>
                  <a:pt x="652988" y="3148239"/>
                </a:moveTo>
                <a:lnTo>
                  <a:pt x="633570" y="3148239"/>
                </a:lnTo>
                <a:lnTo>
                  <a:pt x="644305" y="3135539"/>
                </a:lnTo>
                <a:lnTo>
                  <a:pt x="650284" y="3122839"/>
                </a:lnTo>
                <a:lnTo>
                  <a:pt x="653645" y="3122839"/>
                </a:lnTo>
                <a:lnTo>
                  <a:pt x="661350" y="3135539"/>
                </a:lnTo>
                <a:lnTo>
                  <a:pt x="660640" y="3135539"/>
                </a:lnTo>
                <a:lnTo>
                  <a:pt x="652988" y="3148239"/>
                </a:lnTo>
                <a:close/>
              </a:path>
              <a:path w="3640454" h="4913630">
                <a:moveTo>
                  <a:pt x="668706" y="3160939"/>
                </a:moveTo>
                <a:lnTo>
                  <a:pt x="657930" y="3160939"/>
                </a:lnTo>
                <a:lnTo>
                  <a:pt x="659914" y="3148239"/>
                </a:lnTo>
                <a:lnTo>
                  <a:pt x="663424" y="3148239"/>
                </a:lnTo>
                <a:lnTo>
                  <a:pt x="667122" y="3135539"/>
                </a:lnTo>
                <a:lnTo>
                  <a:pt x="670954" y="3122839"/>
                </a:lnTo>
                <a:lnTo>
                  <a:pt x="684871" y="3122839"/>
                </a:lnTo>
                <a:lnTo>
                  <a:pt x="681762" y="3135539"/>
                </a:lnTo>
                <a:lnTo>
                  <a:pt x="677960" y="3135539"/>
                </a:lnTo>
                <a:lnTo>
                  <a:pt x="673573" y="3148239"/>
                </a:lnTo>
                <a:lnTo>
                  <a:pt x="668706" y="3160939"/>
                </a:lnTo>
                <a:close/>
              </a:path>
              <a:path w="3640454" h="4913630">
                <a:moveTo>
                  <a:pt x="695944" y="3160939"/>
                </a:moveTo>
                <a:lnTo>
                  <a:pt x="684254" y="3160939"/>
                </a:lnTo>
                <a:lnTo>
                  <a:pt x="688267" y="3148239"/>
                </a:lnTo>
                <a:lnTo>
                  <a:pt x="691401" y="3135539"/>
                </a:lnTo>
                <a:lnTo>
                  <a:pt x="694961" y="3135539"/>
                </a:lnTo>
                <a:lnTo>
                  <a:pt x="699253" y="3122839"/>
                </a:lnTo>
                <a:lnTo>
                  <a:pt x="708967" y="3122839"/>
                </a:lnTo>
                <a:lnTo>
                  <a:pt x="709425" y="3135539"/>
                </a:lnTo>
                <a:lnTo>
                  <a:pt x="702973" y="3148239"/>
                </a:lnTo>
                <a:lnTo>
                  <a:pt x="699538" y="3148239"/>
                </a:lnTo>
                <a:lnTo>
                  <a:pt x="695944" y="3160939"/>
                </a:lnTo>
                <a:close/>
              </a:path>
              <a:path w="3640454" h="4913630">
                <a:moveTo>
                  <a:pt x="842236" y="3135539"/>
                </a:moveTo>
                <a:lnTo>
                  <a:pt x="831556" y="3135539"/>
                </a:lnTo>
                <a:lnTo>
                  <a:pt x="832906" y="3122839"/>
                </a:lnTo>
                <a:lnTo>
                  <a:pt x="838467" y="3122839"/>
                </a:lnTo>
                <a:lnTo>
                  <a:pt x="842236" y="3135539"/>
                </a:lnTo>
                <a:close/>
              </a:path>
              <a:path w="3640454" h="4913630">
                <a:moveTo>
                  <a:pt x="968026" y="3135539"/>
                </a:moveTo>
                <a:lnTo>
                  <a:pt x="961220" y="3135539"/>
                </a:lnTo>
                <a:lnTo>
                  <a:pt x="959968" y="3122839"/>
                </a:lnTo>
                <a:lnTo>
                  <a:pt x="969770" y="3122839"/>
                </a:lnTo>
                <a:lnTo>
                  <a:pt x="968026" y="3135539"/>
                </a:lnTo>
                <a:close/>
              </a:path>
              <a:path w="3640454" h="4913630">
                <a:moveTo>
                  <a:pt x="1594083" y="3173639"/>
                </a:moveTo>
                <a:lnTo>
                  <a:pt x="1591366" y="3173639"/>
                </a:lnTo>
                <a:lnTo>
                  <a:pt x="1586200" y="3160939"/>
                </a:lnTo>
                <a:lnTo>
                  <a:pt x="1582315" y="3148239"/>
                </a:lnTo>
                <a:lnTo>
                  <a:pt x="1578502" y="3135539"/>
                </a:lnTo>
                <a:lnTo>
                  <a:pt x="1573950" y="3122839"/>
                </a:lnTo>
                <a:lnTo>
                  <a:pt x="1582166" y="3122839"/>
                </a:lnTo>
                <a:lnTo>
                  <a:pt x="1586927" y="3135539"/>
                </a:lnTo>
                <a:lnTo>
                  <a:pt x="1599257" y="3160939"/>
                </a:lnTo>
                <a:lnTo>
                  <a:pt x="1594083" y="3173639"/>
                </a:lnTo>
                <a:close/>
              </a:path>
              <a:path w="3640454" h="4913630">
                <a:moveTo>
                  <a:pt x="2484330" y="3173639"/>
                </a:moveTo>
                <a:lnTo>
                  <a:pt x="2476629" y="3160939"/>
                </a:lnTo>
                <a:lnTo>
                  <a:pt x="2469085" y="3148239"/>
                </a:lnTo>
                <a:lnTo>
                  <a:pt x="2463167" y="3135539"/>
                </a:lnTo>
                <a:lnTo>
                  <a:pt x="2460346" y="3122839"/>
                </a:lnTo>
                <a:lnTo>
                  <a:pt x="2467897" y="3135539"/>
                </a:lnTo>
                <a:lnTo>
                  <a:pt x="2475500" y="3148239"/>
                </a:lnTo>
                <a:lnTo>
                  <a:pt x="2481522" y="3160939"/>
                </a:lnTo>
                <a:lnTo>
                  <a:pt x="2484330" y="3173639"/>
                </a:lnTo>
                <a:close/>
              </a:path>
              <a:path w="3640454" h="4913630">
                <a:moveTo>
                  <a:pt x="11191" y="3160939"/>
                </a:moveTo>
                <a:lnTo>
                  <a:pt x="5573" y="3160939"/>
                </a:lnTo>
                <a:lnTo>
                  <a:pt x="523" y="3148239"/>
                </a:lnTo>
                <a:lnTo>
                  <a:pt x="817" y="3148239"/>
                </a:lnTo>
                <a:lnTo>
                  <a:pt x="3797" y="3135539"/>
                </a:lnTo>
                <a:lnTo>
                  <a:pt x="21872" y="3135539"/>
                </a:lnTo>
                <a:lnTo>
                  <a:pt x="16117" y="3148239"/>
                </a:lnTo>
                <a:lnTo>
                  <a:pt x="11191" y="3160939"/>
                </a:lnTo>
                <a:close/>
              </a:path>
              <a:path w="3640454" h="4913630">
                <a:moveTo>
                  <a:pt x="141461" y="3148239"/>
                </a:moveTo>
                <a:lnTo>
                  <a:pt x="124973" y="3148239"/>
                </a:lnTo>
                <a:lnTo>
                  <a:pt x="129707" y="3135539"/>
                </a:lnTo>
                <a:lnTo>
                  <a:pt x="140716" y="3135539"/>
                </a:lnTo>
                <a:lnTo>
                  <a:pt x="141461" y="3148239"/>
                </a:lnTo>
                <a:close/>
              </a:path>
              <a:path w="3640454" h="4913630">
                <a:moveTo>
                  <a:pt x="349097" y="3160939"/>
                </a:moveTo>
                <a:lnTo>
                  <a:pt x="331313" y="3160939"/>
                </a:lnTo>
                <a:lnTo>
                  <a:pt x="335531" y="3148239"/>
                </a:lnTo>
                <a:lnTo>
                  <a:pt x="340525" y="3135539"/>
                </a:lnTo>
                <a:lnTo>
                  <a:pt x="356795" y="3135539"/>
                </a:lnTo>
                <a:lnTo>
                  <a:pt x="353145" y="3148239"/>
                </a:lnTo>
                <a:lnTo>
                  <a:pt x="349097" y="3160939"/>
                </a:lnTo>
                <a:close/>
              </a:path>
              <a:path w="3640454" h="4913630">
                <a:moveTo>
                  <a:pt x="429972" y="3160939"/>
                </a:moveTo>
                <a:lnTo>
                  <a:pt x="415923" y="3160939"/>
                </a:lnTo>
                <a:lnTo>
                  <a:pt x="417519" y="3148239"/>
                </a:lnTo>
                <a:lnTo>
                  <a:pt x="422508" y="3135539"/>
                </a:lnTo>
                <a:lnTo>
                  <a:pt x="441704" y="3135539"/>
                </a:lnTo>
                <a:lnTo>
                  <a:pt x="436345" y="3148239"/>
                </a:lnTo>
                <a:lnTo>
                  <a:pt x="429972" y="3160939"/>
                </a:lnTo>
                <a:close/>
              </a:path>
              <a:path w="3640454" h="4913630">
                <a:moveTo>
                  <a:pt x="606343" y="3160939"/>
                </a:moveTo>
                <a:lnTo>
                  <a:pt x="592220" y="3160939"/>
                </a:lnTo>
                <a:lnTo>
                  <a:pt x="594185" y="3148239"/>
                </a:lnTo>
                <a:lnTo>
                  <a:pt x="600315" y="3135539"/>
                </a:lnTo>
                <a:lnTo>
                  <a:pt x="615349" y="3135539"/>
                </a:lnTo>
                <a:lnTo>
                  <a:pt x="609719" y="3148239"/>
                </a:lnTo>
                <a:lnTo>
                  <a:pt x="606343" y="3160939"/>
                </a:lnTo>
                <a:close/>
              </a:path>
              <a:path w="3640454" h="4913630">
                <a:moveTo>
                  <a:pt x="729852" y="3173639"/>
                </a:moveTo>
                <a:lnTo>
                  <a:pt x="719283" y="3173639"/>
                </a:lnTo>
                <a:lnTo>
                  <a:pt x="722291" y="3160939"/>
                </a:lnTo>
                <a:lnTo>
                  <a:pt x="724863" y="3148239"/>
                </a:lnTo>
                <a:lnTo>
                  <a:pt x="727961" y="3135539"/>
                </a:lnTo>
                <a:lnTo>
                  <a:pt x="741870" y="3135539"/>
                </a:lnTo>
                <a:lnTo>
                  <a:pt x="736089" y="3148239"/>
                </a:lnTo>
                <a:lnTo>
                  <a:pt x="733042" y="3160939"/>
                </a:lnTo>
                <a:lnTo>
                  <a:pt x="729852" y="3173639"/>
                </a:lnTo>
                <a:close/>
              </a:path>
              <a:path w="3640454" h="4913630">
                <a:moveTo>
                  <a:pt x="835505" y="3173639"/>
                </a:moveTo>
                <a:lnTo>
                  <a:pt x="825366" y="3173639"/>
                </a:lnTo>
                <a:lnTo>
                  <a:pt x="825385" y="3160939"/>
                </a:lnTo>
                <a:lnTo>
                  <a:pt x="825739" y="3160939"/>
                </a:lnTo>
                <a:lnTo>
                  <a:pt x="827877" y="3148239"/>
                </a:lnTo>
                <a:lnTo>
                  <a:pt x="829191" y="3148239"/>
                </a:lnTo>
                <a:lnTo>
                  <a:pt x="830719" y="3135539"/>
                </a:lnTo>
                <a:lnTo>
                  <a:pt x="842973" y="3135539"/>
                </a:lnTo>
                <a:lnTo>
                  <a:pt x="840803" y="3148239"/>
                </a:lnTo>
                <a:lnTo>
                  <a:pt x="835505" y="3173639"/>
                </a:lnTo>
                <a:close/>
              </a:path>
              <a:path w="3640454" h="4913630">
                <a:moveTo>
                  <a:pt x="1307822" y="3173639"/>
                </a:moveTo>
                <a:lnTo>
                  <a:pt x="1299303" y="3173639"/>
                </a:lnTo>
                <a:lnTo>
                  <a:pt x="1296516" y="3160939"/>
                </a:lnTo>
                <a:lnTo>
                  <a:pt x="1293804" y="3160939"/>
                </a:lnTo>
                <a:lnTo>
                  <a:pt x="1291148" y="3148239"/>
                </a:lnTo>
                <a:lnTo>
                  <a:pt x="1287865" y="3135539"/>
                </a:lnTo>
                <a:lnTo>
                  <a:pt x="1296784" y="3135539"/>
                </a:lnTo>
                <a:lnTo>
                  <a:pt x="1300434" y="3148239"/>
                </a:lnTo>
                <a:lnTo>
                  <a:pt x="1303091" y="3160939"/>
                </a:lnTo>
                <a:lnTo>
                  <a:pt x="1307822" y="3173639"/>
                </a:lnTo>
                <a:close/>
              </a:path>
              <a:path w="3640454" h="4913630">
                <a:moveTo>
                  <a:pt x="3027635" y="3186339"/>
                </a:moveTo>
                <a:lnTo>
                  <a:pt x="3019685" y="3173639"/>
                </a:lnTo>
                <a:lnTo>
                  <a:pt x="3012745" y="3160939"/>
                </a:lnTo>
                <a:lnTo>
                  <a:pt x="3006680" y="3148239"/>
                </a:lnTo>
                <a:lnTo>
                  <a:pt x="3001356" y="3135539"/>
                </a:lnTo>
                <a:lnTo>
                  <a:pt x="3009662" y="3148239"/>
                </a:lnTo>
                <a:lnTo>
                  <a:pt x="3017155" y="3160939"/>
                </a:lnTo>
                <a:lnTo>
                  <a:pt x="3023319" y="3173639"/>
                </a:lnTo>
                <a:lnTo>
                  <a:pt x="3027635" y="3186339"/>
                </a:lnTo>
                <a:close/>
              </a:path>
              <a:path w="3640454" h="4913630">
                <a:moveTo>
                  <a:pt x="130175" y="3173639"/>
                </a:moveTo>
                <a:lnTo>
                  <a:pt x="112616" y="3173639"/>
                </a:lnTo>
                <a:lnTo>
                  <a:pt x="113780" y="3160939"/>
                </a:lnTo>
                <a:lnTo>
                  <a:pt x="116807" y="3160939"/>
                </a:lnTo>
                <a:lnTo>
                  <a:pt x="120606" y="3148239"/>
                </a:lnTo>
                <a:lnTo>
                  <a:pt x="138692" y="3148239"/>
                </a:lnTo>
                <a:lnTo>
                  <a:pt x="134834" y="3160939"/>
                </a:lnTo>
                <a:lnTo>
                  <a:pt x="130175" y="3173639"/>
                </a:lnTo>
                <a:close/>
              </a:path>
              <a:path w="3640454" h="4913630">
                <a:moveTo>
                  <a:pt x="483086" y="3160939"/>
                </a:moveTo>
                <a:lnTo>
                  <a:pt x="467853" y="3160939"/>
                </a:lnTo>
                <a:lnTo>
                  <a:pt x="473500" y="3148239"/>
                </a:lnTo>
                <a:lnTo>
                  <a:pt x="481257" y="3148239"/>
                </a:lnTo>
                <a:lnTo>
                  <a:pt x="483086" y="3160939"/>
                </a:lnTo>
                <a:close/>
              </a:path>
              <a:path w="3640454" h="4913630">
                <a:moveTo>
                  <a:pt x="592220" y="3160939"/>
                </a:moveTo>
                <a:lnTo>
                  <a:pt x="571803" y="3160939"/>
                </a:lnTo>
                <a:lnTo>
                  <a:pt x="575920" y="3148239"/>
                </a:lnTo>
                <a:lnTo>
                  <a:pt x="582479" y="3148239"/>
                </a:lnTo>
                <a:lnTo>
                  <a:pt x="592220" y="3160939"/>
                </a:lnTo>
                <a:close/>
              </a:path>
              <a:path w="3640454" h="4913630">
                <a:moveTo>
                  <a:pt x="646774" y="3160939"/>
                </a:moveTo>
                <a:lnTo>
                  <a:pt x="615016" y="3160939"/>
                </a:lnTo>
                <a:lnTo>
                  <a:pt x="617624" y="3148239"/>
                </a:lnTo>
                <a:lnTo>
                  <a:pt x="649938" y="3148239"/>
                </a:lnTo>
                <a:lnTo>
                  <a:pt x="646774" y="3160939"/>
                </a:lnTo>
                <a:close/>
              </a:path>
              <a:path w="3640454" h="4913630">
                <a:moveTo>
                  <a:pt x="899556" y="3160939"/>
                </a:moveTo>
                <a:lnTo>
                  <a:pt x="889188" y="3160939"/>
                </a:lnTo>
                <a:lnTo>
                  <a:pt x="889453" y="3148239"/>
                </a:lnTo>
                <a:lnTo>
                  <a:pt x="900385" y="3148239"/>
                </a:lnTo>
                <a:lnTo>
                  <a:pt x="899556" y="3160939"/>
                </a:lnTo>
                <a:close/>
              </a:path>
              <a:path w="3640454" h="4913630">
                <a:moveTo>
                  <a:pt x="1128590" y="3186339"/>
                </a:moveTo>
                <a:lnTo>
                  <a:pt x="1118767" y="3186339"/>
                </a:lnTo>
                <a:lnTo>
                  <a:pt x="1117492" y="3173639"/>
                </a:lnTo>
                <a:lnTo>
                  <a:pt x="1115986" y="3173639"/>
                </a:lnTo>
                <a:lnTo>
                  <a:pt x="1114799" y="3160939"/>
                </a:lnTo>
                <a:lnTo>
                  <a:pt x="1114480" y="3148239"/>
                </a:lnTo>
                <a:lnTo>
                  <a:pt x="1124053" y="3148239"/>
                </a:lnTo>
                <a:lnTo>
                  <a:pt x="1125247" y="3160939"/>
                </a:lnTo>
                <a:lnTo>
                  <a:pt x="1126362" y="3160939"/>
                </a:lnTo>
                <a:lnTo>
                  <a:pt x="1128590" y="3186339"/>
                </a:lnTo>
                <a:close/>
              </a:path>
              <a:path w="3640454" h="4913630">
                <a:moveTo>
                  <a:pt x="1510239" y="3186339"/>
                </a:moveTo>
                <a:lnTo>
                  <a:pt x="1497336" y="3186339"/>
                </a:lnTo>
                <a:lnTo>
                  <a:pt x="1493630" y="3173639"/>
                </a:lnTo>
                <a:lnTo>
                  <a:pt x="1490013" y="3160939"/>
                </a:lnTo>
                <a:lnTo>
                  <a:pt x="1485784" y="3148239"/>
                </a:lnTo>
                <a:lnTo>
                  <a:pt x="1494641" y="3148239"/>
                </a:lnTo>
                <a:lnTo>
                  <a:pt x="1498354" y="3160939"/>
                </a:lnTo>
                <a:lnTo>
                  <a:pt x="1502019" y="3173639"/>
                </a:lnTo>
                <a:lnTo>
                  <a:pt x="1510239" y="3186339"/>
                </a:lnTo>
                <a:close/>
              </a:path>
              <a:path w="3640454" h="4913630">
                <a:moveTo>
                  <a:pt x="2380859" y="3186339"/>
                </a:moveTo>
                <a:lnTo>
                  <a:pt x="2373034" y="3186339"/>
                </a:lnTo>
                <a:lnTo>
                  <a:pt x="2365922" y="3173639"/>
                </a:lnTo>
                <a:lnTo>
                  <a:pt x="2360158" y="3160939"/>
                </a:lnTo>
                <a:lnTo>
                  <a:pt x="2356380" y="3148239"/>
                </a:lnTo>
                <a:lnTo>
                  <a:pt x="2363637" y="3160939"/>
                </a:lnTo>
                <a:lnTo>
                  <a:pt x="2370146" y="3160939"/>
                </a:lnTo>
                <a:lnTo>
                  <a:pt x="2375892" y="3173639"/>
                </a:lnTo>
                <a:lnTo>
                  <a:pt x="2380859" y="3186339"/>
                </a:lnTo>
                <a:close/>
              </a:path>
              <a:path w="3640454" h="4913630">
                <a:moveTo>
                  <a:pt x="2898363" y="3186339"/>
                </a:moveTo>
                <a:lnTo>
                  <a:pt x="2890212" y="3173639"/>
                </a:lnTo>
                <a:lnTo>
                  <a:pt x="2882888" y="3160939"/>
                </a:lnTo>
                <a:lnTo>
                  <a:pt x="2876177" y="3160939"/>
                </a:lnTo>
                <a:lnTo>
                  <a:pt x="2869867" y="3148239"/>
                </a:lnTo>
                <a:lnTo>
                  <a:pt x="2878308" y="3148239"/>
                </a:lnTo>
                <a:lnTo>
                  <a:pt x="2887074" y="3160939"/>
                </a:lnTo>
                <a:lnTo>
                  <a:pt x="2894359" y="3173639"/>
                </a:lnTo>
                <a:lnTo>
                  <a:pt x="2898363" y="3186339"/>
                </a:lnTo>
                <a:close/>
              </a:path>
              <a:path w="3640454" h="4913630">
                <a:moveTo>
                  <a:pt x="339092" y="3173639"/>
                </a:moveTo>
                <a:lnTo>
                  <a:pt x="329465" y="3173639"/>
                </a:lnTo>
                <a:lnTo>
                  <a:pt x="327424" y="3160939"/>
                </a:lnTo>
                <a:lnTo>
                  <a:pt x="344472" y="3160939"/>
                </a:lnTo>
                <a:lnTo>
                  <a:pt x="339092" y="3173639"/>
                </a:lnTo>
                <a:close/>
              </a:path>
              <a:path w="3640454" h="4913630">
                <a:moveTo>
                  <a:pt x="470821" y="3186339"/>
                </a:moveTo>
                <a:lnTo>
                  <a:pt x="454934" y="3186339"/>
                </a:lnTo>
                <a:lnTo>
                  <a:pt x="458722" y="3173639"/>
                </a:lnTo>
                <a:lnTo>
                  <a:pt x="462978" y="3160939"/>
                </a:lnTo>
                <a:lnTo>
                  <a:pt x="484566" y="3160939"/>
                </a:lnTo>
                <a:lnTo>
                  <a:pt x="479655" y="3173639"/>
                </a:lnTo>
                <a:lnTo>
                  <a:pt x="475273" y="3173639"/>
                </a:lnTo>
                <a:lnTo>
                  <a:pt x="470821" y="3186339"/>
                </a:lnTo>
                <a:close/>
              </a:path>
              <a:path w="3640454" h="4913630">
                <a:moveTo>
                  <a:pt x="519932" y="3173639"/>
                </a:moveTo>
                <a:lnTo>
                  <a:pt x="504475" y="3173639"/>
                </a:lnTo>
                <a:lnTo>
                  <a:pt x="510034" y="3160939"/>
                </a:lnTo>
                <a:lnTo>
                  <a:pt x="515392" y="3160939"/>
                </a:lnTo>
                <a:lnTo>
                  <a:pt x="519932" y="3173639"/>
                </a:lnTo>
                <a:close/>
              </a:path>
              <a:path w="3640454" h="4913630">
                <a:moveTo>
                  <a:pt x="555310" y="3173639"/>
                </a:moveTo>
                <a:lnTo>
                  <a:pt x="539763" y="3173639"/>
                </a:lnTo>
                <a:lnTo>
                  <a:pt x="546130" y="3160939"/>
                </a:lnTo>
                <a:lnTo>
                  <a:pt x="556334" y="3160939"/>
                </a:lnTo>
                <a:lnTo>
                  <a:pt x="555310" y="3173639"/>
                </a:lnTo>
                <a:close/>
              </a:path>
              <a:path w="3640454" h="4913630">
                <a:moveTo>
                  <a:pt x="577326" y="3173639"/>
                </a:moveTo>
                <a:lnTo>
                  <a:pt x="559796" y="3173639"/>
                </a:lnTo>
                <a:lnTo>
                  <a:pt x="567765" y="3160939"/>
                </a:lnTo>
                <a:lnTo>
                  <a:pt x="583739" y="3160939"/>
                </a:lnTo>
                <a:lnTo>
                  <a:pt x="577326" y="3173639"/>
                </a:lnTo>
                <a:close/>
              </a:path>
              <a:path w="3640454" h="4913630">
                <a:moveTo>
                  <a:pt x="609264" y="3173639"/>
                </a:moveTo>
                <a:lnTo>
                  <a:pt x="592819" y="3173639"/>
                </a:lnTo>
                <a:lnTo>
                  <a:pt x="595241" y="3160939"/>
                </a:lnTo>
                <a:lnTo>
                  <a:pt x="609264" y="3173639"/>
                </a:lnTo>
                <a:close/>
              </a:path>
              <a:path w="3640454" h="4913630">
                <a:moveTo>
                  <a:pt x="623700" y="3173639"/>
                </a:moveTo>
                <a:lnTo>
                  <a:pt x="609264" y="3173639"/>
                </a:lnTo>
                <a:lnTo>
                  <a:pt x="610187" y="3160939"/>
                </a:lnTo>
                <a:lnTo>
                  <a:pt x="626285" y="3160939"/>
                </a:lnTo>
                <a:lnTo>
                  <a:pt x="623700" y="3173639"/>
                </a:lnTo>
                <a:close/>
              </a:path>
              <a:path w="3640454" h="4913630">
                <a:moveTo>
                  <a:pt x="639142" y="3173639"/>
                </a:moveTo>
                <a:lnTo>
                  <a:pt x="635392" y="3160939"/>
                </a:lnTo>
                <a:lnTo>
                  <a:pt x="642551" y="3160939"/>
                </a:lnTo>
                <a:lnTo>
                  <a:pt x="639142" y="3173639"/>
                </a:lnTo>
                <a:close/>
              </a:path>
              <a:path w="3640454" h="4913630">
                <a:moveTo>
                  <a:pt x="897971" y="3186339"/>
                </a:moveTo>
                <a:lnTo>
                  <a:pt x="887765" y="3186339"/>
                </a:lnTo>
                <a:lnTo>
                  <a:pt x="888139" y="3173639"/>
                </a:lnTo>
                <a:lnTo>
                  <a:pt x="888604" y="3160939"/>
                </a:lnTo>
                <a:lnTo>
                  <a:pt x="898826" y="3160939"/>
                </a:lnTo>
                <a:lnTo>
                  <a:pt x="898225" y="3173639"/>
                </a:lnTo>
                <a:lnTo>
                  <a:pt x="897971" y="3186339"/>
                </a:lnTo>
                <a:close/>
              </a:path>
              <a:path w="3640454" h="4913630">
                <a:moveTo>
                  <a:pt x="2196766" y="3211739"/>
                </a:moveTo>
                <a:lnTo>
                  <a:pt x="2190092" y="3211739"/>
                </a:lnTo>
                <a:lnTo>
                  <a:pt x="2179637" y="3186339"/>
                </a:lnTo>
                <a:lnTo>
                  <a:pt x="2174447" y="3173639"/>
                </a:lnTo>
                <a:lnTo>
                  <a:pt x="2168567" y="3160939"/>
                </a:lnTo>
                <a:lnTo>
                  <a:pt x="2174977" y="3160939"/>
                </a:lnTo>
                <a:lnTo>
                  <a:pt x="2180976" y="3173639"/>
                </a:lnTo>
                <a:lnTo>
                  <a:pt x="2186191" y="3186339"/>
                </a:lnTo>
                <a:lnTo>
                  <a:pt x="2196766" y="3211739"/>
                </a:lnTo>
                <a:close/>
              </a:path>
              <a:path w="3640454" h="4913630">
                <a:moveTo>
                  <a:pt x="2288068" y="3199039"/>
                </a:moveTo>
                <a:lnTo>
                  <a:pt x="2282738" y="3199039"/>
                </a:lnTo>
                <a:lnTo>
                  <a:pt x="2270645" y="3186339"/>
                </a:lnTo>
                <a:lnTo>
                  <a:pt x="2265548" y="3173639"/>
                </a:lnTo>
                <a:lnTo>
                  <a:pt x="2262339" y="3160939"/>
                </a:lnTo>
                <a:lnTo>
                  <a:pt x="2272870" y="3160939"/>
                </a:lnTo>
                <a:lnTo>
                  <a:pt x="2278245" y="3173639"/>
                </a:lnTo>
                <a:lnTo>
                  <a:pt x="2288068" y="3199039"/>
                </a:lnTo>
                <a:close/>
              </a:path>
              <a:path w="3640454" h="4913630">
                <a:moveTo>
                  <a:pt x="228077" y="3186339"/>
                </a:moveTo>
                <a:lnTo>
                  <a:pt x="217486" y="3186339"/>
                </a:lnTo>
                <a:lnTo>
                  <a:pt x="219091" y="3173639"/>
                </a:lnTo>
                <a:lnTo>
                  <a:pt x="222414" y="3173639"/>
                </a:lnTo>
                <a:lnTo>
                  <a:pt x="228077" y="3186339"/>
                </a:lnTo>
                <a:close/>
              </a:path>
              <a:path w="3640454" h="4913630">
                <a:moveTo>
                  <a:pt x="507188" y="3199039"/>
                </a:moveTo>
                <a:lnTo>
                  <a:pt x="492044" y="3199039"/>
                </a:lnTo>
                <a:lnTo>
                  <a:pt x="495171" y="3186339"/>
                </a:lnTo>
                <a:lnTo>
                  <a:pt x="499418" y="3173639"/>
                </a:lnTo>
                <a:lnTo>
                  <a:pt x="519997" y="3173639"/>
                </a:lnTo>
                <a:lnTo>
                  <a:pt x="516537" y="3186339"/>
                </a:lnTo>
                <a:lnTo>
                  <a:pt x="512169" y="3186339"/>
                </a:lnTo>
                <a:lnTo>
                  <a:pt x="507188" y="3199039"/>
                </a:lnTo>
                <a:close/>
              </a:path>
              <a:path w="3640454" h="4913630">
                <a:moveTo>
                  <a:pt x="547549" y="3186339"/>
                </a:moveTo>
                <a:lnTo>
                  <a:pt x="529845" y="3186339"/>
                </a:lnTo>
                <a:lnTo>
                  <a:pt x="534394" y="3173639"/>
                </a:lnTo>
                <a:lnTo>
                  <a:pt x="552074" y="3173639"/>
                </a:lnTo>
                <a:lnTo>
                  <a:pt x="547549" y="3186339"/>
                </a:lnTo>
                <a:close/>
              </a:path>
              <a:path w="3640454" h="4913630">
                <a:moveTo>
                  <a:pt x="568863" y="3186339"/>
                </a:moveTo>
                <a:lnTo>
                  <a:pt x="558139" y="3186339"/>
                </a:lnTo>
                <a:lnTo>
                  <a:pt x="557581" y="3173639"/>
                </a:lnTo>
                <a:lnTo>
                  <a:pt x="574585" y="3173639"/>
                </a:lnTo>
                <a:lnTo>
                  <a:pt x="568863" y="3186339"/>
                </a:lnTo>
                <a:close/>
              </a:path>
              <a:path w="3640454" h="4913630">
                <a:moveTo>
                  <a:pt x="616764" y="3186339"/>
                </a:moveTo>
                <a:lnTo>
                  <a:pt x="585356" y="3186339"/>
                </a:lnTo>
                <a:lnTo>
                  <a:pt x="588870" y="3173639"/>
                </a:lnTo>
                <a:lnTo>
                  <a:pt x="621284" y="3173639"/>
                </a:lnTo>
                <a:lnTo>
                  <a:pt x="616764" y="3186339"/>
                </a:lnTo>
                <a:close/>
              </a:path>
              <a:path w="3640454" h="4913630">
                <a:moveTo>
                  <a:pt x="967834" y="3224439"/>
                </a:moveTo>
                <a:lnTo>
                  <a:pt x="961530" y="3224439"/>
                </a:lnTo>
                <a:lnTo>
                  <a:pt x="960488" y="3211739"/>
                </a:lnTo>
                <a:lnTo>
                  <a:pt x="957790" y="3211739"/>
                </a:lnTo>
                <a:lnTo>
                  <a:pt x="957032" y="3199039"/>
                </a:lnTo>
                <a:lnTo>
                  <a:pt x="957164" y="3186339"/>
                </a:lnTo>
                <a:lnTo>
                  <a:pt x="957740" y="3173639"/>
                </a:lnTo>
                <a:lnTo>
                  <a:pt x="967233" y="3173639"/>
                </a:lnTo>
                <a:lnTo>
                  <a:pt x="968557" y="3186339"/>
                </a:lnTo>
                <a:lnTo>
                  <a:pt x="969410" y="3186339"/>
                </a:lnTo>
                <a:lnTo>
                  <a:pt x="969702" y="3199039"/>
                </a:lnTo>
                <a:lnTo>
                  <a:pt x="969110" y="3199039"/>
                </a:lnTo>
                <a:lnTo>
                  <a:pt x="971364" y="3211739"/>
                </a:lnTo>
                <a:lnTo>
                  <a:pt x="967834" y="3224439"/>
                </a:lnTo>
                <a:close/>
              </a:path>
              <a:path w="3640454" h="4913630">
                <a:moveTo>
                  <a:pt x="1228302" y="3224439"/>
                </a:moveTo>
                <a:lnTo>
                  <a:pt x="1218615" y="3224439"/>
                </a:lnTo>
                <a:lnTo>
                  <a:pt x="1215924" y="3211739"/>
                </a:lnTo>
                <a:lnTo>
                  <a:pt x="1213284" y="3199039"/>
                </a:lnTo>
                <a:lnTo>
                  <a:pt x="1210703" y="3199039"/>
                </a:lnTo>
                <a:lnTo>
                  <a:pt x="1207428" y="3186339"/>
                </a:lnTo>
                <a:lnTo>
                  <a:pt x="1208078" y="3186339"/>
                </a:lnTo>
                <a:lnTo>
                  <a:pt x="1213816" y="3173639"/>
                </a:lnTo>
                <a:lnTo>
                  <a:pt x="1216289" y="3173639"/>
                </a:lnTo>
                <a:lnTo>
                  <a:pt x="1219932" y="3186339"/>
                </a:lnTo>
                <a:lnTo>
                  <a:pt x="1222813" y="3199039"/>
                </a:lnTo>
                <a:lnTo>
                  <a:pt x="1228302" y="3224439"/>
                </a:lnTo>
                <a:close/>
              </a:path>
              <a:path w="3640454" h="4913630">
                <a:moveTo>
                  <a:pt x="1302223" y="3186339"/>
                </a:moveTo>
                <a:lnTo>
                  <a:pt x="1300121" y="3173639"/>
                </a:lnTo>
                <a:lnTo>
                  <a:pt x="1307790" y="3173639"/>
                </a:lnTo>
                <a:lnTo>
                  <a:pt x="1302223" y="3186339"/>
                </a:lnTo>
                <a:close/>
              </a:path>
              <a:path w="3640454" h="4913630">
                <a:moveTo>
                  <a:pt x="1802886" y="3186339"/>
                </a:moveTo>
                <a:lnTo>
                  <a:pt x="1798164" y="3186339"/>
                </a:lnTo>
                <a:lnTo>
                  <a:pt x="1801316" y="3173639"/>
                </a:lnTo>
                <a:lnTo>
                  <a:pt x="1802886" y="3186339"/>
                </a:lnTo>
                <a:close/>
              </a:path>
              <a:path w="3640454" h="4913630">
                <a:moveTo>
                  <a:pt x="1912851" y="3211739"/>
                </a:moveTo>
                <a:lnTo>
                  <a:pt x="1903669" y="3211739"/>
                </a:lnTo>
                <a:lnTo>
                  <a:pt x="1899795" y="3199039"/>
                </a:lnTo>
                <a:lnTo>
                  <a:pt x="1896014" y="3199039"/>
                </a:lnTo>
                <a:lnTo>
                  <a:pt x="1892739" y="3186339"/>
                </a:lnTo>
                <a:lnTo>
                  <a:pt x="1889096" y="3173639"/>
                </a:lnTo>
                <a:lnTo>
                  <a:pt x="1895445" y="3173639"/>
                </a:lnTo>
                <a:lnTo>
                  <a:pt x="1901555" y="3186339"/>
                </a:lnTo>
                <a:lnTo>
                  <a:pt x="1907763" y="3199039"/>
                </a:lnTo>
                <a:lnTo>
                  <a:pt x="1912851" y="3211739"/>
                </a:lnTo>
                <a:close/>
              </a:path>
              <a:path w="3640454" h="4913630">
                <a:moveTo>
                  <a:pt x="2009904" y="3211739"/>
                </a:moveTo>
                <a:lnTo>
                  <a:pt x="1997595" y="3211739"/>
                </a:lnTo>
                <a:lnTo>
                  <a:pt x="1991899" y="3199039"/>
                </a:lnTo>
                <a:lnTo>
                  <a:pt x="1986919" y="3186339"/>
                </a:lnTo>
                <a:lnTo>
                  <a:pt x="1982623" y="3173639"/>
                </a:lnTo>
                <a:lnTo>
                  <a:pt x="1989026" y="3173639"/>
                </a:lnTo>
                <a:lnTo>
                  <a:pt x="1994734" y="3186339"/>
                </a:lnTo>
                <a:lnTo>
                  <a:pt x="1999659" y="3186339"/>
                </a:lnTo>
                <a:lnTo>
                  <a:pt x="2004528" y="3199039"/>
                </a:lnTo>
                <a:lnTo>
                  <a:pt x="2009904" y="3211739"/>
                </a:lnTo>
                <a:close/>
              </a:path>
              <a:path w="3640454" h="4913630">
                <a:moveTo>
                  <a:pt x="2103647" y="3211739"/>
                </a:moveTo>
                <a:lnTo>
                  <a:pt x="2095509" y="3211739"/>
                </a:lnTo>
                <a:lnTo>
                  <a:pt x="2086278" y="3199039"/>
                </a:lnTo>
                <a:lnTo>
                  <a:pt x="2081696" y="3186339"/>
                </a:lnTo>
                <a:lnTo>
                  <a:pt x="2075857" y="3173639"/>
                </a:lnTo>
                <a:lnTo>
                  <a:pt x="2082478" y="3173639"/>
                </a:lnTo>
                <a:lnTo>
                  <a:pt x="2088081" y="3186339"/>
                </a:lnTo>
                <a:lnTo>
                  <a:pt x="2092952" y="3186339"/>
                </a:lnTo>
                <a:lnTo>
                  <a:pt x="2097783" y="3199039"/>
                </a:lnTo>
                <a:lnTo>
                  <a:pt x="2103647" y="3211739"/>
                </a:lnTo>
                <a:close/>
              </a:path>
              <a:path w="3640454" h="4913630">
                <a:moveTo>
                  <a:pt x="2835486" y="3224439"/>
                </a:moveTo>
                <a:lnTo>
                  <a:pt x="2827013" y="3211739"/>
                </a:lnTo>
                <a:lnTo>
                  <a:pt x="2820138" y="3199039"/>
                </a:lnTo>
                <a:lnTo>
                  <a:pt x="2813747" y="3186339"/>
                </a:lnTo>
                <a:lnTo>
                  <a:pt x="2806727" y="3173639"/>
                </a:lnTo>
                <a:lnTo>
                  <a:pt x="2814149" y="3186339"/>
                </a:lnTo>
                <a:lnTo>
                  <a:pt x="2821617" y="3186339"/>
                </a:lnTo>
                <a:lnTo>
                  <a:pt x="2828829" y="3199039"/>
                </a:lnTo>
                <a:lnTo>
                  <a:pt x="2835486" y="3224439"/>
                </a:lnTo>
                <a:close/>
              </a:path>
              <a:path w="3640454" h="4913630">
                <a:moveTo>
                  <a:pt x="2986449" y="3211739"/>
                </a:moveTo>
                <a:lnTo>
                  <a:pt x="2978665" y="3199039"/>
                </a:lnTo>
                <a:lnTo>
                  <a:pt x="2971582" y="3186339"/>
                </a:lnTo>
                <a:lnTo>
                  <a:pt x="2965443" y="3186339"/>
                </a:lnTo>
                <a:lnTo>
                  <a:pt x="2960491" y="3173639"/>
                </a:lnTo>
                <a:lnTo>
                  <a:pt x="2968553" y="3173639"/>
                </a:lnTo>
                <a:lnTo>
                  <a:pt x="2976003" y="3186339"/>
                </a:lnTo>
                <a:lnTo>
                  <a:pt x="2982187" y="3199039"/>
                </a:lnTo>
                <a:lnTo>
                  <a:pt x="2986449" y="3211739"/>
                </a:lnTo>
                <a:close/>
              </a:path>
              <a:path w="3640454" h="4913630">
                <a:moveTo>
                  <a:pt x="226227" y="3199039"/>
                </a:moveTo>
                <a:lnTo>
                  <a:pt x="209244" y="3199039"/>
                </a:lnTo>
                <a:lnTo>
                  <a:pt x="213306" y="3186339"/>
                </a:lnTo>
                <a:lnTo>
                  <a:pt x="229909" y="3186339"/>
                </a:lnTo>
                <a:lnTo>
                  <a:pt x="226227" y="3199039"/>
                </a:lnTo>
                <a:close/>
              </a:path>
              <a:path w="3640454" h="4913630">
                <a:moveTo>
                  <a:pt x="404987" y="3199039"/>
                </a:moveTo>
                <a:lnTo>
                  <a:pt x="387404" y="3199039"/>
                </a:lnTo>
                <a:lnTo>
                  <a:pt x="392555" y="3186339"/>
                </a:lnTo>
                <a:lnTo>
                  <a:pt x="403550" y="3186339"/>
                </a:lnTo>
                <a:lnTo>
                  <a:pt x="404987" y="3199039"/>
                </a:lnTo>
                <a:close/>
              </a:path>
              <a:path w="3640454" h="4913630">
                <a:moveTo>
                  <a:pt x="535306" y="3199039"/>
                </a:moveTo>
                <a:lnTo>
                  <a:pt x="525112" y="3199039"/>
                </a:lnTo>
                <a:lnTo>
                  <a:pt x="526559" y="3186339"/>
                </a:lnTo>
                <a:lnTo>
                  <a:pt x="541903" y="3186339"/>
                </a:lnTo>
                <a:lnTo>
                  <a:pt x="535306" y="3199039"/>
                </a:lnTo>
                <a:close/>
              </a:path>
              <a:path w="3640454" h="4913630">
                <a:moveTo>
                  <a:pt x="576525" y="3199039"/>
                </a:moveTo>
                <a:lnTo>
                  <a:pt x="563596" y="3199039"/>
                </a:lnTo>
                <a:lnTo>
                  <a:pt x="565741" y="3186339"/>
                </a:lnTo>
                <a:lnTo>
                  <a:pt x="568295" y="3186339"/>
                </a:lnTo>
                <a:lnTo>
                  <a:pt x="576525" y="3199039"/>
                </a:lnTo>
                <a:close/>
              </a:path>
              <a:path w="3640454" h="4913630">
                <a:moveTo>
                  <a:pt x="595321" y="3199039"/>
                </a:moveTo>
                <a:lnTo>
                  <a:pt x="576525" y="3199039"/>
                </a:lnTo>
                <a:lnTo>
                  <a:pt x="581726" y="3186339"/>
                </a:lnTo>
                <a:lnTo>
                  <a:pt x="599115" y="3186339"/>
                </a:lnTo>
                <a:lnTo>
                  <a:pt x="595321" y="3199039"/>
                </a:lnTo>
                <a:close/>
              </a:path>
              <a:path w="3640454" h="4913630">
                <a:moveTo>
                  <a:pt x="652718" y="3199039"/>
                </a:moveTo>
                <a:lnTo>
                  <a:pt x="641710" y="3199039"/>
                </a:lnTo>
                <a:lnTo>
                  <a:pt x="642363" y="3186339"/>
                </a:lnTo>
                <a:lnTo>
                  <a:pt x="650273" y="3186339"/>
                </a:lnTo>
                <a:lnTo>
                  <a:pt x="652718" y="3199039"/>
                </a:lnTo>
                <a:close/>
              </a:path>
              <a:path w="3640454" h="4913630">
                <a:moveTo>
                  <a:pt x="895151" y="3199039"/>
                </a:moveTo>
                <a:lnTo>
                  <a:pt x="888220" y="3199039"/>
                </a:lnTo>
                <a:lnTo>
                  <a:pt x="887359" y="3186339"/>
                </a:lnTo>
                <a:lnTo>
                  <a:pt x="897057" y="3186339"/>
                </a:lnTo>
                <a:lnTo>
                  <a:pt x="895151" y="3199039"/>
                </a:lnTo>
                <a:close/>
              </a:path>
              <a:path w="3640454" h="4913630">
                <a:moveTo>
                  <a:pt x="1424264" y="3224439"/>
                </a:moveTo>
                <a:lnTo>
                  <a:pt x="1416914" y="3224439"/>
                </a:lnTo>
                <a:lnTo>
                  <a:pt x="1411804" y="3211739"/>
                </a:lnTo>
                <a:lnTo>
                  <a:pt x="1407346" y="3199039"/>
                </a:lnTo>
                <a:lnTo>
                  <a:pt x="1403551" y="3199039"/>
                </a:lnTo>
                <a:lnTo>
                  <a:pt x="1400433" y="3186339"/>
                </a:lnTo>
                <a:lnTo>
                  <a:pt x="1411493" y="3186339"/>
                </a:lnTo>
                <a:lnTo>
                  <a:pt x="1416001" y="3199039"/>
                </a:lnTo>
                <a:lnTo>
                  <a:pt x="1424264" y="3224439"/>
                </a:lnTo>
                <a:close/>
              </a:path>
              <a:path w="3640454" h="4913630">
                <a:moveTo>
                  <a:pt x="1505045" y="3199039"/>
                </a:moveTo>
                <a:lnTo>
                  <a:pt x="1502276" y="3186339"/>
                </a:lnTo>
                <a:lnTo>
                  <a:pt x="1510301" y="3186339"/>
                </a:lnTo>
                <a:lnTo>
                  <a:pt x="1505045" y="3199039"/>
                </a:lnTo>
                <a:close/>
              </a:path>
              <a:path w="3640454" h="4913630">
                <a:moveTo>
                  <a:pt x="1732670" y="3237139"/>
                </a:moveTo>
                <a:lnTo>
                  <a:pt x="1724687" y="3237139"/>
                </a:lnTo>
                <a:lnTo>
                  <a:pt x="1719049" y="3224439"/>
                </a:lnTo>
                <a:lnTo>
                  <a:pt x="1713899" y="3211739"/>
                </a:lnTo>
                <a:lnTo>
                  <a:pt x="1709118" y="3199039"/>
                </a:lnTo>
                <a:lnTo>
                  <a:pt x="1704585" y="3199039"/>
                </a:lnTo>
                <a:lnTo>
                  <a:pt x="1703056" y="3186339"/>
                </a:lnTo>
                <a:lnTo>
                  <a:pt x="1711693" y="3186339"/>
                </a:lnTo>
                <a:lnTo>
                  <a:pt x="1717322" y="3199039"/>
                </a:lnTo>
                <a:lnTo>
                  <a:pt x="1722222" y="3211739"/>
                </a:lnTo>
                <a:lnTo>
                  <a:pt x="1727074" y="3224439"/>
                </a:lnTo>
                <a:lnTo>
                  <a:pt x="1732670" y="3237139"/>
                </a:lnTo>
                <a:close/>
              </a:path>
              <a:path w="3640454" h="4913630">
                <a:moveTo>
                  <a:pt x="1823747" y="3224439"/>
                </a:moveTo>
                <a:lnTo>
                  <a:pt x="1817684" y="3224439"/>
                </a:lnTo>
                <a:lnTo>
                  <a:pt x="1811488" y="3211739"/>
                </a:lnTo>
                <a:lnTo>
                  <a:pt x="1806118" y="3199039"/>
                </a:lnTo>
                <a:lnTo>
                  <a:pt x="1801276" y="3199039"/>
                </a:lnTo>
                <a:lnTo>
                  <a:pt x="1795983" y="3186339"/>
                </a:lnTo>
                <a:lnTo>
                  <a:pt x="1808633" y="3186339"/>
                </a:lnTo>
                <a:lnTo>
                  <a:pt x="1813540" y="3199039"/>
                </a:lnTo>
                <a:lnTo>
                  <a:pt x="1818391" y="3211739"/>
                </a:lnTo>
                <a:lnTo>
                  <a:pt x="1823747" y="3224439"/>
                </a:lnTo>
                <a:close/>
              </a:path>
              <a:path w="3640454" h="4913630">
                <a:moveTo>
                  <a:pt x="2749621" y="3237139"/>
                </a:moveTo>
                <a:lnTo>
                  <a:pt x="2741096" y="3224439"/>
                </a:lnTo>
                <a:lnTo>
                  <a:pt x="2733613" y="3211739"/>
                </a:lnTo>
                <a:lnTo>
                  <a:pt x="2727495" y="3199039"/>
                </a:lnTo>
                <a:lnTo>
                  <a:pt x="2723064" y="3186339"/>
                </a:lnTo>
                <a:lnTo>
                  <a:pt x="2731557" y="3199039"/>
                </a:lnTo>
                <a:lnTo>
                  <a:pt x="2738757" y="3211739"/>
                </a:lnTo>
                <a:lnTo>
                  <a:pt x="2744750" y="3224439"/>
                </a:lnTo>
                <a:lnTo>
                  <a:pt x="2749621" y="3237139"/>
                </a:lnTo>
                <a:close/>
              </a:path>
              <a:path w="3640454" h="4913630">
                <a:moveTo>
                  <a:pt x="102825" y="3211739"/>
                </a:moveTo>
                <a:lnTo>
                  <a:pt x="84771" y="3211739"/>
                </a:lnTo>
                <a:lnTo>
                  <a:pt x="90494" y="3199039"/>
                </a:lnTo>
                <a:lnTo>
                  <a:pt x="101038" y="3199039"/>
                </a:lnTo>
                <a:lnTo>
                  <a:pt x="102825" y="3211739"/>
                </a:lnTo>
                <a:close/>
              </a:path>
              <a:path w="3640454" h="4913630">
                <a:moveTo>
                  <a:pt x="217044" y="3211739"/>
                </a:moveTo>
                <a:lnTo>
                  <a:pt x="201342" y="3211739"/>
                </a:lnTo>
                <a:lnTo>
                  <a:pt x="205266" y="3199039"/>
                </a:lnTo>
                <a:lnTo>
                  <a:pt x="222034" y="3199039"/>
                </a:lnTo>
                <a:lnTo>
                  <a:pt x="217044" y="3211739"/>
                </a:lnTo>
                <a:close/>
              </a:path>
              <a:path w="3640454" h="4913630">
                <a:moveTo>
                  <a:pt x="309172" y="3224439"/>
                </a:moveTo>
                <a:lnTo>
                  <a:pt x="292235" y="3224439"/>
                </a:lnTo>
                <a:lnTo>
                  <a:pt x="296398" y="3211739"/>
                </a:lnTo>
                <a:lnTo>
                  <a:pt x="301302" y="3199039"/>
                </a:lnTo>
                <a:lnTo>
                  <a:pt x="317009" y="3199039"/>
                </a:lnTo>
                <a:lnTo>
                  <a:pt x="316795" y="3211739"/>
                </a:lnTo>
                <a:lnTo>
                  <a:pt x="313307" y="3211739"/>
                </a:lnTo>
                <a:lnTo>
                  <a:pt x="309172" y="3224439"/>
                </a:lnTo>
                <a:close/>
              </a:path>
              <a:path w="3640454" h="4913630">
                <a:moveTo>
                  <a:pt x="391359" y="3224439"/>
                </a:moveTo>
                <a:lnTo>
                  <a:pt x="373902" y="3224439"/>
                </a:lnTo>
                <a:lnTo>
                  <a:pt x="375568" y="3211739"/>
                </a:lnTo>
                <a:lnTo>
                  <a:pt x="378950" y="3211739"/>
                </a:lnTo>
                <a:lnTo>
                  <a:pt x="382882" y="3199039"/>
                </a:lnTo>
                <a:lnTo>
                  <a:pt x="400399" y="3199039"/>
                </a:lnTo>
                <a:lnTo>
                  <a:pt x="396226" y="3211739"/>
                </a:lnTo>
                <a:lnTo>
                  <a:pt x="391359" y="3224439"/>
                </a:lnTo>
                <a:close/>
              </a:path>
              <a:path w="3640454" h="4913630">
                <a:moveTo>
                  <a:pt x="571331" y="3211739"/>
                </a:moveTo>
                <a:lnTo>
                  <a:pt x="554446" y="3211739"/>
                </a:lnTo>
                <a:lnTo>
                  <a:pt x="558188" y="3199039"/>
                </a:lnTo>
                <a:lnTo>
                  <a:pt x="573534" y="3199039"/>
                </a:lnTo>
                <a:lnTo>
                  <a:pt x="571331" y="3211739"/>
                </a:lnTo>
                <a:close/>
              </a:path>
              <a:path w="3640454" h="4913630">
                <a:moveTo>
                  <a:pt x="584390" y="3211739"/>
                </a:moveTo>
                <a:lnTo>
                  <a:pt x="576775" y="3199039"/>
                </a:lnTo>
                <a:lnTo>
                  <a:pt x="589109" y="3199039"/>
                </a:lnTo>
                <a:lnTo>
                  <a:pt x="584390" y="3211739"/>
                </a:lnTo>
                <a:close/>
              </a:path>
              <a:path w="3640454" h="4913630">
                <a:moveTo>
                  <a:pt x="622765" y="3211739"/>
                </a:moveTo>
                <a:lnTo>
                  <a:pt x="608298" y="3211739"/>
                </a:lnTo>
                <a:lnTo>
                  <a:pt x="612940" y="3199039"/>
                </a:lnTo>
                <a:lnTo>
                  <a:pt x="623574" y="3199039"/>
                </a:lnTo>
                <a:lnTo>
                  <a:pt x="622765" y="3211739"/>
                </a:lnTo>
                <a:close/>
              </a:path>
              <a:path w="3640454" h="4913630">
                <a:moveTo>
                  <a:pt x="637953" y="3237139"/>
                </a:moveTo>
                <a:lnTo>
                  <a:pt x="629325" y="3237139"/>
                </a:lnTo>
                <a:lnTo>
                  <a:pt x="627974" y="3224439"/>
                </a:lnTo>
                <a:lnTo>
                  <a:pt x="630633" y="3224439"/>
                </a:lnTo>
                <a:lnTo>
                  <a:pt x="633682" y="3211739"/>
                </a:lnTo>
                <a:lnTo>
                  <a:pt x="637411" y="3199039"/>
                </a:lnTo>
                <a:lnTo>
                  <a:pt x="651614" y="3199039"/>
                </a:lnTo>
                <a:lnTo>
                  <a:pt x="648831" y="3211739"/>
                </a:lnTo>
                <a:lnTo>
                  <a:pt x="645763" y="3211739"/>
                </a:lnTo>
                <a:lnTo>
                  <a:pt x="642205" y="3224439"/>
                </a:lnTo>
                <a:lnTo>
                  <a:pt x="637953" y="3237139"/>
                </a:lnTo>
                <a:close/>
              </a:path>
              <a:path w="3640454" h="4913630">
                <a:moveTo>
                  <a:pt x="667602" y="3237139"/>
                </a:moveTo>
                <a:lnTo>
                  <a:pt x="658628" y="3237139"/>
                </a:lnTo>
                <a:lnTo>
                  <a:pt x="660248" y="3224439"/>
                </a:lnTo>
                <a:lnTo>
                  <a:pt x="662617" y="3211739"/>
                </a:lnTo>
                <a:lnTo>
                  <a:pt x="665930" y="3211739"/>
                </a:lnTo>
                <a:lnTo>
                  <a:pt x="670380" y="3199039"/>
                </a:lnTo>
                <a:lnTo>
                  <a:pt x="680302" y="3199039"/>
                </a:lnTo>
                <a:lnTo>
                  <a:pt x="678181" y="3211739"/>
                </a:lnTo>
                <a:lnTo>
                  <a:pt x="675440" y="3224439"/>
                </a:lnTo>
                <a:lnTo>
                  <a:pt x="671956" y="3224439"/>
                </a:lnTo>
                <a:lnTo>
                  <a:pt x="667602" y="3237139"/>
                </a:lnTo>
                <a:close/>
              </a:path>
              <a:path w="3640454" h="4913630">
                <a:moveTo>
                  <a:pt x="771157" y="3211739"/>
                </a:moveTo>
                <a:lnTo>
                  <a:pt x="760089" y="3211739"/>
                </a:lnTo>
                <a:lnTo>
                  <a:pt x="760798" y="3199039"/>
                </a:lnTo>
                <a:lnTo>
                  <a:pt x="772875" y="3199039"/>
                </a:lnTo>
                <a:lnTo>
                  <a:pt x="771157" y="3211739"/>
                </a:lnTo>
                <a:close/>
              </a:path>
              <a:path w="3640454" h="4913630">
                <a:moveTo>
                  <a:pt x="1053740" y="3249839"/>
                </a:moveTo>
                <a:lnTo>
                  <a:pt x="1044028" y="3249839"/>
                </a:lnTo>
                <a:lnTo>
                  <a:pt x="1043134" y="3237139"/>
                </a:lnTo>
                <a:lnTo>
                  <a:pt x="1040163" y="3224439"/>
                </a:lnTo>
                <a:lnTo>
                  <a:pt x="1038954" y="3211739"/>
                </a:lnTo>
                <a:lnTo>
                  <a:pt x="1037403" y="3199039"/>
                </a:lnTo>
                <a:lnTo>
                  <a:pt x="1047887" y="3199039"/>
                </a:lnTo>
                <a:lnTo>
                  <a:pt x="1049268" y="3211739"/>
                </a:lnTo>
                <a:lnTo>
                  <a:pt x="1050558" y="3224439"/>
                </a:lnTo>
                <a:lnTo>
                  <a:pt x="1053063" y="3237139"/>
                </a:lnTo>
                <a:lnTo>
                  <a:pt x="1053740" y="3249839"/>
                </a:lnTo>
                <a:close/>
              </a:path>
              <a:path w="3640454" h="4913630">
                <a:moveTo>
                  <a:pt x="2648124" y="3237139"/>
                </a:moveTo>
                <a:lnTo>
                  <a:pt x="2640046" y="3237139"/>
                </a:lnTo>
                <a:lnTo>
                  <a:pt x="2631509" y="3224439"/>
                </a:lnTo>
                <a:lnTo>
                  <a:pt x="2624382" y="3211739"/>
                </a:lnTo>
                <a:lnTo>
                  <a:pt x="2620533" y="3199039"/>
                </a:lnTo>
                <a:lnTo>
                  <a:pt x="2627334" y="3211739"/>
                </a:lnTo>
                <a:lnTo>
                  <a:pt x="2634469" y="3211739"/>
                </a:lnTo>
                <a:lnTo>
                  <a:pt x="2641534" y="3224439"/>
                </a:lnTo>
                <a:lnTo>
                  <a:pt x="2648124" y="3237139"/>
                </a:lnTo>
                <a:close/>
              </a:path>
              <a:path w="3640454" h="4913630">
                <a:moveTo>
                  <a:pt x="89137" y="3237139"/>
                </a:moveTo>
                <a:lnTo>
                  <a:pt x="72856" y="3237139"/>
                </a:lnTo>
                <a:lnTo>
                  <a:pt x="75740" y="3224439"/>
                </a:lnTo>
                <a:lnTo>
                  <a:pt x="79783" y="3211739"/>
                </a:lnTo>
                <a:lnTo>
                  <a:pt x="98282" y="3211739"/>
                </a:lnTo>
                <a:lnTo>
                  <a:pt x="94079" y="3224439"/>
                </a:lnTo>
                <a:lnTo>
                  <a:pt x="89137" y="3237139"/>
                </a:lnTo>
                <a:close/>
              </a:path>
              <a:path w="3640454" h="4913630">
                <a:moveTo>
                  <a:pt x="442078" y="3224439"/>
                </a:moveTo>
                <a:lnTo>
                  <a:pt x="432992" y="3224439"/>
                </a:lnTo>
                <a:lnTo>
                  <a:pt x="434456" y="3211739"/>
                </a:lnTo>
                <a:lnTo>
                  <a:pt x="437228" y="3211739"/>
                </a:lnTo>
                <a:lnTo>
                  <a:pt x="442078" y="3224439"/>
                </a:lnTo>
                <a:close/>
              </a:path>
              <a:path w="3640454" h="4913630">
                <a:moveTo>
                  <a:pt x="554287" y="3237139"/>
                </a:moveTo>
                <a:lnTo>
                  <a:pt x="549488" y="3237139"/>
                </a:lnTo>
                <a:lnTo>
                  <a:pt x="546964" y="3224439"/>
                </a:lnTo>
                <a:lnTo>
                  <a:pt x="525858" y="3224439"/>
                </a:lnTo>
                <a:lnTo>
                  <a:pt x="531764" y="3211739"/>
                </a:lnTo>
                <a:lnTo>
                  <a:pt x="565989" y="3211739"/>
                </a:lnTo>
                <a:lnTo>
                  <a:pt x="563101" y="3224439"/>
                </a:lnTo>
                <a:lnTo>
                  <a:pt x="554287" y="3237139"/>
                </a:lnTo>
                <a:close/>
              </a:path>
              <a:path w="3640454" h="4913630">
                <a:moveTo>
                  <a:pt x="582633" y="3249839"/>
                </a:moveTo>
                <a:lnTo>
                  <a:pt x="567707" y="3249839"/>
                </a:lnTo>
                <a:lnTo>
                  <a:pt x="570432" y="3237139"/>
                </a:lnTo>
                <a:lnTo>
                  <a:pt x="574319" y="3237139"/>
                </a:lnTo>
                <a:lnTo>
                  <a:pt x="579138" y="3224439"/>
                </a:lnTo>
                <a:lnTo>
                  <a:pt x="584660" y="3211739"/>
                </a:lnTo>
                <a:lnTo>
                  <a:pt x="594365" y="3211739"/>
                </a:lnTo>
                <a:lnTo>
                  <a:pt x="594535" y="3224439"/>
                </a:lnTo>
                <a:lnTo>
                  <a:pt x="590936" y="3224439"/>
                </a:lnTo>
                <a:lnTo>
                  <a:pt x="587076" y="3237139"/>
                </a:lnTo>
                <a:lnTo>
                  <a:pt x="582633" y="3249839"/>
                </a:lnTo>
                <a:close/>
              </a:path>
              <a:path w="3640454" h="4913630">
                <a:moveTo>
                  <a:pt x="608522" y="3237139"/>
                </a:moveTo>
                <a:lnTo>
                  <a:pt x="598503" y="3237139"/>
                </a:lnTo>
                <a:lnTo>
                  <a:pt x="600734" y="3224439"/>
                </a:lnTo>
                <a:lnTo>
                  <a:pt x="604114" y="3211739"/>
                </a:lnTo>
                <a:lnTo>
                  <a:pt x="619835" y="3211739"/>
                </a:lnTo>
                <a:lnTo>
                  <a:pt x="616535" y="3224439"/>
                </a:lnTo>
                <a:lnTo>
                  <a:pt x="612790" y="3224439"/>
                </a:lnTo>
                <a:lnTo>
                  <a:pt x="608522" y="3237139"/>
                </a:lnTo>
                <a:close/>
              </a:path>
              <a:path w="3640454" h="4913630">
                <a:moveTo>
                  <a:pt x="709184" y="3249839"/>
                </a:moveTo>
                <a:lnTo>
                  <a:pt x="698814" y="3249839"/>
                </a:lnTo>
                <a:lnTo>
                  <a:pt x="700407" y="3237139"/>
                </a:lnTo>
                <a:lnTo>
                  <a:pt x="702095" y="3224439"/>
                </a:lnTo>
                <a:lnTo>
                  <a:pt x="706376" y="3211739"/>
                </a:lnTo>
                <a:lnTo>
                  <a:pt x="717739" y="3211739"/>
                </a:lnTo>
                <a:lnTo>
                  <a:pt x="717035" y="3224439"/>
                </a:lnTo>
                <a:lnTo>
                  <a:pt x="713190" y="3237139"/>
                </a:lnTo>
                <a:lnTo>
                  <a:pt x="711229" y="3237139"/>
                </a:lnTo>
                <a:lnTo>
                  <a:pt x="709184" y="3249839"/>
                </a:lnTo>
                <a:close/>
              </a:path>
              <a:path w="3640454" h="4913630">
                <a:moveTo>
                  <a:pt x="767707" y="3237139"/>
                </a:moveTo>
                <a:lnTo>
                  <a:pt x="755899" y="3237139"/>
                </a:lnTo>
                <a:lnTo>
                  <a:pt x="758716" y="3211739"/>
                </a:lnTo>
                <a:lnTo>
                  <a:pt x="771210" y="3211739"/>
                </a:lnTo>
                <a:lnTo>
                  <a:pt x="768925" y="3224439"/>
                </a:lnTo>
                <a:lnTo>
                  <a:pt x="767707" y="3237139"/>
                </a:lnTo>
                <a:close/>
              </a:path>
              <a:path w="3640454" h="4913630">
                <a:moveTo>
                  <a:pt x="828861" y="3224439"/>
                </a:moveTo>
                <a:lnTo>
                  <a:pt x="819573" y="3224439"/>
                </a:lnTo>
                <a:lnTo>
                  <a:pt x="821092" y="3211739"/>
                </a:lnTo>
                <a:lnTo>
                  <a:pt x="827012" y="3211739"/>
                </a:lnTo>
                <a:lnTo>
                  <a:pt x="828861" y="3224439"/>
                </a:lnTo>
                <a:close/>
              </a:path>
              <a:path w="3640454" h="4913630">
                <a:moveTo>
                  <a:pt x="1641420" y="3249839"/>
                </a:moveTo>
                <a:lnTo>
                  <a:pt x="1632365" y="3249839"/>
                </a:lnTo>
                <a:lnTo>
                  <a:pt x="1627257" y="3237139"/>
                </a:lnTo>
                <a:lnTo>
                  <a:pt x="1622521" y="3237139"/>
                </a:lnTo>
                <a:lnTo>
                  <a:pt x="1618126" y="3224439"/>
                </a:lnTo>
                <a:lnTo>
                  <a:pt x="1614045" y="3211739"/>
                </a:lnTo>
                <a:lnTo>
                  <a:pt x="1625687" y="3211739"/>
                </a:lnTo>
                <a:lnTo>
                  <a:pt x="1631050" y="3224439"/>
                </a:lnTo>
                <a:lnTo>
                  <a:pt x="1641420" y="3249839"/>
                </a:lnTo>
                <a:close/>
              </a:path>
              <a:path w="3640454" h="4913630">
                <a:moveTo>
                  <a:pt x="1915635" y="3224439"/>
                </a:moveTo>
                <a:lnTo>
                  <a:pt x="1913629" y="3224439"/>
                </a:lnTo>
                <a:lnTo>
                  <a:pt x="1906216" y="3211739"/>
                </a:lnTo>
                <a:lnTo>
                  <a:pt x="1915604" y="3211739"/>
                </a:lnTo>
                <a:lnTo>
                  <a:pt x="1915635" y="3224439"/>
                </a:lnTo>
                <a:close/>
              </a:path>
              <a:path w="3640454" h="4913630">
                <a:moveTo>
                  <a:pt x="2536741" y="3249839"/>
                </a:moveTo>
                <a:lnTo>
                  <a:pt x="2528382" y="3249839"/>
                </a:lnTo>
                <a:lnTo>
                  <a:pt x="2520711" y="3237139"/>
                </a:lnTo>
                <a:lnTo>
                  <a:pt x="2513852" y="3224439"/>
                </a:lnTo>
                <a:lnTo>
                  <a:pt x="2507930" y="3211739"/>
                </a:lnTo>
                <a:lnTo>
                  <a:pt x="2516162" y="3224439"/>
                </a:lnTo>
                <a:lnTo>
                  <a:pt x="2523406" y="3224439"/>
                </a:lnTo>
                <a:lnTo>
                  <a:pt x="2530115" y="3237139"/>
                </a:lnTo>
                <a:lnTo>
                  <a:pt x="2536741" y="3249839"/>
                </a:lnTo>
                <a:close/>
              </a:path>
              <a:path w="3640454" h="4913630">
                <a:moveTo>
                  <a:pt x="298204" y="3237139"/>
                </a:moveTo>
                <a:lnTo>
                  <a:pt x="289345" y="3237139"/>
                </a:lnTo>
                <a:lnTo>
                  <a:pt x="288133" y="3224439"/>
                </a:lnTo>
                <a:lnTo>
                  <a:pt x="304201" y="3224439"/>
                </a:lnTo>
                <a:lnTo>
                  <a:pt x="298204" y="3237139"/>
                </a:lnTo>
                <a:close/>
              </a:path>
              <a:path w="3640454" h="4913630">
                <a:moveTo>
                  <a:pt x="429274" y="3249839"/>
                </a:moveTo>
                <a:lnTo>
                  <a:pt x="413464" y="3249839"/>
                </a:lnTo>
                <a:lnTo>
                  <a:pt x="416671" y="3237139"/>
                </a:lnTo>
                <a:lnTo>
                  <a:pt x="421227" y="3237139"/>
                </a:lnTo>
                <a:lnTo>
                  <a:pt x="426784" y="3224439"/>
                </a:lnTo>
                <a:lnTo>
                  <a:pt x="443361" y="3224439"/>
                </a:lnTo>
                <a:lnTo>
                  <a:pt x="434551" y="3237139"/>
                </a:lnTo>
                <a:lnTo>
                  <a:pt x="429274" y="3249839"/>
                </a:lnTo>
                <a:close/>
              </a:path>
              <a:path w="3640454" h="4913630">
                <a:moveTo>
                  <a:pt x="476924" y="3237139"/>
                </a:moveTo>
                <a:lnTo>
                  <a:pt x="466683" y="3237139"/>
                </a:lnTo>
                <a:lnTo>
                  <a:pt x="468590" y="3224439"/>
                </a:lnTo>
                <a:lnTo>
                  <a:pt x="471605" y="3224439"/>
                </a:lnTo>
                <a:lnTo>
                  <a:pt x="476924" y="3237139"/>
                </a:lnTo>
                <a:close/>
              </a:path>
              <a:path w="3640454" h="4913630">
                <a:moveTo>
                  <a:pt x="513371" y="3237139"/>
                </a:moveTo>
                <a:lnTo>
                  <a:pt x="496952" y="3237139"/>
                </a:lnTo>
                <a:lnTo>
                  <a:pt x="502805" y="3224439"/>
                </a:lnTo>
                <a:lnTo>
                  <a:pt x="514715" y="3224439"/>
                </a:lnTo>
                <a:lnTo>
                  <a:pt x="513371" y="3237139"/>
                </a:lnTo>
                <a:close/>
              </a:path>
              <a:path w="3640454" h="4913630">
                <a:moveTo>
                  <a:pt x="537300" y="3237139"/>
                </a:moveTo>
                <a:lnTo>
                  <a:pt x="519955" y="3237139"/>
                </a:lnTo>
                <a:lnTo>
                  <a:pt x="522996" y="3224439"/>
                </a:lnTo>
                <a:lnTo>
                  <a:pt x="541411" y="3224439"/>
                </a:lnTo>
                <a:lnTo>
                  <a:pt x="537300" y="3237139"/>
                </a:lnTo>
                <a:close/>
              </a:path>
              <a:path w="3640454" h="4913630">
                <a:moveTo>
                  <a:pt x="825130" y="3262539"/>
                </a:moveTo>
                <a:lnTo>
                  <a:pt x="816129" y="3262539"/>
                </a:lnTo>
                <a:lnTo>
                  <a:pt x="815777" y="3249839"/>
                </a:lnTo>
                <a:lnTo>
                  <a:pt x="815943" y="3249839"/>
                </a:lnTo>
                <a:lnTo>
                  <a:pt x="815808" y="3237139"/>
                </a:lnTo>
                <a:lnTo>
                  <a:pt x="816600" y="3224439"/>
                </a:lnTo>
                <a:lnTo>
                  <a:pt x="829063" y="3224439"/>
                </a:lnTo>
                <a:lnTo>
                  <a:pt x="829161" y="3237139"/>
                </a:lnTo>
                <a:lnTo>
                  <a:pt x="828412" y="3237139"/>
                </a:lnTo>
                <a:lnTo>
                  <a:pt x="827107" y="3249839"/>
                </a:lnTo>
                <a:lnTo>
                  <a:pt x="825130" y="3262539"/>
                </a:lnTo>
                <a:close/>
              </a:path>
              <a:path w="3640454" h="4913630">
                <a:moveTo>
                  <a:pt x="1151231" y="3275239"/>
                </a:moveTo>
                <a:lnTo>
                  <a:pt x="1142120" y="3275239"/>
                </a:lnTo>
                <a:lnTo>
                  <a:pt x="1138495" y="3262539"/>
                </a:lnTo>
                <a:lnTo>
                  <a:pt x="1135497" y="3262539"/>
                </a:lnTo>
                <a:lnTo>
                  <a:pt x="1132986" y="3249839"/>
                </a:lnTo>
                <a:lnTo>
                  <a:pt x="1130820" y="3237139"/>
                </a:lnTo>
                <a:lnTo>
                  <a:pt x="1131334" y="3237139"/>
                </a:lnTo>
                <a:lnTo>
                  <a:pt x="1136419" y="3224439"/>
                </a:lnTo>
                <a:lnTo>
                  <a:pt x="1138434" y="3237139"/>
                </a:lnTo>
                <a:lnTo>
                  <a:pt x="1142101" y="3249839"/>
                </a:lnTo>
                <a:lnTo>
                  <a:pt x="1144987" y="3249839"/>
                </a:lnTo>
                <a:lnTo>
                  <a:pt x="1147815" y="3262539"/>
                </a:lnTo>
                <a:lnTo>
                  <a:pt x="1151231" y="3275239"/>
                </a:lnTo>
                <a:close/>
              </a:path>
              <a:path w="3640454" h="4913630">
                <a:moveTo>
                  <a:pt x="1341761" y="3262539"/>
                </a:moveTo>
                <a:lnTo>
                  <a:pt x="1333909" y="3262539"/>
                </a:lnTo>
                <a:lnTo>
                  <a:pt x="1329250" y="3249839"/>
                </a:lnTo>
                <a:lnTo>
                  <a:pt x="1324923" y="3249839"/>
                </a:lnTo>
                <a:lnTo>
                  <a:pt x="1321021" y="3237139"/>
                </a:lnTo>
                <a:lnTo>
                  <a:pt x="1317636" y="3224439"/>
                </a:lnTo>
                <a:lnTo>
                  <a:pt x="1324597" y="3224439"/>
                </a:lnTo>
                <a:lnTo>
                  <a:pt x="1329924" y="3237139"/>
                </a:lnTo>
                <a:lnTo>
                  <a:pt x="1334065" y="3237139"/>
                </a:lnTo>
                <a:lnTo>
                  <a:pt x="1341761" y="3262539"/>
                </a:lnTo>
                <a:close/>
              </a:path>
              <a:path w="3640454" h="4913630">
                <a:moveTo>
                  <a:pt x="2430391" y="3275239"/>
                </a:moveTo>
                <a:lnTo>
                  <a:pt x="2426419" y="3275239"/>
                </a:lnTo>
                <a:lnTo>
                  <a:pt x="2418906" y="3262539"/>
                </a:lnTo>
                <a:lnTo>
                  <a:pt x="2412571" y="3249839"/>
                </a:lnTo>
                <a:lnTo>
                  <a:pt x="2406773" y="3249839"/>
                </a:lnTo>
                <a:lnTo>
                  <a:pt x="2400875" y="3237139"/>
                </a:lnTo>
                <a:lnTo>
                  <a:pt x="2399536" y="3237139"/>
                </a:lnTo>
                <a:lnTo>
                  <a:pt x="2400033" y="3224439"/>
                </a:lnTo>
                <a:lnTo>
                  <a:pt x="2405862" y="3224439"/>
                </a:lnTo>
                <a:lnTo>
                  <a:pt x="2412648" y="3237139"/>
                </a:lnTo>
                <a:lnTo>
                  <a:pt x="2430391" y="3275239"/>
                </a:lnTo>
                <a:close/>
              </a:path>
              <a:path w="3640454" h="4913630">
                <a:moveTo>
                  <a:pt x="2952280" y="3275239"/>
                </a:moveTo>
                <a:lnTo>
                  <a:pt x="2944101" y="3262539"/>
                </a:lnTo>
                <a:lnTo>
                  <a:pt x="2936571" y="3249839"/>
                </a:lnTo>
                <a:lnTo>
                  <a:pt x="2929232" y="3237139"/>
                </a:lnTo>
                <a:lnTo>
                  <a:pt x="2921628" y="3224439"/>
                </a:lnTo>
                <a:lnTo>
                  <a:pt x="2931838" y="3237139"/>
                </a:lnTo>
                <a:lnTo>
                  <a:pt x="2941429" y="3249839"/>
                </a:lnTo>
                <a:lnTo>
                  <a:pt x="2948782" y="3262539"/>
                </a:lnTo>
                <a:lnTo>
                  <a:pt x="2952280" y="3275239"/>
                </a:lnTo>
                <a:close/>
              </a:path>
              <a:path w="3640454" h="4913630">
                <a:moveTo>
                  <a:pt x="188705" y="3249839"/>
                </a:moveTo>
                <a:lnTo>
                  <a:pt x="177214" y="3249839"/>
                </a:lnTo>
                <a:lnTo>
                  <a:pt x="179558" y="3237139"/>
                </a:lnTo>
                <a:lnTo>
                  <a:pt x="183435" y="3237139"/>
                </a:lnTo>
                <a:lnTo>
                  <a:pt x="188705" y="3249839"/>
                </a:lnTo>
                <a:close/>
              </a:path>
              <a:path w="3640454" h="4913630">
                <a:moveTo>
                  <a:pt x="474316" y="3249839"/>
                </a:moveTo>
                <a:lnTo>
                  <a:pt x="456988" y="3249839"/>
                </a:lnTo>
                <a:lnTo>
                  <a:pt x="461625" y="3237139"/>
                </a:lnTo>
                <a:lnTo>
                  <a:pt x="478136" y="3237139"/>
                </a:lnTo>
                <a:lnTo>
                  <a:pt x="474316" y="3249839"/>
                </a:lnTo>
                <a:close/>
              </a:path>
              <a:path w="3640454" h="4913630">
                <a:moveTo>
                  <a:pt x="507078" y="3249839"/>
                </a:moveTo>
                <a:lnTo>
                  <a:pt x="487488" y="3249839"/>
                </a:lnTo>
                <a:lnTo>
                  <a:pt x="491936" y="3237139"/>
                </a:lnTo>
                <a:lnTo>
                  <a:pt x="509778" y="3237139"/>
                </a:lnTo>
                <a:lnTo>
                  <a:pt x="507078" y="3249839"/>
                </a:lnTo>
                <a:close/>
              </a:path>
              <a:path w="3640454" h="4913630">
                <a:moveTo>
                  <a:pt x="530040" y="3249839"/>
                </a:moveTo>
                <a:lnTo>
                  <a:pt x="513864" y="3249839"/>
                </a:lnTo>
                <a:lnTo>
                  <a:pt x="515191" y="3237139"/>
                </a:lnTo>
                <a:lnTo>
                  <a:pt x="533789" y="3237139"/>
                </a:lnTo>
                <a:lnTo>
                  <a:pt x="530040" y="3249839"/>
                </a:lnTo>
                <a:close/>
              </a:path>
              <a:path w="3640454" h="4913630">
                <a:moveTo>
                  <a:pt x="556852" y="3262539"/>
                </a:moveTo>
                <a:lnTo>
                  <a:pt x="540289" y="3262539"/>
                </a:lnTo>
                <a:lnTo>
                  <a:pt x="544442" y="3249839"/>
                </a:lnTo>
                <a:lnTo>
                  <a:pt x="549052" y="3249839"/>
                </a:lnTo>
                <a:lnTo>
                  <a:pt x="554102" y="3237139"/>
                </a:lnTo>
                <a:lnTo>
                  <a:pt x="564759" y="3237139"/>
                </a:lnTo>
                <a:lnTo>
                  <a:pt x="561091" y="3249839"/>
                </a:lnTo>
                <a:lnTo>
                  <a:pt x="556852" y="3262539"/>
                </a:lnTo>
                <a:close/>
              </a:path>
              <a:path w="3640454" h="4913630">
                <a:moveTo>
                  <a:pt x="765724" y="3249839"/>
                </a:moveTo>
                <a:lnTo>
                  <a:pt x="755638" y="3249839"/>
                </a:lnTo>
                <a:lnTo>
                  <a:pt x="753919" y="3237139"/>
                </a:lnTo>
                <a:lnTo>
                  <a:pt x="766369" y="3237139"/>
                </a:lnTo>
                <a:lnTo>
                  <a:pt x="765724" y="3249839"/>
                </a:lnTo>
                <a:close/>
              </a:path>
              <a:path w="3640454" h="4913630">
                <a:moveTo>
                  <a:pt x="895618" y="3287939"/>
                </a:moveTo>
                <a:lnTo>
                  <a:pt x="887605" y="3287939"/>
                </a:lnTo>
                <a:lnTo>
                  <a:pt x="886686" y="3275239"/>
                </a:lnTo>
                <a:lnTo>
                  <a:pt x="886044" y="3262539"/>
                </a:lnTo>
                <a:lnTo>
                  <a:pt x="885445" y="3249839"/>
                </a:lnTo>
                <a:lnTo>
                  <a:pt x="884674" y="3237139"/>
                </a:lnTo>
                <a:lnTo>
                  <a:pt x="895702" y="3237139"/>
                </a:lnTo>
                <a:lnTo>
                  <a:pt x="897110" y="3249839"/>
                </a:lnTo>
                <a:lnTo>
                  <a:pt x="897385" y="3262539"/>
                </a:lnTo>
                <a:lnTo>
                  <a:pt x="897650" y="3262539"/>
                </a:lnTo>
                <a:lnTo>
                  <a:pt x="897861" y="3275239"/>
                </a:lnTo>
                <a:lnTo>
                  <a:pt x="897399" y="3275239"/>
                </a:lnTo>
                <a:lnTo>
                  <a:pt x="895618" y="3287939"/>
                </a:lnTo>
                <a:close/>
              </a:path>
              <a:path w="3640454" h="4913630">
                <a:moveTo>
                  <a:pt x="1552470" y="3275239"/>
                </a:moveTo>
                <a:lnTo>
                  <a:pt x="1543938" y="3275239"/>
                </a:lnTo>
                <a:lnTo>
                  <a:pt x="1538654" y="3262539"/>
                </a:lnTo>
                <a:lnTo>
                  <a:pt x="1533778" y="3249839"/>
                </a:lnTo>
                <a:lnTo>
                  <a:pt x="1529259" y="3249839"/>
                </a:lnTo>
                <a:lnTo>
                  <a:pt x="1525045" y="3237139"/>
                </a:lnTo>
                <a:lnTo>
                  <a:pt x="1537377" y="3237139"/>
                </a:lnTo>
                <a:lnTo>
                  <a:pt x="1542078" y="3249839"/>
                </a:lnTo>
                <a:lnTo>
                  <a:pt x="1546729" y="3262539"/>
                </a:lnTo>
                <a:lnTo>
                  <a:pt x="1552470" y="3275239"/>
                </a:lnTo>
                <a:close/>
              </a:path>
              <a:path w="3640454" h="4913630">
                <a:moveTo>
                  <a:pt x="2337960" y="3287939"/>
                </a:moveTo>
                <a:lnTo>
                  <a:pt x="2332760" y="3287939"/>
                </a:lnTo>
                <a:lnTo>
                  <a:pt x="2325643" y="3275239"/>
                </a:lnTo>
                <a:lnTo>
                  <a:pt x="2319264" y="3262539"/>
                </a:lnTo>
                <a:lnTo>
                  <a:pt x="2313948" y="3249839"/>
                </a:lnTo>
                <a:lnTo>
                  <a:pt x="2310024" y="3237139"/>
                </a:lnTo>
                <a:lnTo>
                  <a:pt x="2318530" y="3249839"/>
                </a:lnTo>
                <a:lnTo>
                  <a:pt x="2325581" y="3262539"/>
                </a:lnTo>
                <a:lnTo>
                  <a:pt x="2331838" y="3275239"/>
                </a:lnTo>
                <a:lnTo>
                  <a:pt x="2337960" y="3287939"/>
                </a:lnTo>
                <a:close/>
              </a:path>
              <a:path w="3640454" h="4913630">
                <a:moveTo>
                  <a:pt x="3073846" y="3275239"/>
                </a:moveTo>
                <a:lnTo>
                  <a:pt x="3050577" y="3237139"/>
                </a:lnTo>
                <a:lnTo>
                  <a:pt x="3058949" y="3237139"/>
                </a:lnTo>
                <a:lnTo>
                  <a:pt x="3066227" y="3249839"/>
                </a:lnTo>
                <a:lnTo>
                  <a:pt x="3071497" y="3262539"/>
                </a:lnTo>
                <a:lnTo>
                  <a:pt x="3073846" y="3275239"/>
                </a:lnTo>
                <a:close/>
              </a:path>
              <a:path w="3640454" h="4913630">
                <a:moveTo>
                  <a:pt x="185597" y="3262539"/>
                </a:moveTo>
                <a:lnTo>
                  <a:pt x="168005" y="3262539"/>
                </a:lnTo>
                <a:lnTo>
                  <a:pt x="172364" y="3249839"/>
                </a:lnTo>
                <a:lnTo>
                  <a:pt x="188991" y="3249839"/>
                </a:lnTo>
                <a:lnTo>
                  <a:pt x="185597" y="3262539"/>
                </a:lnTo>
                <a:close/>
              </a:path>
              <a:path w="3640454" h="4913630">
                <a:moveTo>
                  <a:pt x="363348" y="3262539"/>
                </a:moveTo>
                <a:lnTo>
                  <a:pt x="346567" y="3262539"/>
                </a:lnTo>
                <a:lnTo>
                  <a:pt x="351816" y="3249839"/>
                </a:lnTo>
                <a:lnTo>
                  <a:pt x="357915" y="3249839"/>
                </a:lnTo>
                <a:lnTo>
                  <a:pt x="363348" y="3262539"/>
                </a:lnTo>
                <a:close/>
              </a:path>
              <a:path w="3640454" h="4913630">
                <a:moveTo>
                  <a:pt x="418769" y="3262539"/>
                </a:moveTo>
                <a:lnTo>
                  <a:pt x="412226" y="3249839"/>
                </a:lnTo>
                <a:lnTo>
                  <a:pt x="422557" y="3249839"/>
                </a:lnTo>
                <a:lnTo>
                  <a:pt x="418769" y="3262539"/>
                </a:lnTo>
                <a:close/>
              </a:path>
              <a:path w="3640454" h="4913630">
                <a:moveTo>
                  <a:pt x="464417" y="3262539"/>
                </a:moveTo>
                <a:lnTo>
                  <a:pt x="448948" y="3262539"/>
                </a:lnTo>
                <a:lnTo>
                  <a:pt x="452765" y="3249839"/>
                </a:lnTo>
                <a:lnTo>
                  <a:pt x="469790" y="3249839"/>
                </a:lnTo>
                <a:lnTo>
                  <a:pt x="464417" y="3262539"/>
                </a:lnTo>
                <a:close/>
              </a:path>
              <a:path w="3640454" h="4913630">
                <a:moveTo>
                  <a:pt x="496354" y="3262539"/>
                </a:moveTo>
                <a:lnTo>
                  <a:pt x="481460" y="3262539"/>
                </a:lnTo>
                <a:lnTo>
                  <a:pt x="483340" y="3249839"/>
                </a:lnTo>
                <a:lnTo>
                  <a:pt x="499944" y="3249839"/>
                </a:lnTo>
                <a:lnTo>
                  <a:pt x="496354" y="3262539"/>
                </a:lnTo>
                <a:close/>
              </a:path>
              <a:path w="3640454" h="4913630">
                <a:moveTo>
                  <a:pt x="1941305" y="3262539"/>
                </a:moveTo>
                <a:lnTo>
                  <a:pt x="1935389" y="3262539"/>
                </a:lnTo>
                <a:lnTo>
                  <a:pt x="1939596" y="3249839"/>
                </a:lnTo>
                <a:lnTo>
                  <a:pt x="1941305" y="3262539"/>
                </a:lnTo>
                <a:close/>
              </a:path>
              <a:path w="3640454" h="4913630">
                <a:moveTo>
                  <a:pt x="2036517" y="3262539"/>
                </a:moveTo>
                <a:lnTo>
                  <a:pt x="2029479" y="3262539"/>
                </a:lnTo>
                <a:lnTo>
                  <a:pt x="2032214" y="3249839"/>
                </a:lnTo>
                <a:lnTo>
                  <a:pt x="2035658" y="3249839"/>
                </a:lnTo>
                <a:lnTo>
                  <a:pt x="2036517" y="3262539"/>
                </a:lnTo>
                <a:close/>
              </a:path>
              <a:path w="3640454" h="4913630">
                <a:moveTo>
                  <a:pt x="2150605" y="3300639"/>
                </a:moveTo>
                <a:lnTo>
                  <a:pt x="2146708" y="3300639"/>
                </a:lnTo>
                <a:lnTo>
                  <a:pt x="2133022" y="3275239"/>
                </a:lnTo>
                <a:lnTo>
                  <a:pt x="2127233" y="3262539"/>
                </a:lnTo>
                <a:lnTo>
                  <a:pt x="2123559" y="3249839"/>
                </a:lnTo>
                <a:lnTo>
                  <a:pt x="2125731" y="3249839"/>
                </a:lnTo>
                <a:lnTo>
                  <a:pt x="2133281" y="3262539"/>
                </a:lnTo>
                <a:lnTo>
                  <a:pt x="2139764" y="3275239"/>
                </a:lnTo>
                <a:lnTo>
                  <a:pt x="2152012" y="3287939"/>
                </a:lnTo>
                <a:lnTo>
                  <a:pt x="2150605" y="3300639"/>
                </a:lnTo>
                <a:close/>
              </a:path>
              <a:path w="3640454" h="4913630">
                <a:moveTo>
                  <a:pt x="2245011" y="3287939"/>
                </a:moveTo>
                <a:lnTo>
                  <a:pt x="2233318" y="3287939"/>
                </a:lnTo>
                <a:lnTo>
                  <a:pt x="2226215" y="3275239"/>
                </a:lnTo>
                <a:lnTo>
                  <a:pt x="2220371" y="3262539"/>
                </a:lnTo>
                <a:lnTo>
                  <a:pt x="2216886" y="3249839"/>
                </a:lnTo>
                <a:lnTo>
                  <a:pt x="2219040" y="3249839"/>
                </a:lnTo>
                <a:lnTo>
                  <a:pt x="2226539" y="3262539"/>
                </a:lnTo>
                <a:lnTo>
                  <a:pt x="2233003" y="3262539"/>
                </a:lnTo>
                <a:lnTo>
                  <a:pt x="2238978" y="3275239"/>
                </a:lnTo>
                <a:lnTo>
                  <a:pt x="2245011" y="3287939"/>
                </a:lnTo>
                <a:close/>
              </a:path>
              <a:path w="3640454" h="4913630">
                <a:moveTo>
                  <a:pt x="3041579" y="3300639"/>
                </a:moveTo>
                <a:lnTo>
                  <a:pt x="3033619" y="3287939"/>
                </a:lnTo>
                <a:lnTo>
                  <a:pt x="3025822" y="3287939"/>
                </a:lnTo>
                <a:lnTo>
                  <a:pt x="3019097" y="3275239"/>
                </a:lnTo>
                <a:lnTo>
                  <a:pt x="3014353" y="3249839"/>
                </a:lnTo>
                <a:lnTo>
                  <a:pt x="3022362" y="3262539"/>
                </a:lnTo>
                <a:lnTo>
                  <a:pt x="3029491" y="3275239"/>
                </a:lnTo>
                <a:lnTo>
                  <a:pt x="3035858" y="3287939"/>
                </a:lnTo>
                <a:lnTo>
                  <a:pt x="3041579" y="3300639"/>
                </a:lnTo>
                <a:close/>
              </a:path>
              <a:path w="3640454" h="4913630">
                <a:moveTo>
                  <a:pt x="62467" y="3275239"/>
                </a:moveTo>
                <a:lnTo>
                  <a:pt x="44019" y="3275239"/>
                </a:lnTo>
                <a:lnTo>
                  <a:pt x="49124" y="3262539"/>
                </a:lnTo>
                <a:lnTo>
                  <a:pt x="60882" y="3262539"/>
                </a:lnTo>
                <a:lnTo>
                  <a:pt x="62467" y="3275239"/>
                </a:lnTo>
                <a:close/>
              </a:path>
              <a:path w="3640454" h="4913630">
                <a:moveTo>
                  <a:pt x="176596" y="3275239"/>
                </a:moveTo>
                <a:lnTo>
                  <a:pt x="160900" y="3275239"/>
                </a:lnTo>
                <a:lnTo>
                  <a:pt x="164172" y="3262539"/>
                </a:lnTo>
                <a:lnTo>
                  <a:pt x="181469" y="3262539"/>
                </a:lnTo>
                <a:lnTo>
                  <a:pt x="176596" y="3275239"/>
                </a:lnTo>
                <a:close/>
              </a:path>
              <a:path w="3640454" h="4913630">
                <a:moveTo>
                  <a:pt x="276417" y="3275239"/>
                </a:moveTo>
                <a:lnTo>
                  <a:pt x="260312" y="3275239"/>
                </a:lnTo>
                <a:lnTo>
                  <a:pt x="265612" y="3262539"/>
                </a:lnTo>
                <a:lnTo>
                  <a:pt x="275757" y="3262539"/>
                </a:lnTo>
                <a:lnTo>
                  <a:pt x="276417" y="3275239"/>
                </a:lnTo>
                <a:close/>
              </a:path>
              <a:path w="3640454" h="4913630">
                <a:moveTo>
                  <a:pt x="350650" y="3287939"/>
                </a:moveTo>
                <a:lnTo>
                  <a:pt x="334402" y="3287939"/>
                </a:lnTo>
                <a:lnTo>
                  <a:pt x="337774" y="3275239"/>
                </a:lnTo>
                <a:lnTo>
                  <a:pt x="341858" y="3262539"/>
                </a:lnTo>
                <a:lnTo>
                  <a:pt x="363414" y="3262539"/>
                </a:lnTo>
                <a:lnTo>
                  <a:pt x="359451" y="3275239"/>
                </a:lnTo>
                <a:lnTo>
                  <a:pt x="355229" y="3275239"/>
                </a:lnTo>
                <a:lnTo>
                  <a:pt x="350650" y="3287939"/>
                </a:lnTo>
                <a:close/>
              </a:path>
              <a:path w="3640454" h="4913630">
                <a:moveTo>
                  <a:pt x="532022" y="3275239"/>
                </a:moveTo>
                <a:lnTo>
                  <a:pt x="514110" y="3275239"/>
                </a:lnTo>
                <a:lnTo>
                  <a:pt x="518119" y="3262539"/>
                </a:lnTo>
                <a:lnTo>
                  <a:pt x="532831" y="3262539"/>
                </a:lnTo>
                <a:lnTo>
                  <a:pt x="532022" y="3275239"/>
                </a:lnTo>
                <a:close/>
              </a:path>
              <a:path w="3640454" h="4913630">
                <a:moveTo>
                  <a:pt x="546310" y="3275239"/>
                </a:moveTo>
                <a:lnTo>
                  <a:pt x="535570" y="3275239"/>
                </a:lnTo>
                <a:lnTo>
                  <a:pt x="536607" y="3262539"/>
                </a:lnTo>
                <a:lnTo>
                  <a:pt x="551955" y="3262539"/>
                </a:lnTo>
                <a:lnTo>
                  <a:pt x="546310" y="3275239"/>
                </a:lnTo>
                <a:close/>
              </a:path>
              <a:path w="3640454" h="4913630">
                <a:moveTo>
                  <a:pt x="612772" y="3313339"/>
                </a:moveTo>
                <a:lnTo>
                  <a:pt x="603877" y="3313339"/>
                </a:lnTo>
                <a:lnTo>
                  <a:pt x="601461" y="3300639"/>
                </a:lnTo>
                <a:lnTo>
                  <a:pt x="604601" y="3300639"/>
                </a:lnTo>
                <a:lnTo>
                  <a:pt x="606979" y="3287939"/>
                </a:lnTo>
                <a:lnTo>
                  <a:pt x="609492" y="3275239"/>
                </a:lnTo>
                <a:lnTo>
                  <a:pt x="612991" y="3262539"/>
                </a:lnTo>
                <a:lnTo>
                  <a:pt x="622061" y="3262539"/>
                </a:lnTo>
                <a:lnTo>
                  <a:pt x="623766" y="3275239"/>
                </a:lnTo>
                <a:lnTo>
                  <a:pt x="622995" y="3275239"/>
                </a:lnTo>
                <a:lnTo>
                  <a:pt x="620753" y="3287939"/>
                </a:lnTo>
                <a:lnTo>
                  <a:pt x="618399" y="3287939"/>
                </a:lnTo>
                <a:lnTo>
                  <a:pt x="615957" y="3300639"/>
                </a:lnTo>
                <a:lnTo>
                  <a:pt x="612772" y="3313339"/>
                </a:lnTo>
                <a:close/>
              </a:path>
              <a:path w="3640454" h="4913630">
                <a:moveTo>
                  <a:pt x="980298" y="3300639"/>
                </a:moveTo>
                <a:lnTo>
                  <a:pt x="969685" y="3300639"/>
                </a:lnTo>
                <a:lnTo>
                  <a:pt x="968165" y="3287939"/>
                </a:lnTo>
                <a:lnTo>
                  <a:pt x="966685" y="3287939"/>
                </a:lnTo>
                <a:lnTo>
                  <a:pt x="965264" y="3275239"/>
                </a:lnTo>
                <a:lnTo>
                  <a:pt x="963489" y="3262539"/>
                </a:lnTo>
                <a:lnTo>
                  <a:pt x="973641" y="3262539"/>
                </a:lnTo>
                <a:lnTo>
                  <a:pt x="980298" y="3300639"/>
                </a:lnTo>
                <a:close/>
              </a:path>
              <a:path w="3640454" h="4913630">
                <a:moveTo>
                  <a:pt x="1261470" y="3313339"/>
                </a:moveTo>
                <a:lnTo>
                  <a:pt x="1254907" y="3313339"/>
                </a:lnTo>
                <a:lnTo>
                  <a:pt x="1249438" y="3300639"/>
                </a:lnTo>
                <a:lnTo>
                  <a:pt x="1244503" y="3287939"/>
                </a:lnTo>
                <a:lnTo>
                  <a:pt x="1240399" y="3275239"/>
                </a:lnTo>
                <a:lnTo>
                  <a:pt x="1237422" y="3275239"/>
                </a:lnTo>
                <a:lnTo>
                  <a:pt x="1237190" y="3262539"/>
                </a:lnTo>
                <a:lnTo>
                  <a:pt x="1244496" y="3262539"/>
                </a:lnTo>
                <a:lnTo>
                  <a:pt x="1249782" y="3275239"/>
                </a:lnTo>
                <a:lnTo>
                  <a:pt x="1254329" y="3287939"/>
                </a:lnTo>
                <a:lnTo>
                  <a:pt x="1258558" y="3300639"/>
                </a:lnTo>
                <a:lnTo>
                  <a:pt x="1262890" y="3300639"/>
                </a:lnTo>
                <a:lnTo>
                  <a:pt x="1261470" y="3313339"/>
                </a:lnTo>
                <a:close/>
              </a:path>
              <a:path w="3640454" h="4913630">
                <a:moveTo>
                  <a:pt x="1462106" y="3313339"/>
                </a:moveTo>
                <a:lnTo>
                  <a:pt x="1454929" y="3300639"/>
                </a:lnTo>
                <a:lnTo>
                  <a:pt x="1448967" y="3287939"/>
                </a:lnTo>
                <a:lnTo>
                  <a:pt x="1443843" y="3275239"/>
                </a:lnTo>
                <a:lnTo>
                  <a:pt x="1439182" y="3262539"/>
                </a:lnTo>
                <a:lnTo>
                  <a:pt x="1444970" y="3262539"/>
                </a:lnTo>
                <a:lnTo>
                  <a:pt x="1450483" y="3275239"/>
                </a:lnTo>
                <a:lnTo>
                  <a:pt x="1454803" y="3275239"/>
                </a:lnTo>
                <a:lnTo>
                  <a:pt x="1458773" y="3287939"/>
                </a:lnTo>
                <a:lnTo>
                  <a:pt x="1463236" y="3300639"/>
                </a:lnTo>
                <a:lnTo>
                  <a:pt x="1468026" y="3300639"/>
                </a:lnTo>
                <a:lnTo>
                  <a:pt x="1462106" y="3313339"/>
                </a:lnTo>
                <a:close/>
              </a:path>
              <a:path w="3640454" h="4913630">
                <a:moveTo>
                  <a:pt x="1870869" y="3300639"/>
                </a:moveTo>
                <a:lnTo>
                  <a:pt x="1858796" y="3300639"/>
                </a:lnTo>
                <a:lnTo>
                  <a:pt x="1853466" y="3287939"/>
                </a:lnTo>
                <a:lnTo>
                  <a:pt x="1848171" y="3275239"/>
                </a:lnTo>
                <a:lnTo>
                  <a:pt x="1841550" y="3262539"/>
                </a:lnTo>
                <a:lnTo>
                  <a:pt x="1848809" y="3262539"/>
                </a:lnTo>
                <a:lnTo>
                  <a:pt x="1854879" y="3275239"/>
                </a:lnTo>
                <a:lnTo>
                  <a:pt x="1860574" y="3287939"/>
                </a:lnTo>
                <a:lnTo>
                  <a:pt x="1865902" y="3287939"/>
                </a:lnTo>
                <a:lnTo>
                  <a:pt x="1870869" y="3300639"/>
                </a:lnTo>
                <a:close/>
              </a:path>
              <a:path w="3640454" h="4913630">
                <a:moveTo>
                  <a:pt x="1964584" y="3300639"/>
                </a:moveTo>
                <a:lnTo>
                  <a:pt x="1958616" y="3300639"/>
                </a:lnTo>
                <a:lnTo>
                  <a:pt x="1952403" y="3287939"/>
                </a:lnTo>
                <a:lnTo>
                  <a:pt x="1946562" y="3287939"/>
                </a:lnTo>
                <a:lnTo>
                  <a:pt x="1941045" y="3275239"/>
                </a:lnTo>
                <a:lnTo>
                  <a:pt x="1935804" y="3262539"/>
                </a:lnTo>
                <a:lnTo>
                  <a:pt x="1947666" y="3262539"/>
                </a:lnTo>
                <a:lnTo>
                  <a:pt x="1953161" y="3275239"/>
                </a:lnTo>
                <a:lnTo>
                  <a:pt x="1958622" y="3287939"/>
                </a:lnTo>
                <a:lnTo>
                  <a:pt x="1964584" y="3300639"/>
                </a:lnTo>
                <a:close/>
              </a:path>
              <a:path w="3640454" h="4913630">
                <a:moveTo>
                  <a:pt x="2058580" y="3300639"/>
                </a:moveTo>
                <a:lnTo>
                  <a:pt x="2052062" y="3300639"/>
                </a:lnTo>
                <a:lnTo>
                  <a:pt x="2045435" y="3287939"/>
                </a:lnTo>
                <a:lnTo>
                  <a:pt x="2039797" y="3275239"/>
                </a:lnTo>
                <a:lnTo>
                  <a:pt x="2034585" y="3275239"/>
                </a:lnTo>
                <a:lnTo>
                  <a:pt x="2029935" y="3262539"/>
                </a:lnTo>
                <a:lnTo>
                  <a:pt x="2041769" y="3262539"/>
                </a:lnTo>
                <a:lnTo>
                  <a:pt x="2046993" y="3275239"/>
                </a:lnTo>
                <a:lnTo>
                  <a:pt x="2052182" y="3287939"/>
                </a:lnTo>
                <a:lnTo>
                  <a:pt x="2058580" y="3300639"/>
                </a:lnTo>
                <a:close/>
              </a:path>
              <a:path w="3640454" h="4913630">
                <a:moveTo>
                  <a:pt x="2889385" y="3313339"/>
                </a:moveTo>
                <a:lnTo>
                  <a:pt x="2880582" y="3300639"/>
                </a:lnTo>
                <a:lnTo>
                  <a:pt x="2873110" y="3287939"/>
                </a:lnTo>
                <a:lnTo>
                  <a:pt x="2866197" y="3275239"/>
                </a:lnTo>
                <a:lnTo>
                  <a:pt x="2859072" y="3262539"/>
                </a:lnTo>
                <a:lnTo>
                  <a:pt x="2868243" y="3262539"/>
                </a:lnTo>
                <a:lnTo>
                  <a:pt x="2877199" y="3275239"/>
                </a:lnTo>
                <a:lnTo>
                  <a:pt x="2884670" y="3287939"/>
                </a:lnTo>
                <a:lnTo>
                  <a:pt x="2889385" y="3313339"/>
                </a:lnTo>
                <a:close/>
              </a:path>
              <a:path w="3640454" h="4913630">
                <a:moveTo>
                  <a:pt x="49014" y="3300639"/>
                </a:moveTo>
                <a:lnTo>
                  <a:pt x="30107" y="3300639"/>
                </a:lnTo>
                <a:lnTo>
                  <a:pt x="31930" y="3287939"/>
                </a:lnTo>
                <a:lnTo>
                  <a:pt x="35189" y="3287939"/>
                </a:lnTo>
                <a:lnTo>
                  <a:pt x="39296" y="3275239"/>
                </a:lnTo>
                <a:lnTo>
                  <a:pt x="57670" y="3275239"/>
                </a:lnTo>
                <a:lnTo>
                  <a:pt x="53594" y="3287939"/>
                </a:lnTo>
                <a:lnTo>
                  <a:pt x="49014" y="3300639"/>
                </a:lnTo>
                <a:close/>
              </a:path>
              <a:path w="3640454" h="4913630">
                <a:moveTo>
                  <a:pt x="268911" y="3287939"/>
                </a:moveTo>
                <a:lnTo>
                  <a:pt x="251183" y="3287939"/>
                </a:lnTo>
                <a:lnTo>
                  <a:pt x="255428" y="3275239"/>
                </a:lnTo>
                <a:lnTo>
                  <a:pt x="273112" y="3275239"/>
                </a:lnTo>
                <a:lnTo>
                  <a:pt x="268911" y="3287939"/>
                </a:lnTo>
                <a:close/>
              </a:path>
              <a:path w="3640454" h="4913630">
                <a:moveTo>
                  <a:pt x="502339" y="3287939"/>
                </a:moveTo>
                <a:lnTo>
                  <a:pt x="486045" y="3287939"/>
                </a:lnTo>
                <a:lnTo>
                  <a:pt x="490548" y="3275239"/>
                </a:lnTo>
                <a:lnTo>
                  <a:pt x="501411" y="3275239"/>
                </a:lnTo>
                <a:lnTo>
                  <a:pt x="502339" y="3287939"/>
                </a:lnTo>
                <a:close/>
              </a:path>
              <a:path w="3640454" h="4913630">
                <a:moveTo>
                  <a:pt x="515007" y="3300639"/>
                </a:moveTo>
                <a:lnTo>
                  <a:pt x="512003" y="3300639"/>
                </a:lnTo>
                <a:lnTo>
                  <a:pt x="505037" y="3287939"/>
                </a:lnTo>
                <a:lnTo>
                  <a:pt x="506431" y="3287939"/>
                </a:lnTo>
                <a:lnTo>
                  <a:pt x="510208" y="3275239"/>
                </a:lnTo>
                <a:lnTo>
                  <a:pt x="526615" y="3275239"/>
                </a:lnTo>
                <a:lnTo>
                  <a:pt x="522331" y="3287939"/>
                </a:lnTo>
                <a:lnTo>
                  <a:pt x="515007" y="3300639"/>
                </a:lnTo>
                <a:close/>
              </a:path>
              <a:path w="3640454" h="4913630">
                <a:moveTo>
                  <a:pt x="584612" y="3300639"/>
                </a:moveTo>
                <a:lnTo>
                  <a:pt x="570044" y="3300639"/>
                </a:lnTo>
                <a:lnTo>
                  <a:pt x="572774" y="3287939"/>
                </a:lnTo>
                <a:lnTo>
                  <a:pt x="575934" y="3287939"/>
                </a:lnTo>
                <a:lnTo>
                  <a:pt x="579419" y="3275239"/>
                </a:lnTo>
                <a:lnTo>
                  <a:pt x="590616" y="3275239"/>
                </a:lnTo>
                <a:lnTo>
                  <a:pt x="587673" y="3287939"/>
                </a:lnTo>
                <a:lnTo>
                  <a:pt x="584612" y="3300639"/>
                </a:lnTo>
                <a:close/>
              </a:path>
              <a:path w="3640454" h="4913630">
                <a:moveTo>
                  <a:pt x="647522" y="3326039"/>
                </a:moveTo>
                <a:lnTo>
                  <a:pt x="638040" y="3313339"/>
                </a:lnTo>
                <a:lnTo>
                  <a:pt x="641316" y="3300639"/>
                </a:lnTo>
                <a:lnTo>
                  <a:pt x="642914" y="3287939"/>
                </a:lnTo>
                <a:lnTo>
                  <a:pt x="644639" y="3275239"/>
                </a:lnTo>
                <a:lnTo>
                  <a:pt x="657600" y="3275239"/>
                </a:lnTo>
                <a:lnTo>
                  <a:pt x="656893" y="3287939"/>
                </a:lnTo>
                <a:lnTo>
                  <a:pt x="655343" y="3287939"/>
                </a:lnTo>
                <a:lnTo>
                  <a:pt x="653702" y="3300639"/>
                </a:lnTo>
                <a:lnTo>
                  <a:pt x="649346" y="3313339"/>
                </a:lnTo>
                <a:lnTo>
                  <a:pt x="647522" y="3326039"/>
                </a:lnTo>
                <a:close/>
              </a:path>
              <a:path w="3640454" h="4913630">
                <a:moveTo>
                  <a:pt x="1779462" y="3313339"/>
                </a:moveTo>
                <a:lnTo>
                  <a:pt x="1773075" y="3313339"/>
                </a:lnTo>
                <a:lnTo>
                  <a:pt x="1766199" y="3300639"/>
                </a:lnTo>
                <a:lnTo>
                  <a:pt x="1760820" y="3300639"/>
                </a:lnTo>
                <a:lnTo>
                  <a:pt x="1755795" y="3287939"/>
                </a:lnTo>
                <a:lnTo>
                  <a:pt x="1751283" y="3275239"/>
                </a:lnTo>
                <a:lnTo>
                  <a:pt x="1757529" y="3275239"/>
                </a:lnTo>
                <a:lnTo>
                  <a:pt x="1763398" y="3287939"/>
                </a:lnTo>
                <a:lnTo>
                  <a:pt x="1768446" y="3287939"/>
                </a:lnTo>
                <a:lnTo>
                  <a:pt x="1773442" y="3300639"/>
                </a:lnTo>
                <a:lnTo>
                  <a:pt x="1779462" y="3313339"/>
                </a:lnTo>
                <a:close/>
              </a:path>
              <a:path w="3640454" h="4913630">
                <a:moveTo>
                  <a:pt x="2802682" y="3326039"/>
                </a:moveTo>
                <a:lnTo>
                  <a:pt x="2794833" y="3313339"/>
                </a:lnTo>
                <a:lnTo>
                  <a:pt x="2786519" y="3300639"/>
                </a:lnTo>
                <a:lnTo>
                  <a:pt x="2779404" y="3287939"/>
                </a:lnTo>
                <a:lnTo>
                  <a:pt x="2775150" y="3275239"/>
                </a:lnTo>
                <a:lnTo>
                  <a:pt x="2783289" y="3287939"/>
                </a:lnTo>
                <a:lnTo>
                  <a:pt x="2791597" y="3300639"/>
                </a:lnTo>
                <a:lnTo>
                  <a:pt x="2798564" y="3313339"/>
                </a:lnTo>
                <a:lnTo>
                  <a:pt x="2802682" y="3326039"/>
                </a:lnTo>
                <a:close/>
              </a:path>
              <a:path w="3640454" h="4913630">
                <a:moveTo>
                  <a:pt x="257731" y="3300639"/>
                </a:moveTo>
                <a:lnTo>
                  <a:pt x="247896" y="3300639"/>
                </a:lnTo>
                <a:lnTo>
                  <a:pt x="247077" y="3287939"/>
                </a:lnTo>
                <a:lnTo>
                  <a:pt x="263792" y="3287939"/>
                </a:lnTo>
                <a:lnTo>
                  <a:pt x="257731" y="3300639"/>
                </a:lnTo>
                <a:close/>
              </a:path>
              <a:path w="3640454" h="4913630">
                <a:moveTo>
                  <a:pt x="397585" y="3300639"/>
                </a:moveTo>
                <a:lnTo>
                  <a:pt x="379529" y="3300639"/>
                </a:lnTo>
                <a:lnTo>
                  <a:pt x="384204" y="3287939"/>
                </a:lnTo>
                <a:lnTo>
                  <a:pt x="401598" y="3287939"/>
                </a:lnTo>
                <a:lnTo>
                  <a:pt x="397585" y="3300639"/>
                </a:lnTo>
                <a:close/>
              </a:path>
              <a:path w="3640454" h="4913630">
                <a:moveTo>
                  <a:pt x="434313" y="3300639"/>
                </a:moveTo>
                <a:lnTo>
                  <a:pt x="424635" y="3300639"/>
                </a:lnTo>
                <a:lnTo>
                  <a:pt x="426582" y="3287939"/>
                </a:lnTo>
                <a:lnTo>
                  <a:pt x="429408" y="3287939"/>
                </a:lnTo>
                <a:lnTo>
                  <a:pt x="434313" y="3300639"/>
                </a:lnTo>
                <a:close/>
              </a:path>
              <a:path w="3640454" h="4913630">
                <a:moveTo>
                  <a:pt x="469448" y="3300639"/>
                </a:moveTo>
                <a:lnTo>
                  <a:pt x="453370" y="3300639"/>
                </a:lnTo>
                <a:lnTo>
                  <a:pt x="458809" y="3287939"/>
                </a:lnTo>
                <a:lnTo>
                  <a:pt x="468483" y="3287939"/>
                </a:lnTo>
                <a:lnTo>
                  <a:pt x="469448" y="3300639"/>
                </a:lnTo>
                <a:close/>
              </a:path>
              <a:path w="3640454" h="4913630">
                <a:moveTo>
                  <a:pt x="489276" y="3313339"/>
                </a:moveTo>
                <a:lnTo>
                  <a:pt x="471393" y="3313339"/>
                </a:lnTo>
                <a:lnTo>
                  <a:pt x="477330" y="3300639"/>
                </a:lnTo>
                <a:lnTo>
                  <a:pt x="481646" y="3287939"/>
                </a:lnTo>
                <a:lnTo>
                  <a:pt x="498454" y="3287939"/>
                </a:lnTo>
                <a:lnTo>
                  <a:pt x="494132" y="3300639"/>
                </a:lnTo>
                <a:lnTo>
                  <a:pt x="489276" y="3313339"/>
                </a:lnTo>
                <a:close/>
              </a:path>
              <a:path w="3640454" h="4913630">
                <a:moveTo>
                  <a:pt x="542001" y="3326039"/>
                </a:moveTo>
                <a:lnTo>
                  <a:pt x="533399" y="3326039"/>
                </a:lnTo>
                <a:lnTo>
                  <a:pt x="535966" y="3313339"/>
                </a:lnTo>
                <a:lnTo>
                  <a:pt x="539412" y="3300639"/>
                </a:lnTo>
                <a:lnTo>
                  <a:pt x="543460" y="3300639"/>
                </a:lnTo>
                <a:lnTo>
                  <a:pt x="547836" y="3287939"/>
                </a:lnTo>
                <a:lnTo>
                  <a:pt x="557842" y="3287939"/>
                </a:lnTo>
                <a:lnTo>
                  <a:pt x="555354" y="3300639"/>
                </a:lnTo>
                <a:lnTo>
                  <a:pt x="551973" y="3313339"/>
                </a:lnTo>
                <a:lnTo>
                  <a:pt x="547567" y="3313339"/>
                </a:lnTo>
                <a:lnTo>
                  <a:pt x="542001" y="3326039"/>
                </a:lnTo>
                <a:close/>
              </a:path>
              <a:path w="3640454" h="4913630">
                <a:moveTo>
                  <a:pt x="693124" y="3338739"/>
                </a:moveTo>
                <a:lnTo>
                  <a:pt x="686616" y="3338739"/>
                </a:lnTo>
                <a:lnTo>
                  <a:pt x="684668" y="3326039"/>
                </a:lnTo>
                <a:lnTo>
                  <a:pt x="686063" y="3313339"/>
                </a:lnTo>
                <a:lnTo>
                  <a:pt x="687200" y="3313339"/>
                </a:lnTo>
                <a:lnTo>
                  <a:pt x="688457" y="3300639"/>
                </a:lnTo>
                <a:lnTo>
                  <a:pt x="689854" y="3287939"/>
                </a:lnTo>
                <a:lnTo>
                  <a:pt x="701028" y="3287939"/>
                </a:lnTo>
                <a:lnTo>
                  <a:pt x="700378" y="3300639"/>
                </a:lnTo>
                <a:lnTo>
                  <a:pt x="698988" y="3300639"/>
                </a:lnTo>
                <a:lnTo>
                  <a:pt x="698626" y="3313339"/>
                </a:lnTo>
                <a:lnTo>
                  <a:pt x="697992" y="3326039"/>
                </a:lnTo>
                <a:lnTo>
                  <a:pt x="694800" y="3326039"/>
                </a:lnTo>
                <a:lnTo>
                  <a:pt x="693124" y="3338739"/>
                </a:lnTo>
                <a:close/>
              </a:path>
              <a:path w="3640454" h="4913630">
                <a:moveTo>
                  <a:pt x="758545" y="3326039"/>
                </a:moveTo>
                <a:lnTo>
                  <a:pt x="746857" y="3326039"/>
                </a:lnTo>
                <a:lnTo>
                  <a:pt x="746860" y="3313339"/>
                </a:lnTo>
                <a:lnTo>
                  <a:pt x="747020" y="3313339"/>
                </a:lnTo>
                <a:lnTo>
                  <a:pt x="747233" y="3300639"/>
                </a:lnTo>
                <a:lnTo>
                  <a:pt x="747811" y="3300639"/>
                </a:lnTo>
                <a:lnTo>
                  <a:pt x="749200" y="3287939"/>
                </a:lnTo>
                <a:lnTo>
                  <a:pt x="759833" y="3287939"/>
                </a:lnTo>
                <a:lnTo>
                  <a:pt x="760229" y="3300639"/>
                </a:lnTo>
                <a:lnTo>
                  <a:pt x="759759" y="3313339"/>
                </a:lnTo>
                <a:lnTo>
                  <a:pt x="758545" y="3326039"/>
                </a:lnTo>
                <a:close/>
              </a:path>
              <a:path w="3640454" h="4913630">
                <a:moveTo>
                  <a:pt x="1076740" y="3338739"/>
                </a:moveTo>
                <a:lnTo>
                  <a:pt x="1067327" y="3338739"/>
                </a:lnTo>
                <a:lnTo>
                  <a:pt x="1066238" y="3326039"/>
                </a:lnTo>
                <a:lnTo>
                  <a:pt x="1063102" y="3326039"/>
                </a:lnTo>
                <a:lnTo>
                  <a:pt x="1060268" y="3313339"/>
                </a:lnTo>
                <a:lnTo>
                  <a:pt x="1057840" y="3300639"/>
                </a:lnTo>
                <a:lnTo>
                  <a:pt x="1055920" y="3300639"/>
                </a:lnTo>
                <a:lnTo>
                  <a:pt x="1055622" y="3287939"/>
                </a:lnTo>
                <a:lnTo>
                  <a:pt x="1065061" y="3287939"/>
                </a:lnTo>
                <a:lnTo>
                  <a:pt x="1068694" y="3300639"/>
                </a:lnTo>
                <a:lnTo>
                  <a:pt x="1071191" y="3313339"/>
                </a:lnTo>
                <a:lnTo>
                  <a:pt x="1073656" y="3313339"/>
                </a:lnTo>
                <a:lnTo>
                  <a:pt x="1077146" y="3326039"/>
                </a:lnTo>
                <a:lnTo>
                  <a:pt x="1076740" y="3338739"/>
                </a:lnTo>
                <a:close/>
              </a:path>
              <a:path w="3640454" h="4913630">
                <a:moveTo>
                  <a:pt x="1688777" y="3326039"/>
                </a:moveTo>
                <a:lnTo>
                  <a:pt x="1674986" y="3326039"/>
                </a:lnTo>
                <a:lnTo>
                  <a:pt x="1669359" y="3313339"/>
                </a:lnTo>
                <a:lnTo>
                  <a:pt x="1664164" y="3300639"/>
                </a:lnTo>
                <a:lnTo>
                  <a:pt x="1659350" y="3287939"/>
                </a:lnTo>
                <a:lnTo>
                  <a:pt x="1665126" y="3287939"/>
                </a:lnTo>
                <a:lnTo>
                  <a:pt x="1671866" y="3300639"/>
                </a:lnTo>
                <a:lnTo>
                  <a:pt x="1677630" y="3313339"/>
                </a:lnTo>
                <a:lnTo>
                  <a:pt x="1683054" y="3313339"/>
                </a:lnTo>
                <a:lnTo>
                  <a:pt x="1688777" y="3326039"/>
                </a:lnTo>
                <a:close/>
              </a:path>
              <a:path w="3640454" h="4913630">
                <a:moveTo>
                  <a:pt x="2585781" y="3338739"/>
                </a:moveTo>
                <a:lnTo>
                  <a:pt x="2568771" y="3313339"/>
                </a:lnTo>
                <a:lnTo>
                  <a:pt x="2562018" y="3300639"/>
                </a:lnTo>
                <a:lnTo>
                  <a:pt x="2558877" y="3287939"/>
                </a:lnTo>
                <a:lnTo>
                  <a:pt x="2567228" y="3300639"/>
                </a:lnTo>
                <a:lnTo>
                  <a:pt x="2575304" y="3313339"/>
                </a:lnTo>
                <a:lnTo>
                  <a:pt x="2581892" y="3326039"/>
                </a:lnTo>
                <a:lnTo>
                  <a:pt x="2585781" y="3338739"/>
                </a:lnTo>
                <a:close/>
              </a:path>
              <a:path w="3640454" h="4913630">
                <a:moveTo>
                  <a:pt x="2698900" y="3326039"/>
                </a:moveTo>
                <a:lnTo>
                  <a:pt x="2690516" y="3313339"/>
                </a:lnTo>
                <a:lnTo>
                  <a:pt x="2682822" y="3313339"/>
                </a:lnTo>
                <a:lnTo>
                  <a:pt x="2676501" y="3300639"/>
                </a:lnTo>
                <a:lnTo>
                  <a:pt x="2672234" y="3287939"/>
                </a:lnTo>
                <a:lnTo>
                  <a:pt x="2680904" y="3287939"/>
                </a:lnTo>
                <a:lnTo>
                  <a:pt x="2688158" y="3300639"/>
                </a:lnTo>
                <a:lnTo>
                  <a:pt x="2694117" y="3313339"/>
                </a:lnTo>
                <a:lnTo>
                  <a:pt x="2698900" y="3326039"/>
                </a:lnTo>
                <a:close/>
              </a:path>
              <a:path w="3640454" h="4913630">
                <a:moveTo>
                  <a:pt x="143841" y="3313339"/>
                </a:moveTo>
                <a:lnTo>
                  <a:pt x="137525" y="3313339"/>
                </a:lnTo>
                <a:lnTo>
                  <a:pt x="139063" y="3300639"/>
                </a:lnTo>
                <a:lnTo>
                  <a:pt x="141611" y="3300639"/>
                </a:lnTo>
                <a:lnTo>
                  <a:pt x="143841" y="3313339"/>
                </a:lnTo>
                <a:close/>
              </a:path>
              <a:path w="3640454" h="4913630">
                <a:moveTo>
                  <a:pt x="388034" y="3313339"/>
                </a:moveTo>
                <a:lnTo>
                  <a:pt x="371793" y="3313339"/>
                </a:lnTo>
                <a:lnTo>
                  <a:pt x="375304" y="3300639"/>
                </a:lnTo>
                <a:lnTo>
                  <a:pt x="393121" y="3300639"/>
                </a:lnTo>
                <a:lnTo>
                  <a:pt x="388034" y="3313339"/>
                </a:lnTo>
                <a:close/>
              </a:path>
              <a:path w="3640454" h="4913630">
                <a:moveTo>
                  <a:pt x="430636" y="3313339"/>
                </a:moveTo>
                <a:lnTo>
                  <a:pt x="414726" y="3313339"/>
                </a:lnTo>
                <a:lnTo>
                  <a:pt x="419393" y="3300639"/>
                </a:lnTo>
                <a:lnTo>
                  <a:pt x="435421" y="3300639"/>
                </a:lnTo>
                <a:lnTo>
                  <a:pt x="430636" y="3313339"/>
                </a:lnTo>
                <a:close/>
              </a:path>
              <a:path w="3640454" h="4913630">
                <a:moveTo>
                  <a:pt x="455470" y="3326039"/>
                </a:moveTo>
                <a:lnTo>
                  <a:pt x="440559" y="3326039"/>
                </a:lnTo>
                <a:lnTo>
                  <a:pt x="444092" y="3313339"/>
                </a:lnTo>
                <a:lnTo>
                  <a:pt x="448414" y="3300639"/>
                </a:lnTo>
                <a:lnTo>
                  <a:pt x="465375" y="3300639"/>
                </a:lnTo>
                <a:lnTo>
                  <a:pt x="460756" y="3313339"/>
                </a:lnTo>
                <a:lnTo>
                  <a:pt x="455470" y="3326039"/>
                </a:lnTo>
                <a:close/>
              </a:path>
              <a:path w="3640454" h="4913630">
                <a:moveTo>
                  <a:pt x="522497" y="3326039"/>
                </a:moveTo>
                <a:lnTo>
                  <a:pt x="506111" y="3326039"/>
                </a:lnTo>
                <a:lnTo>
                  <a:pt x="510508" y="3313339"/>
                </a:lnTo>
                <a:lnTo>
                  <a:pt x="515421" y="3300639"/>
                </a:lnTo>
                <a:lnTo>
                  <a:pt x="525214" y="3300639"/>
                </a:lnTo>
                <a:lnTo>
                  <a:pt x="526279" y="3313339"/>
                </a:lnTo>
                <a:lnTo>
                  <a:pt x="522497" y="3326039"/>
                </a:lnTo>
                <a:close/>
              </a:path>
              <a:path w="3640454" h="4913630">
                <a:moveTo>
                  <a:pt x="577339" y="3313339"/>
                </a:moveTo>
                <a:lnTo>
                  <a:pt x="566971" y="3313339"/>
                </a:lnTo>
                <a:lnTo>
                  <a:pt x="567848" y="3300639"/>
                </a:lnTo>
                <a:lnTo>
                  <a:pt x="581464" y="3300639"/>
                </a:lnTo>
                <a:lnTo>
                  <a:pt x="577339" y="3313339"/>
                </a:lnTo>
                <a:close/>
              </a:path>
              <a:path w="3640454" h="4913630">
                <a:moveTo>
                  <a:pt x="825734" y="3313339"/>
                </a:moveTo>
                <a:lnTo>
                  <a:pt x="815444" y="3313339"/>
                </a:lnTo>
                <a:lnTo>
                  <a:pt x="816750" y="3300639"/>
                </a:lnTo>
                <a:lnTo>
                  <a:pt x="823891" y="3300639"/>
                </a:lnTo>
                <a:lnTo>
                  <a:pt x="825734" y="3313339"/>
                </a:lnTo>
                <a:close/>
              </a:path>
              <a:path w="3640454" h="4913630">
                <a:moveTo>
                  <a:pt x="979730" y="3313339"/>
                </a:moveTo>
                <a:lnTo>
                  <a:pt x="971356" y="3313339"/>
                </a:lnTo>
                <a:lnTo>
                  <a:pt x="970303" y="3300639"/>
                </a:lnTo>
                <a:lnTo>
                  <a:pt x="980599" y="3300639"/>
                </a:lnTo>
                <a:lnTo>
                  <a:pt x="979730" y="3313339"/>
                </a:lnTo>
                <a:close/>
              </a:path>
              <a:path w="3640454" h="4913630">
                <a:moveTo>
                  <a:pt x="1382112" y="3351439"/>
                </a:moveTo>
                <a:lnTo>
                  <a:pt x="1376343" y="3351439"/>
                </a:lnTo>
                <a:lnTo>
                  <a:pt x="1370734" y="3338739"/>
                </a:lnTo>
                <a:lnTo>
                  <a:pt x="1365513" y="3326039"/>
                </a:lnTo>
                <a:lnTo>
                  <a:pt x="1360714" y="3313339"/>
                </a:lnTo>
                <a:lnTo>
                  <a:pt x="1355365" y="3313339"/>
                </a:lnTo>
                <a:lnTo>
                  <a:pt x="1356230" y="3300639"/>
                </a:lnTo>
                <a:lnTo>
                  <a:pt x="1363001" y="3300639"/>
                </a:lnTo>
                <a:lnTo>
                  <a:pt x="1369221" y="3313339"/>
                </a:lnTo>
                <a:lnTo>
                  <a:pt x="1374632" y="3326039"/>
                </a:lnTo>
                <a:lnTo>
                  <a:pt x="1379549" y="3338739"/>
                </a:lnTo>
                <a:lnTo>
                  <a:pt x="1382919" y="3338739"/>
                </a:lnTo>
                <a:lnTo>
                  <a:pt x="1382112" y="3351439"/>
                </a:lnTo>
                <a:close/>
              </a:path>
              <a:path w="3640454" h="4913630">
                <a:moveTo>
                  <a:pt x="145814" y="3326039"/>
                </a:moveTo>
                <a:lnTo>
                  <a:pt x="127025" y="3326039"/>
                </a:lnTo>
                <a:lnTo>
                  <a:pt x="131996" y="3313339"/>
                </a:lnTo>
                <a:lnTo>
                  <a:pt x="148127" y="3313339"/>
                </a:lnTo>
                <a:lnTo>
                  <a:pt x="145814" y="3326039"/>
                </a:lnTo>
                <a:close/>
              </a:path>
              <a:path w="3640454" h="4913630">
                <a:moveTo>
                  <a:pt x="321159" y="3326039"/>
                </a:moveTo>
                <a:lnTo>
                  <a:pt x="305545" y="3326039"/>
                </a:lnTo>
                <a:lnTo>
                  <a:pt x="311015" y="3313339"/>
                </a:lnTo>
                <a:lnTo>
                  <a:pt x="320373" y="3313339"/>
                </a:lnTo>
                <a:lnTo>
                  <a:pt x="321159" y="3326039"/>
                </a:lnTo>
                <a:close/>
              </a:path>
              <a:path w="3640454" h="4913630">
                <a:moveTo>
                  <a:pt x="380173" y="3326039"/>
                </a:moveTo>
                <a:lnTo>
                  <a:pt x="376606" y="3326039"/>
                </a:lnTo>
                <a:lnTo>
                  <a:pt x="371524" y="3313339"/>
                </a:lnTo>
                <a:lnTo>
                  <a:pt x="382149" y="3313339"/>
                </a:lnTo>
                <a:lnTo>
                  <a:pt x="380173" y="3326039"/>
                </a:lnTo>
                <a:close/>
              </a:path>
              <a:path w="3640454" h="4913630">
                <a:moveTo>
                  <a:pt x="422698" y="3326039"/>
                </a:moveTo>
                <a:lnTo>
                  <a:pt x="406668" y="3326039"/>
                </a:lnTo>
                <a:lnTo>
                  <a:pt x="410522" y="3313339"/>
                </a:lnTo>
                <a:lnTo>
                  <a:pt x="426697" y="3313339"/>
                </a:lnTo>
                <a:lnTo>
                  <a:pt x="422698" y="3326039"/>
                </a:lnTo>
                <a:close/>
              </a:path>
              <a:path w="3640454" h="4913630">
                <a:moveTo>
                  <a:pt x="829023" y="3351439"/>
                </a:moveTo>
                <a:lnTo>
                  <a:pt x="817176" y="3351439"/>
                </a:lnTo>
                <a:lnTo>
                  <a:pt x="815833" y="3338739"/>
                </a:lnTo>
                <a:lnTo>
                  <a:pt x="815601" y="3326039"/>
                </a:lnTo>
                <a:lnTo>
                  <a:pt x="815368" y="3326039"/>
                </a:lnTo>
                <a:lnTo>
                  <a:pt x="815368" y="3313339"/>
                </a:lnTo>
                <a:lnTo>
                  <a:pt x="826779" y="3313339"/>
                </a:lnTo>
                <a:lnTo>
                  <a:pt x="827507" y="3326039"/>
                </a:lnTo>
                <a:lnTo>
                  <a:pt x="828176" y="3338739"/>
                </a:lnTo>
                <a:lnTo>
                  <a:pt x="828761" y="3338739"/>
                </a:lnTo>
                <a:lnTo>
                  <a:pt x="829023" y="3351439"/>
                </a:lnTo>
                <a:close/>
              </a:path>
              <a:path w="3640454" h="4913630">
                <a:moveTo>
                  <a:pt x="1183378" y="3364139"/>
                </a:moveTo>
                <a:lnTo>
                  <a:pt x="1176232" y="3364139"/>
                </a:lnTo>
                <a:lnTo>
                  <a:pt x="1171394" y="3351439"/>
                </a:lnTo>
                <a:lnTo>
                  <a:pt x="1167100" y="3338739"/>
                </a:lnTo>
                <a:lnTo>
                  <a:pt x="1163329" y="3326039"/>
                </a:lnTo>
                <a:lnTo>
                  <a:pt x="1159347" y="3326039"/>
                </a:lnTo>
                <a:lnTo>
                  <a:pt x="1160272" y="3313339"/>
                </a:lnTo>
                <a:lnTo>
                  <a:pt x="1167346" y="3313339"/>
                </a:lnTo>
                <a:lnTo>
                  <a:pt x="1172384" y="3326039"/>
                </a:lnTo>
                <a:lnTo>
                  <a:pt x="1176862" y="3338739"/>
                </a:lnTo>
                <a:lnTo>
                  <a:pt x="1180915" y="3351439"/>
                </a:lnTo>
                <a:lnTo>
                  <a:pt x="1183732" y="3351439"/>
                </a:lnTo>
                <a:lnTo>
                  <a:pt x="1183378" y="3364139"/>
                </a:lnTo>
                <a:close/>
              </a:path>
              <a:path w="3640454" h="4913630">
                <a:moveTo>
                  <a:pt x="1599790" y="3351439"/>
                </a:moveTo>
                <a:lnTo>
                  <a:pt x="1585737" y="3351439"/>
                </a:lnTo>
                <a:lnTo>
                  <a:pt x="1579837" y="3338739"/>
                </a:lnTo>
                <a:lnTo>
                  <a:pt x="1574533" y="3326039"/>
                </a:lnTo>
                <a:lnTo>
                  <a:pt x="1569856" y="3313339"/>
                </a:lnTo>
                <a:lnTo>
                  <a:pt x="1577335" y="3313339"/>
                </a:lnTo>
                <a:lnTo>
                  <a:pt x="1583244" y="3326039"/>
                </a:lnTo>
                <a:lnTo>
                  <a:pt x="1588364" y="3338739"/>
                </a:lnTo>
                <a:lnTo>
                  <a:pt x="1593443" y="3338739"/>
                </a:lnTo>
                <a:lnTo>
                  <a:pt x="1599790" y="3351439"/>
                </a:lnTo>
                <a:close/>
              </a:path>
              <a:path w="3640454" h="4913630">
                <a:moveTo>
                  <a:pt x="2477681" y="3351439"/>
                </a:moveTo>
                <a:lnTo>
                  <a:pt x="2470402" y="3351439"/>
                </a:lnTo>
                <a:lnTo>
                  <a:pt x="2463161" y="3338739"/>
                </a:lnTo>
                <a:lnTo>
                  <a:pt x="2449617" y="3313339"/>
                </a:lnTo>
                <a:lnTo>
                  <a:pt x="2458997" y="3313339"/>
                </a:lnTo>
                <a:lnTo>
                  <a:pt x="2462746" y="3326039"/>
                </a:lnTo>
                <a:lnTo>
                  <a:pt x="2468105" y="3326039"/>
                </a:lnTo>
                <a:lnTo>
                  <a:pt x="2471597" y="3338739"/>
                </a:lnTo>
                <a:lnTo>
                  <a:pt x="2475017" y="3338739"/>
                </a:lnTo>
                <a:lnTo>
                  <a:pt x="2477681" y="3351439"/>
                </a:lnTo>
                <a:close/>
              </a:path>
              <a:path w="3640454" h="4913630">
                <a:moveTo>
                  <a:pt x="3005409" y="3364139"/>
                </a:moveTo>
                <a:lnTo>
                  <a:pt x="3001939" y="3364139"/>
                </a:lnTo>
                <a:lnTo>
                  <a:pt x="2974722" y="3313339"/>
                </a:lnTo>
                <a:lnTo>
                  <a:pt x="2983891" y="3326039"/>
                </a:lnTo>
                <a:lnTo>
                  <a:pt x="2992604" y="3326039"/>
                </a:lnTo>
                <a:lnTo>
                  <a:pt x="3000048" y="3351439"/>
                </a:lnTo>
                <a:lnTo>
                  <a:pt x="3005409" y="3364139"/>
                </a:lnTo>
                <a:close/>
              </a:path>
              <a:path w="3640454" h="4913630">
                <a:moveTo>
                  <a:pt x="20543" y="3338739"/>
                </a:moveTo>
                <a:lnTo>
                  <a:pt x="3754" y="3338739"/>
                </a:lnTo>
                <a:lnTo>
                  <a:pt x="9436" y="3326039"/>
                </a:lnTo>
                <a:lnTo>
                  <a:pt x="20070" y="3326039"/>
                </a:lnTo>
                <a:lnTo>
                  <a:pt x="20543" y="3338739"/>
                </a:lnTo>
                <a:close/>
              </a:path>
              <a:path w="3640454" h="4913630">
                <a:moveTo>
                  <a:pt x="133921" y="3338739"/>
                </a:moveTo>
                <a:lnTo>
                  <a:pt x="120074" y="3338739"/>
                </a:lnTo>
                <a:lnTo>
                  <a:pt x="122942" y="3326039"/>
                </a:lnTo>
                <a:lnTo>
                  <a:pt x="140318" y="3326039"/>
                </a:lnTo>
                <a:lnTo>
                  <a:pt x="133921" y="3338739"/>
                </a:lnTo>
                <a:close/>
              </a:path>
              <a:path w="3640454" h="4913630">
                <a:moveTo>
                  <a:pt x="234817" y="3338739"/>
                </a:moveTo>
                <a:lnTo>
                  <a:pt x="219102" y="3338739"/>
                </a:lnTo>
                <a:lnTo>
                  <a:pt x="225192" y="3326039"/>
                </a:lnTo>
                <a:lnTo>
                  <a:pt x="234626" y="3326039"/>
                </a:lnTo>
                <a:lnTo>
                  <a:pt x="234817" y="3338739"/>
                </a:lnTo>
                <a:close/>
              </a:path>
              <a:path w="3640454" h="4913630">
                <a:moveTo>
                  <a:pt x="308473" y="3351439"/>
                </a:moveTo>
                <a:lnTo>
                  <a:pt x="292608" y="3351439"/>
                </a:lnTo>
                <a:lnTo>
                  <a:pt x="296199" y="3338739"/>
                </a:lnTo>
                <a:lnTo>
                  <a:pt x="300559" y="3326039"/>
                </a:lnTo>
                <a:lnTo>
                  <a:pt x="321948" y="3326039"/>
                </a:lnTo>
                <a:lnTo>
                  <a:pt x="317984" y="3338739"/>
                </a:lnTo>
                <a:lnTo>
                  <a:pt x="313618" y="3338739"/>
                </a:lnTo>
                <a:lnTo>
                  <a:pt x="308473" y="3351439"/>
                </a:lnTo>
                <a:close/>
              </a:path>
              <a:path w="3640454" h="4913630">
                <a:moveTo>
                  <a:pt x="413502" y="3338739"/>
                </a:moveTo>
                <a:lnTo>
                  <a:pt x="409768" y="3326039"/>
                </a:lnTo>
                <a:lnTo>
                  <a:pt x="416596" y="3326039"/>
                </a:lnTo>
                <a:lnTo>
                  <a:pt x="413502" y="3338739"/>
                </a:lnTo>
                <a:close/>
              </a:path>
              <a:path w="3640454" h="4913630">
                <a:moveTo>
                  <a:pt x="493465" y="3338739"/>
                </a:moveTo>
                <a:lnTo>
                  <a:pt x="478477" y="3338739"/>
                </a:lnTo>
                <a:lnTo>
                  <a:pt x="482899" y="3326039"/>
                </a:lnTo>
                <a:lnTo>
                  <a:pt x="493438" y="3326039"/>
                </a:lnTo>
                <a:lnTo>
                  <a:pt x="493465" y="3338739"/>
                </a:lnTo>
                <a:close/>
              </a:path>
              <a:path w="3640454" h="4913630">
                <a:moveTo>
                  <a:pt x="514170" y="3338739"/>
                </a:moveTo>
                <a:lnTo>
                  <a:pt x="499370" y="3338739"/>
                </a:lnTo>
                <a:lnTo>
                  <a:pt x="502356" y="3326039"/>
                </a:lnTo>
                <a:lnTo>
                  <a:pt x="518657" y="3326039"/>
                </a:lnTo>
                <a:lnTo>
                  <a:pt x="514170" y="3338739"/>
                </a:lnTo>
                <a:close/>
              </a:path>
              <a:path w="3640454" h="4913630">
                <a:moveTo>
                  <a:pt x="754913" y="3338739"/>
                </a:moveTo>
                <a:lnTo>
                  <a:pt x="747884" y="3338739"/>
                </a:lnTo>
                <a:lnTo>
                  <a:pt x="747591" y="3326039"/>
                </a:lnTo>
                <a:lnTo>
                  <a:pt x="756389" y="3326039"/>
                </a:lnTo>
                <a:lnTo>
                  <a:pt x="754913" y="3338739"/>
                </a:lnTo>
                <a:close/>
              </a:path>
              <a:path w="3640454" h="4913630">
                <a:moveTo>
                  <a:pt x="908773" y="3376839"/>
                </a:moveTo>
                <a:lnTo>
                  <a:pt x="900026" y="3376839"/>
                </a:lnTo>
                <a:lnTo>
                  <a:pt x="898884" y="3364139"/>
                </a:lnTo>
                <a:lnTo>
                  <a:pt x="892276" y="3326039"/>
                </a:lnTo>
                <a:lnTo>
                  <a:pt x="903144" y="3326039"/>
                </a:lnTo>
                <a:lnTo>
                  <a:pt x="904704" y="3338739"/>
                </a:lnTo>
                <a:lnTo>
                  <a:pt x="906157" y="3351439"/>
                </a:lnTo>
                <a:lnTo>
                  <a:pt x="908764" y="3364139"/>
                </a:lnTo>
                <a:lnTo>
                  <a:pt x="908773" y="3376839"/>
                </a:lnTo>
                <a:close/>
              </a:path>
              <a:path w="3640454" h="4913630">
                <a:moveTo>
                  <a:pt x="1684015" y="3338739"/>
                </a:moveTo>
                <a:lnTo>
                  <a:pt x="1682055" y="3326039"/>
                </a:lnTo>
                <a:lnTo>
                  <a:pt x="1685607" y="3326039"/>
                </a:lnTo>
                <a:lnTo>
                  <a:pt x="1684015" y="3338739"/>
                </a:lnTo>
                <a:close/>
              </a:path>
              <a:path w="3640454" h="4913630">
                <a:moveTo>
                  <a:pt x="2271487" y="3338739"/>
                </a:moveTo>
                <a:lnTo>
                  <a:pt x="2265804" y="3338739"/>
                </a:lnTo>
                <a:lnTo>
                  <a:pt x="2268422" y="3326039"/>
                </a:lnTo>
                <a:lnTo>
                  <a:pt x="2270425" y="3326039"/>
                </a:lnTo>
                <a:lnTo>
                  <a:pt x="2271487" y="3338739"/>
                </a:lnTo>
                <a:close/>
              </a:path>
              <a:path w="3640454" h="4913630">
                <a:moveTo>
                  <a:pt x="2384090" y="3364139"/>
                </a:moveTo>
                <a:lnTo>
                  <a:pt x="2377888" y="3364139"/>
                </a:lnTo>
                <a:lnTo>
                  <a:pt x="2369647" y="3351439"/>
                </a:lnTo>
                <a:lnTo>
                  <a:pt x="2363400" y="3338739"/>
                </a:lnTo>
                <a:lnTo>
                  <a:pt x="2360785" y="3326039"/>
                </a:lnTo>
                <a:lnTo>
                  <a:pt x="2369842" y="3338739"/>
                </a:lnTo>
                <a:lnTo>
                  <a:pt x="2378076" y="3351439"/>
                </a:lnTo>
                <a:lnTo>
                  <a:pt x="2384090" y="3364139"/>
                </a:lnTo>
                <a:close/>
              </a:path>
              <a:path w="3640454" h="4913630">
                <a:moveTo>
                  <a:pt x="3111404" y="3376839"/>
                </a:moveTo>
                <a:lnTo>
                  <a:pt x="3105971" y="3364139"/>
                </a:lnTo>
                <a:lnTo>
                  <a:pt x="3101016" y="3351439"/>
                </a:lnTo>
                <a:lnTo>
                  <a:pt x="3097135" y="3338739"/>
                </a:lnTo>
                <a:lnTo>
                  <a:pt x="3094927" y="3326039"/>
                </a:lnTo>
                <a:lnTo>
                  <a:pt x="3101160" y="3338739"/>
                </a:lnTo>
                <a:lnTo>
                  <a:pt x="3105967" y="3351439"/>
                </a:lnTo>
                <a:lnTo>
                  <a:pt x="3109372" y="3364139"/>
                </a:lnTo>
                <a:lnTo>
                  <a:pt x="3111404" y="3376839"/>
                </a:lnTo>
                <a:close/>
              </a:path>
              <a:path w="3640454" h="4913630">
                <a:moveTo>
                  <a:pt x="6972" y="3364139"/>
                </a:moveTo>
                <a:lnTo>
                  <a:pt x="0" y="3364139"/>
                </a:lnTo>
                <a:lnTo>
                  <a:pt x="0" y="3338739"/>
                </a:lnTo>
                <a:lnTo>
                  <a:pt x="18517" y="3338739"/>
                </a:lnTo>
                <a:lnTo>
                  <a:pt x="13263" y="3351439"/>
                </a:lnTo>
                <a:lnTo>
                  <a:pt x="6972" y="3364139"/>
                </a:lnTo>
                <a:close/>
              </a:path>
              <a:path w="3640454" h="4913630">
                <a:moveTo>
                  <a:pt x="227335" y="3351439"/>
                </a:moveTo>
                <a:lnTo>
                  <a:pt x="209940" y="3351439"/>
                </a:lnTo>
                <a:lnTo>
                  <a:pt x="214067" y="3338739"/>
                </a:lnTo>
                <a:lnTo>
                  <a:pt x="231521" y="3338739"/>
                </a:lnTo>
                <a:lnTo>
                  <a:pt x="227335" y="3351439"/>
                </a:lnTo>
                <a:close/>
              </a:path>
              <a:path w="3640454" h="4913630">
                <a:moveTo>
                  <a:pt x="461322" y="3351439"/>
                </a:moveTo>
                <a:lnTo>
                  <a:pt x="448508" y="3351439"/>
                </a:lnTo>
                <a:lnTo>
                  <a:pt x="450505" y="3338739"/>
                </a:lnTo>
                <a:lnTo>
                  <a:pt x="454291" y="3338739"/>
                </a:lnTo>
                <a:lnTo>
                  <a:pt x="461322" y="3351439"/>
                </a:lnTo>
                <a:close/>
              </a:path>
              <a:path w="3640454" h="4913630">
                <a:moveTo>
                  <a:pt x="476141" y="3364139"/>
                </a:moveTo>
                <a:lnTo>
                  <a:pt x="464441" y="3364139"/>
                </a:lnTo>
                <a:lnTo>
                  <a:pt x="469986" y="3351439"/>
                </a:lnTo>
                <a:lnTo>
                  <a:pt x="474177" y="3338739"/>
                </a:lnTo>
                <a:lnTo>
                  <a:pt x="489948" y="3338739"/>
                </a:lnTo>
                <a:lnTo>
                  <a:pt x="485859" y="3351439"/>
                </a:lnTo>
                <a:lnTo>
                  <a:pt x="481241" y="3351439"/>
                </a:lnTo>
                <a:lnTo>
                  <a:pt x="476141" y="3364139"/>
                </a:lnTo>
                <a:close/>
              </a:path>
              <a:path w="3640454" h="4913630">
                <a:moveTo>
                  <a:pt x="507121" y="3351439"/>
                </a:moveTo>
                <a:lnTo>
                  <a:pt x="504333" y="3351439"/>
                </a:lnTo>
                <a:lnTo>
                  <a:pt x="502185" y="3338739"/>
                </a:lnTo>
                <a:lnTo>
                  <a:pt x="508564" y="3338739"/>
                </a:lnTo>
                <a:lnTo>
                  <a:pt x="507121" y="3351439"/>
                </a:lnTo>
                <a:close/>
              </a:path>
              <a:path w="3640454" h="4913630">
                <a:moveTo>
                  <a:pt x="593853" y="3389539"/>
                </a:moveTo>
                <a:lnTo>
                  <a:pt x="581976" y="3389539"/>
                </a:lnTo>
                <a:lnTo>
                  <a:pt x="584162" y="3376839"/>
                </a:lnTo>
                <a:lnTo>
                  <a:pt x="585661" y="3364139"/>
                </a:lnTo>
                <a:lnTo>
                  <a:pt x="587206" y="3364139"/>
                </a:lnTo>
                <a:lnTo>
                  <a:pt x="589725" y="3351439"/>
                </a:lnTo>
                <a:lnTo>
                  <a:pt x="591943" y="3338739"/>
                </a:lnTo>
                <a:lnTo>
                  <a:pt x="596763" y="3338739"/>
                </a:lnTo>
                <a:lnTo>
                  <a:pt x="601442" y="3351439"/>
                </a:lnTo>
                <a:lnTo>
                  <a:pt x="601094" y="3351439"/>
                </a:lnTo>
                <a:lnTo>
                  <a:pt x="597981" y="3364139"/>
                </a:lnTo>
                <a:lnTo>
                  <a:pt x="596393" y="3376839"/>
                </a:lnTo>
                <a:lnTo>
                  <a:pt x="594731" y="3376839"/>
                </a:lnTo>
                <a:lnTo>
                  <a:pt x="593853" y="3389539"/>
                </a:lnTo>
                <a:close/>
              </a:path>
              <a:path w="3640454" h="4913630">
                <a:moveTo>
                  <a:pt x="1490914" y="3351439"/>
                </a:moveTo>
                <a:lnTo>
                  <a:pt x="1484067" y="3351439"/>
                </a:lnTo>
                <a:lnTo>
                  <a:pt x="1488048" y="3338739"/>
                </a:lnTo>
                <a:lnTo>
                  <a:pt x="1489936" y="3338739"/>
                </a:lnTo>
                <a:lnTo>
                  <a:pt x="1490914" y="3351439"/>
                </a:lnTo>
                <a:close/>
              </a:path>
              <a:path w="3640454" h="4913630">
                <a:moveTo>
                  <a:pt x="1920341" y="3389539"/>
                </a:moveTo>
                <a:lnTo>
                  <a:pt x="1911432" y="3389539"/>
                </a:lnTo>
                <a:lnTo>
                  <a:pt x="1906479" y="3376839"/>
                </a:lnTo>
                <a:lnTo>
                  <a:pt x="1901584" y="3364139"/>
                </a:lnTo>
                <a:lnTo>
                  <a:pt x="1896744" y="3364139"/>
                </a:lnTo>
                <a:lnTo>
                  <a:pt x="1890409" y="3351439"/>
                </a:lnTo>
                <a:lnTo>
                  <a:pt x="1891020" y="3338739"/>
                </a:lnTo>
                <a:lnTo>
                  <a:pt x="1896226" y="3338739"/>
                </a:lnTo>
                <a:lnTo>
                  <a:pt x="1898097" y="3351439"/>
                </a:lnTo>
                <a:lnTo>
                  <a:pt x="1903929" y="3351439"/>
                </a:lnTo>
                <a:lnTo>
                  <a:pt x="1908943" y="3364139"/>
                </a:lnTo>
                <a:lnTo>
                  <a:pt x="1913911" y="3376839"/>
                </a:lnTo>
                <a:lnTo>
                  <a:pt x="1919980" y="3376839"/>
                </a:lnTo>
                <a:lnTo>
                  <a:pt x="1920341" y="3389539"/>
                </a:lnTo>
                <a:close/>
              </a:path>
              <a:path w="3640454" h="4913630">
                <a:moveTo>
                  <a:pt x="2008779" y="3376839"/>
                </a:moveTo>
                <a:lnTo>
                  <a:pt x="2003871" y="3376839"/>
                </a:lnTo>
                <a:lnTo>
                  <a:pt x="1999054" y="3364139"/>
                </a:lnTo>
                <a:lnTo>
                  <a:pt x="1994291" y="3364139"/>
                </a:lnTo>
                <a:lnTo>
                  <a:pt x="1983555" y="3338739"/>
                </a:lnTo>
                <a:lnTo>
                  <a:pt x="1989070" y="3338739"/>
                </a:lnTo>
                <a:lnTo>
                  <a:pt x="1995328" y="3351439"/>
                </a:lnTo>
                <a:lnTo>
                  <a:pt x="2002643" y="3364139"/>
                </a:lnTo>
                <a:lnTo>
                  <a:pt x="2008779" y="3376839"/>
                </a:lnTo>
                <a:close/>
              </a:path>
              <a:path w="3640454" h="4913630">
                <a:moveTo>
                  <a:pt x="2096713" y="3364139"/>
                </a:moveTo>
                <a:lnTo>
                  <a:pt x="2089646" y="3364139"/>
                </a:lnTo>
                <a:lnTo>
                  <a:pt x="2084286" y="3351439"/>
                </a:lnTo>
                <a:lnTo>
                  <a:pt x="2077843" y="3338739"/>
                </a:lnTo>
                <a:lnTo>
                  <a:pt x="2084822" y="3338739"/>
                </a:lnTo>
                <a:lnTo>
                  <a:pt x="2091214" y="3351439"/>
                </a:lnTo>
                <a:lnTo>
                  <a:pt x="2096713" y="3364139"/>
                </a:lnTo>
                <a:close/>
              </a:path>
              <a:path w="3640454" h="4913630">
                <a:moveTo>
                  <a:pt x="2201386" y="3376839"/>
                </a:moveTo>
                <a:lnTo>
                  <a:pt x="2190843" y="3376839"/>
                </a:lnTo>
                <a:lnTo>
                  <a:pt x="2184400" y="3364139"/>
                </a:lnTo>
                <a:lnTo>
                  <a:pt x="2172724" y="3338739"/>
                </a:lnTo>
                <a:lnTo>
                  <a:pt x="2178417" y="3338739"/>
                </a:lnTo>
                <a:lnTo>
                  <a:pt x="2184647" y="3351439"/>
                </a:lnTo>
                <a:lnTo>
                  <a:pt x="2190987" y="3351439"/>
                </a:lnTo>
                <a:lnTo>
                  <a:pt x="2196784" y="3364139"/>
                </a:lnTo>
                <a:lnTo>
                  <a:pt x="2201386" y="3376839"/>
                </a:lnTo>
                <a:close/>
              </a:path>
              <a:path w="3640454" h="4913630">
                <a:moveTo>
                  <a:pt x="2294700" y="3376839"/>
                </a:moveTo>
                <a:lnTo>
                  <a:pt x="2292065" y="3376839"/>
                </a:lnTo>
                <a:lnTo>
                  <a:pt x="2284693" y="3364139"/>
                </a:lnTo>
                <a:lnTo>
                  <a:pt x="2278346" y="3364139"/>
                </a:lnTo>
                <a:lnTo>
                  <a:pt x="2272471" y="3351439"/>
                </a:lnTo>
                <a:lnTo>
                  <a:pt x="2266519" y="3338739"/>
                </a:lnTo>
                <a:lnTo>
                  <a:pt x="2278183" y="3338739"/>
                </a:lnTo>
                <a:lnTo>
                  <a:pt x="2284760" y="3351439"/>
                </a:lnTo>
                <a:lnTo>
                  <a:pt x="2290504" y="3364139"/>
                </a:lnTo>
                <a:lnTo>
                  <a:pt x="2294700" y="3376839"/>
                </a:lnTo>
                <a:close/>
              </a:path>
              <a:path w="3640454" h="4913630">
                <a:moveTo>
                  <a:pt x="216184" y="3364139"/>
                </a:moveTo>
                <a:lnTo>
                  <a:pt x="205541" y="3364139"/>
                </a:lnTo>
                <a:lnTo>
                  <a:pt x="206575" y="3351439"/>
                </a:lnTo>
                <a:lnTo>
                  <a:pt x="222231" y="3351439"/>
                </a:lnTo>
                <a:lnTo>
                  <a:pt x="216184" y="3364139"/>
                </a:lnTo>
                <a:close/>
              </a:path>
              <a:path w="3640454" h="4913630">
                <a:moveTo>
                  <a:pt x="354482" y="3364139"/>
                </a:moveTo>
                <a:lnTo>
                  <a:pt x="337102" y="3364139"/>
                </a:lnTo>
                <a:lnTo>
                  <a:pt x="341786" y="3351439"/>
                </a:lnTo>
                <a:lnTo>
                  <a:pt x="358075" y="3351439"/>
                </a:lnTo>
                <a:lnTo>
                  <a:pt x="354482" y="3364139"/>
                </a:lnTo>
                <a:close/>
              </a:path>
              <a:path w="3640454" h="4913630">
                <a:moveTo>
                  <a:pt x="425397" y="3364139"/>
                </a:moveTo>
                <a:lnTo>
                  <a:pt x="415559" y="3364139"/>
                </a:lnTo>
                <a:lnTo>
                  <a:pt x="417293" y="3351439"/>
                </a:lnTo>
                <a:lnTo>
                  <a:pt x="420242" y="3351439"/>
                </a:lnTo>
                <a:lnTo>
                  <a:pt x="425397" y="3364139"/>
                </a:lnTo>
                <a:close/>
              </a:path>
              <a:path w="3640454" h="4913630">
                <a:moveTo>
                  <a:pt x="447528" y="3376839"/>
                </a:moveTo>
                <a:lnTo>
                  <a:pt x="431522" y="3376839"/>
                </a:lnTo>
                <a:lnTo>
                  <a:pt x="440136" y="3364139"/>
                </a:lnTo>
                <a:lnTo>
                  <a:pt x="444260" y="3351439"/>
                </a:lnTo>
                <a:lnTo>
                  <a:pt x="459987" y="3351439"/>
                </a:lnTo>
                <a:lnTo>
                  <a:pt x="455935" y="3364139"/>
                </a:lnTo>
                <a:lnTo>
                  <a:pt x="451783" y="3364139"/>
                </a:lnTo>
                <a:lnTo>
                  <a:pt x="447528" y="3376839"/>
                </a:lnTo>
                <a:close/>
              </a:path>
              <a:path w="3640454" h="4913630">
                <a:moveTo>
                  <a:pt x="553666" y="3389539"/>
                </a:moveTo>
                <a:lnTo>
                  <a:pt x="542633" y="3389539"/>
                </a:lnTo>
                <a:lnTo>
                  <a:pt x="544115" y="3376839"/>
                </a:lnTo>
                <a:lnTo>
                  <a:pt x="546283" y="3364139"/>
                </a:lnTo>
                <a:lnTo>
                  <a:pt x="549366" y="3364139"/>
                </a:lnTo>
                <a:lnTo>
                  <a:pt x="553592" y="3351439"/>
                </a:lnTo>
                <a:lnTo>
                  <a:pt x="563245" y="3351439"/>
                </a:lnTo>
                <a:lnTo>
                  <a:pt x="561008" y="3364139"/>
                </a:lnTo>
                <a:lnTo>
                  <a:pt x="558647" y="3376839"/>
                </a:lnTo>
                <a:lnTo>
                  <a:pt x="556190" y="3376839"/>
                </a:lnTo>
                <a:lnTo>
                  <a:pt x="553666" y="3389539"/>
                </a:lnTo>
                <a:close/>
              </a:path>
              <a:path w="3640454" h="4913630">
                <a:moveTo>
                  <a:pt x="638647" y="3389539"/>
                </a:moveTo>
                <a:lnTo>
                  <a:pt x="625944" y="3389539"/>
                </a:lnTo>
                <a:lnTo>
                  <a:pt x="626340" y="3376839"/>
                </a:lnTo>
                <a:lnTo>
                  <a:pt x="627257" y="3376839"/>
                </a:lnTo>
                <a:lnTo>
                  <a:pt x="628566" y="3364139"/>
                </a:lnTo>
                <a:lnTo>
                  <a:pt x="630138" y="3364139"/>
                </a:lnTo>
                <a:lnTo>
                  <a:pt x="630933" y="3351439"/>
                </a:lnTo>
                <a:lnTo>
                  <a:pt x="640369" y="3351439"/>
                </a:lnTo>
                <a:lnTo>
                  <a:pt x="640488" y="3364139"/>
                </a:lnTo>
                <a:lnTo>
                  <a:pt x="639812" y="3376839"/>
                </a:lnTo>
                <a:lnTo>
                  <a:pt x="638647" y="3389539"/>
                </a:lnTo>
                <a:close/>
              </a:path>
              <a:path w="3640454" h="4913630">
                <a:moveTo>
                  <a:pt x="1004419" y="3389539"/>
                </a:moveTo>
                <a:lnTo>
                  <a:pt x="993843" y="3389539"/>
                </a:lnTo>
                <a:lnTo>
                  <a:pt x="990819" y="3376839"/>
                </a:lnTo>
                <a:lnTo>
                  <a:pt x="987858" y="3376839"/>
                </a:lnTo>
                <a:lnTo>
                  <a:pt x="984966" y="3364139"/>
                </a:lnTo>
                <a:lnTo>
                  <a:pt x="981163" y="3351439"/>
                </a:lnTo>
                <a:lnTo>
                  <a:pt x="991505" y="3351439"/>
                </a:lnTo>
                <a:lnTo>
                  <a:pt x="995273" y="3364139"/>
                </a:lnTo>
                <a:lnTo>
                  <a:pt x="998066" y="3364139"/>
                </a:lnTo>
                <a:lnTo>
                  <a:pt x="1000804" y="3376839"/>
                </a:lnTo>
                <a:lnTo>
                  <a:pt x="1004419" y="3389539"/>
                </a:lnTo>
                <a:close/>
              </a:path>
              <a:path w="3640454" h="4913630">
                <a:moveTo>
                  <a:pt x="1304000" y="3389539"/>
                </a:moveTo>
                <a:lnTo>
                  <a:pt x="1296745" y="3389539"/>
                </a:lnTo>
                <a:lnTo>
                  <a:pt x="1290636" y="3376839"/>
                </a:lnTo>
                <a:lnTo>
                  <a:pt x="1285343" y="3376839"/>
                </a:lnTo>
                <a:lnTo>
                  <a:pt x="1280737" y="3364139"/>
                </a:lnTo>
                <a:lnTo>
                  <a:pt x="1276690" y="3351439"/>
                </a:lnTo>
                <a:lnTo>
                  <a:pt x="1283100" y="3351439"/>
                </a:lnTo>
                <a:lnTo>
                  <a:pt x="1289268" y="3364139"/>
                </a:lnTo>
                <a:lnTo>
                  <a:pt x="1294760" y="3364139"/>
                </a:lnTo>
                <a:lnTo>
                  <a:pt x="1299647" y="3376839"/>
                </a:lnTo>
                <a:lnTo>
                  <a:pt x="1304000" y="3389539"/>
                </a:lnTo>
                <a:close/>
              </a:path>
              <a:path w="3640454" h="4913630">
                <a:moveTo>
                  <a:pt x="1512967" y="3389539"/>
                </a:moveTo>
                <a:lnTo>
                  <a:pt x="1506558" y="3389539"/>
                </a:lnTo>
                <a:lnTo>
                  <a:pt x="1501907" y="3376839"/>
                </a:lnTo>
                <a:lnTo>
                  <a:pt x="1496027" y="3376839"/>
                </a:lnTo>
                <a:lnTo>
                  <a:pt x="1492049" y="3364139"/>
                </a:lnTo>
                <a:lnTo>
                  <a:pt x="1488262" y="3364139"/>
                </a:lnTo>
                <a:lnTo>
                  <a:pt x="1483277" y="3351439"/>
                </a:lnTo>
                <a:lnTo>
                  <a:pt x="1497030" y="3351439"/>
                </a:lnTo>
                <a:lnTo>
                  <a:pt x="1502683" y="3364139"/>
                </a:lnTo>
                <a:lnTo>
                  <a:pt x="1507910" y="3376839"/>
                </a:lnTo>
                <a:lnTo>
                  <a:pt x="1512967" y="3389539"/>
                </a:lnTo>
                <a:close/>
              </a:path>
              <a:path w="3640454" h="4913630">
                <a:moveTo>
                  <a:pt x="1825784" y="3402239"/>
                </a:moveTo>
                <a:lnTo>
                  <a:pt x="1820501" y="3402239"/>
                </a:lnTo>
                <a:lnTo>
                  <a:pt x="1814792" y="3389539"/>
                </a:lnTo>
                <a:lnTo>
                  <a:pt x="1809151" y="3376839"/>
                </a:lnTo>
                <a:lnTo>
                  <a:pt x="1803559" y="3364139"/>
                </a:lnTo>
                <a:lnTo>
                  <a:pt x="1797033" y="3351439"/>
                </a:lnTo>
                <a:lnTo>
                  <a:pt x="1804977" y="3351439"/>
                </a:lnTo>
                <a:lnTo>
                  <a:pt x="1810924" y="3364139"/>
                </a:lnTo>
                <a:lnTo>
                  <a:pt x="1816480" y="3376839"/>
                </a:lnTo>
                <a:lnTo>
                  <a:pt x="1821700" y="3376839"/>
                </a:lnTo>
                <a:lnTo>
                  <a:pt x="1827100" y="3389539"/>
                </a:lnTo>
                <a:lnTo>
                  <a:pt x="1826243" y="3389539"/>
                </a:lnTo>
                <a:lnTo>
                  <a:pt x="1825784" y="3402239"/>
                </a:lnTo>
                <a:close/>
              </a:path>
              <a:path w="3640454" h="4913630">
                <a:moveTo>
                  <a:pt x="2940478" y="3389539"/>
                </a:moveTo>
                <a:lnTo>
                  <a:pt x="2932589" y="3389539"/>
                </a:lnTo>
                <a:lnTo>
                  <a:pt x="2924497" y="3376839"/>
                </a:lnTo>
                <a:lnTo>
                  <a:pt x="2917942" y="3364139"/>
                </a:lnTo>
                <a:lnTo>
                  <a:pt x="2914662" y="3351439"/>
                </a:lnTo>
                <a:lnTo>
                  <a:pt x="2922696" y="3351439"/>
                </a:lnTo>
                <a:lnTo>
                  <a:pt x="2930421" y="3364139"/>
                </a:lnTo>
                <a:lnTo>
                  <a:pt x="2936721" y="3376839"/>
                </a:lnTo>
                <a:lnTo>
                  <a:pt x="2940478" y="3389539"/>
                </a:lnTo>
                <a:close/>
              </a:path>
              <a:path w="3640454" h="4913630">
                <a:moveTo>
                  <a:pt x="3083243" y="3389539"/>
                </a:moveTo>
                <a:lnTo>
                  <a:pt x="3076126" y="3376839"/>
                </a:lnTo>
                <a:lnTo>
                  <a:pt x="3070554" y="3364139"/>
                </a:lnTo>
                <a:lnTo>
                  <a:pt x="3066117" y="3351439"/>
                </a:lnTo>
                <a:lnTo>
                  <a:pt x="3069336" y="3351439"/>
                </a:lnTo>
                <a:lnTo>
                  <a:pt x="3075209" y="3364139"/>
                </a:lnTo>
                <a:lnTo>
                  <a:pt x="3079889" y="3376839"/>
                </a:lnTo>
                <a:lnTo>
                  <a:pt x="3083243" y="3389539"/>
                </a:lnTo>
                <a:close/>
              </a:path>
              <a:path w="3640454" h="4913630">
                <a:moveTo>
                  <a:pt x="107235" y="3376839"/>
                </a:moveTo>
                <a:lnTo>
                  <a:pt x="96651" y="3376839"/>
                </a:lnTo>
                <a:lnTo>
                  <a:pt x="98595" y="3364139"/>
                </a:lnTo>
                <a:lnTo>
                  <a:pt x="102178" y="3364139"/>
                </a:lnTo>
                <a:lnTo>
                  <a:pt x="107235" y="3376839"/>
                </a:lnTo>
                <a:close/>
              </a:path>
              <a:path w="3640454" h="4913630">
                <a:moveTo>
                  <a:pt x="338818" y="3389539"/>
                </a:moveTo>
                <a:lnTo>
                  <a:pt x="329849" y="3389539"/>
                </a:lnTo>
                <a:lnTo>
                  <a:pt x="327510" y="3376839"/>
                </a:lnTo>
                <a:lnTo>
                  <a:pt x="329506" y="3376839"/>
                </a:lnTo>
                <a:lnTo>
                  <a:pt x="332990" y="3364139"/>
                </a:lnTo>
                <a:lnTo>
                  <a:pt x="349986" y="3364139"/>
                </a:lnTo>
                <a:lnTo>
                  <a:pt x="344721" y="3376839"/>
                </a:lnTo>
                <a:lnTo>
                  <a:pt x="338818" y="3389539"/>
                </a:lnTo>
                <a:close/>
              </a:path>
              <a:path w="3640454" h="4913630">
                <a:moveTo>
                  <a:pt x="390094" y="3376839"/>
                </a:moveTo>
                <a:lnTo>
                  <a:pt x="372043" y="3376839"/>
                </a:lnTo>
                <a:lnTo>
                  <a:pt x="376688" y="3364139"/>
                </a:lnTo>
                <a:lnTo>
                  <a:pt x="392535" y="3364139"/>
                </a:lnTo>
                <a:lnTo>
                  <a:pt x="390094" y="3376839"/>
                </a:lnTo>
                <a:close/>
              </a:path>
              <a:path w="3640454" h="4913630">
                <a:moveTo>
                  <a:pt x="422179" y="3376839"/>
                </a:moveTo>
                <a:lnTo>
                  <a:pt x="406153" y="3376839"/>
                </a:lnTo>
                <a:lnTo>
                  <a:pt x="410647" y="3364139"/>
                </a:lnTo>
                <a:lnTo>
                  <a:pt x="426704" y="3364139"/>
                </a:lnTo>
                <a:lnTo>
                  <a:pt x="422179" y="3376839"/>
                </a:lnTo>
                <a:close/>
              </a:path>
              <a:path w="3640454" h="4913630">
                <a:moveTo>
                  <a:pt x="514082" y="3402239"/>
                </a:moveTo>
                <a:lnTo>
                  <a:pt x="502037" y="3402239"/>
                </a:lnTo>
                <a:lnTo>
                  <a:pt x="502985" y="3389539"/>
                </a:lnTo>
                <a:lnTo>
                  <a:pt x="505809" y="3389539"/>
                </a:lnTo>
                <a:lnTo>
                  <a:pt x="508756" y="3376839"/>
                </a:lnTo>
                <a:lnTo>
                  <a:pt x="511821" y="3364139"/>
                </a:lnTo>
                <a:lnTo>
                  <a:pt x="526629" y="3364139"/>
                </a:lnTo>
                <a:lnTo>
                  <a:pt x="523941" y="3376839"/>
                </a:lnTo>
                <a:lnTo>
                  <a:pt x="521250" y="3376839"/>
                </a:lnTo>
                <a:lnTo>
                  <a:pt x="518112" y="3389539"/>
                </a:lnTo>
                <a:lnTo>
                  <a:pt x="514082" y="3402239"/>
                </a:lnTo>
                <a:close/>
              </a:path>
              <a:path w="3640454" h="4913630">
                <a:moveTo>
                  <a:pt x="689761" y="3376839"/>
                </a:moveTo>
                <a:lnTo>
                  <a:pt x="681751" y="3376839"/>
                </a:lnTo>
                <a:lnTo>
                  <a:pt x="683938" y="3364139"/>
                </a:lnTo>
                <a:lnTo>
                  <a:pt x="689761" y="3376839"/>
                </a:lnTo>
                <a:close/>
              </a:path>
              <a:path w="3640454" h="4913630">
                <a:moveTo>
                  <a:pt x="1734361" y="3414939"/>
                </a:moveTo>
                <a:lnTo>
                  <a:pt x="1728120" y="3414939"/>
                </a:lnTo>
                <a:lnTo>
                  <a:pt x="1722151" y="3402239"/>
                </a:lnTo>
                <a:lnTo>
                  <a:pt x="1716589" y="3389539"/>
                </a:lnTo>
                <a:lnTo>
                  <a:pt x="1711472" y="3389539"/>
                </a:lnTo>
                <a:lnTo>
                  <a:pt x="1706833" y="3376839"/>
                </a:lnTo>
                <a:lnTo>
                  <a:pt x="1705874" y="3376839"/>
                </a:lnTo>
                <a:lnTo>
                  <a:pt x="1706685" y="3364139"/>
                </a:lnTo>
                <a:lnTo>
                  <a:pt x="1712949" y="3364139"/>
                </a:lnTo>
                <a:lnTo>
                  <a:pt x="1718763" y="3376839"/>
                </a:lnTo>
                <a:lnTo>
                  <a:pt x="1723894" y="3389539"/>
                </a:lnTo>
                <a:lnTo>
                  <a:pt x="1728975" y="3402239"/>
                </a:lnTo>
                <a:lnTo>
                  <a:pt x="1734266" y="3402239"/>
                </a:lnTo>
                <a:lnTo>
                  <a:pt x="1734361" y="3414939"/>
                </a:lnTo>
                <a:close/>
              </a:path>
              <a:path w="3640454" h="4913630">
                <a:moveTo>
                  <a:pt x="2108411" y="3376839"/>
                </a:moveTo>
                <a:lnTo>
                  <a:pt x="2100534" y="3376839"/>
                </a:lnTo>
                <a:lnTo>
                  <a:pt x="2095064" y="3364139"/>
                </a:lnTo>
                <a:lnTo>
                  <a:pt x="2102173" y="3364139"/>
                </a:lnTo>
                <a:lnTo>
                  <a:pt x="2108411" y="3376839"/>
                </a:lnTo>
                <a:close/>
              </a:path>
              <a:path w="3640454" h="4913630">
                <a:moveTo>
                  <a:pt x="2748193" y="3414939"/>
                </a:moveTo>
                <a:lnTo>
                  <a:pt x="2740225" y="3402239"/>
                </a:lnTo>
                <a:lnTo>
                  <a:pt x="2733212" y="3389539"/>
                </a:lnTo>
                <a:lnTo>
                  <a:pt x="2727315" y="3376839"/>
                </a:lnTo>
                <a:lnTo>
                  <a:pt x="2722691" y="3364139"/>
                </a:lnTo>
                <a:lnTo>
                  <a:pt x="2731865" y="3376839"/>
                </a:lnTo>
                <a:lnTo>
                  <a:pt x="2739809" y="3389539"/>
                </a:lnTo>
                <a:lnTo>
                  <a:pt x="2745569" y="3402239"/>
                </a:lnTo>
                <a:lnTo>
                  <a:pt x="2748193" y="3414939"/>
                </a:lnTo>
                <a:close/>
              </a:path>
              <a:path w="3640454" h="4913630">
                <a:moveTo>
                  <a:pt x="2851597" y="3414939"/>
                </a:moveTo>
                <a:lnTo>
                  <a:pt x="2844079" y="3402239"/>
                </a:lnTo>
                <a:lnTo>
                  <a:pt x="2837128" y="3389539"/>
                </a:lnTo>
                <a:lnTo>
                  <a:pt x="2830695" y="3376839"/>
                </a:lnTo>
                <a:lnTo>
                  <a:pt x="2824733" y="3364139"/>
                </a:lnTo>
                <a:lnTo>
                  <a:pt x="2834795" y="3376839"/>
                </a:lnTo>
                <a:lnTo>
                  <a:pt x="2843434" y="3389539"/>
                </a:lnTo>
                <a:lnTo>
                  <a:pt x="2849440" y="3402239"/>
                </a:lnTo>
                <a:lnTo>
                  <a:pt x="2851597" y="3414939"/>
                </a:lnTo>
                <a:close/>
              </a:path>
              <a:path w="3640454" h="4913630">
                <a:moveTo>
                  <a:pt x="103020" y="3389539"/>
                </a:moveTo>
                <a:lnTo>
                  <a:pt x="85720" y="3389539"/>
                </a:lnTo>
                <a:lnTo>
                  <a:pt x="90821" y="3376839"/>
                </a:lnTo>
                <a:lnTo>
                  <a:pt x="106491" y="3376839"/>
                </a:lnTo>
                <a:lnTo>
                  <a:pt x="103020" y="3389539"/>
                </a:lnTo>
                <a:close/>
              </a:path>
              <a:path w="3640454" h="4913630">
                <a:moveTo>
                  <a:pt x="276141" y="3402239"/>
                </a:moveTo>
                <a:lnTo>
                  <a:pt x="258169" y="3402239"/>
                </a:lnTo>
                <a:lnTo>
                  <a:pt x="263184" y="3389539"/>
                </a:lnTo>
                <a:lnTo>
                  <a:pt x="268875" y="3376839"/>
                </a:lnTo>
                <a:lnTo>
                  <a:pt x="276805" y="3376839"/>
                </a:lnTo>
                <a:lnTo>
                  <a:pt x="278713" y="3389539"/>
                </a:lnTo>
                <a:lnTo>
                  <a:pt x="279310" y="3389539"/>
                </a:lnTo>
                <a:lnTo>
                  <a:pt x="276141" y="3402239"/>
                </a:lnTo>
                <a:close/>
              </a:path>
              <a:path w="3640454" h="4913630">
                <a:moveTo>
                  <a:pt x="372460" y="3402239"/>
                </a:moveTo>
                <a:lnTo>
                  <a:pt x="369115" y="3402239"/>
                </a:lnTo>
                <a:lnTo>
                  <a:pt x="364630" y="3389539"/>
                </a:lnTo>
                <a:lnTo>
                  <a:pt x="364077" y="3389539"/>
                </a:lnTo>
                <a:lnTo>
                  <a:pt x="367814" y="3376839"/>
                </a:lnTo>
                <a:lnTo>
                  <a:pt x="384310" y="3376839"/>
                </a:lnTo>
                <a:lnTo>
                  <a:pt x="377619" y="3389539"/>
                </a:lnTo>
                <a:lnTo>
                  <a:pt x="372460" y="3402239"/>
                </a:lnTo>
                <a:close/>
              </a:path>
              <a:path w="3640454" h="4913630">
                <a:moveTo>
                  <a:pt x="414619" y="3389539"/>
                </a:moveTo>
                <a:lnTo>
                  <a:pt x="398918" y="3389539"/>
                </a:lnTo>
                <a:lnTo>
                  <a:pt x="402202" y="3376839"/>
                </a:lnTo>
                <a:lnTo>
                  <a:pt x="418422" y="3376839"/>
                </a:lnTo>
                <a:lnTo>
                  <a:pt x="414619" y="3389539"/>
                </a:lnTo>
                <a:close/>
              </a:path>
              <a:path w="3640454" h="4913630">
                <a:moveTo>
                  <a:pt x="441606" y="3389539"/>
                </a:moveTo>
                <a:lnTo>
                  <a:pt x="438486" y="3389539"/>
                </a:lnTo>
                <a:lnTo>
                  <a:pt x="433353" y="3376839"/>
                </a:lnTo>
                <a:lnTo>
                  <a:pt x="443167" y="3376839"/>
                </a:lnTo>
                <a:lnTo>
                  <a:pt x="441606" y="3389539"/>
                </a:lnTo>
                <a:close/>
              </a:path>
              <a:path w="3640454" h="4913630">
                <a:moveTo>
                  <a:pt x="491151" y="3389539"/>
                </a:moveTo>
                <a:lnTo>
                  <a:pt x="475568" y="3389539"/>
                </a:lnTo>
                <a:lnTo>
                  <a:pt x="479112" y="3376839"/>
                </a:lnTo>
                <a:lnTo>
                  <a:pt x="491213" y="3376839"/>
                </a:lnTo>
                <a:lnTo>
                  <a:pt x="491151" y="3389539"/>
                </a:lnTo>
                <a:close/>
              </a:path>
              <a:path w="3640454" h="4913630">
                <a:moveTo>
                  <a:pt x="691227" y="3402239"/>
                </a:moveTo>
                <a:lnTo>
                  <a:pt x="680304" y="3402239"/>
                </a:lnTo>
                <a:lnTo>
                  <a:pt x="681047" y="3389539"/>
                </a:lnTo>
                <a:lnTo>
                  <a:pt x="680858" y="3376839"/>
                </a:lnTo>
                <a:lnTo>
                  <a:pt x="691595" y="3376839"/>
                </a:lnTo>
                <a:lnTo>
                  <a:pt x="691494" y="3389539"/>
                </a:lnTo>
                <a:lnTo>
                  <a:pt x="691227" y="3389539"/>
                </a:lnTo>
                <a:lnTo>
                  <a:pt x="691227" y="3402239"/>
                </a:lnTo>
                <a:close/>
              </a:path>
              <a:path w="3640454" h="4913630">
                <a:moveTo>
                  <a:pt x="759736" y="3402239"/>
                </a:moveTo>
                <a:lnTo>
                  <a:pt x="746214" y="3402239"/>
                </a:lnTo>
                <a:lnTo>
                  <a:pt x="746983" y="3389539"/>
                </a:lnTo>
                <a:lnTo>
                  <a:pt x="746708" y="3376839"/>
                </a:lnTo>
                <a:lnTo>
                  <a:pt x="756927" y="3376839"/>
                </a:lnTo>
                <a:lnTo>
                  <a:pt x="759944" y="3389539"/>
                </a:lnTo>
                <a:lnTo>
                  <a:pt x="759736" y="3402239"/>
                </a:lnTo>
                <a:close/>
              </a:path>
              <a:path w="3640454" h="4913630">
                <a:moveTo>
                  <a:pt x="1111451" y="3414939"/>
                </a:moveTo>
                <a:lnTo>
                  <a:pt x="1101308" y="3414939"/>
                </a:lnTo>
                <a:lnTo>
                  <a:pt x="1096389" y="3402239"/>
                </a:lnTo>
                <a:lnTo>
                  <a:pt x="1092219" y="3402239"/>
                </a:lnTo>
                <a:lnTo>
                  <a:pt x="1088520" y="3389539"/>
                </a:lnTo>
                <a:lnTo>
                  <a:pt x="1083892" y="3376839"/>
                </a:lnTo>
                <a:lnTo>
                  <a:pt x="1094036" y="3376839"/>
                </a:lnTo>
                <a:lnTo>
                  <a:pt x="1099010" y="3389539"/>
                </a:lnTo>
                <a:lnTo>
                  <a:pt x="1102735" y="3389539"/>
                </a:lnTo>
                <a:lnTo>
                  <a:pt x="1111451" y="3414939"/>
                </a:lnTo>
                <a:close/>
              </a:path>
              <a:path w="3640454" h="4913630">
                <a:moveTo>
                  <a:pt x="1408987" y="3389539"/>
                </a:moveTo>
                <a:lnTo>
                  <a:pt x="1401063" y="3389539"/>
                </a:lnTo>
                <a:lnTo>
                  <a:pt x="1404403" y="3376839"/>
                </a:lnTo>
                <a:lnTo>
                  <a:pt x="1407127" y="3376839"/>
                </a:lnTo>
                <a:lnTo>
                  <a:pt x="1408987" y="3389539"/>
                </a:lnTo>
                <a:close/>
              </a:path>
              <a:path w="3640454" h="4913630">
                <a:moveTo>
                  <a:pt x="2007147" y="3389539"/>
                </a:moveTo>
                <a:lnTo>
                  <a:pt x="2005537" y="3376839"/>
                </a:lnTo>
                <a:lnTo>
                  <a:pt x="2011503" y="3376839"/>
                </a:lnTo>
                <a:lnTo>
                  <a:pt x="2007147" y="3389539"/>
                </a:lnTo>
                <a:close/>
              </a:path>
              <a:path w="3640454" h="4913630">
                <a:moveTo>
                  <a:pt x="2635164" y="3427639"/>
                </a:moveTo>
                <a:lnTo>
                  <a:pt x="2625982" y="3414939"/>
                </a:lnTo>
                <a:lnTo>
                  <a:pt x="2618263" y="3402239"/>
                </a:lnTo>
                <a:lnTo>
                  <a:pt x="2613059" y="3389539"/>
                </a:lnTo>
                <a:lnTo>
                  <a:pt x="2611419" y="3376839"/>
                </a:lnTo>
                <a:lnTo>
                  <a:pt x="2618900" y="3389539"/>
                </a:lnTo>
                <a:lnTo>
                  <a:pt x="2625633" y="3402239"/>
                </a:lnTo>
                <a:lnTo>
                  <a:pt x="2631195" y="3414939"/>
                </a:lnTo>
                <a:lnTo>
                  <a:pt x="2635164" y="3427639"/>
                </a:lnTo>
                <a:close/>
              </a:path>
              <a:path w="3640454" h="4913630">
                <a:moveTo>
                  <a:pt x="94601" y="3402239"/>
                </a:moveTo>
                <a:lnTo>
                  <a:pt x="78861" y="3402239"/>
                </a:lnTo>
                <a:lnTo>
                  <a:pt x="81636" y="3389539"/>
                </a:lnTo>
                <a:lnTo>
                  <a:pt x="99069" y="3389539"/>
                </a:lnTo>
                <a:lnTo>
                  <a:pt x="94601" y="3402239"/>
                </a:lnTo>
                <a:close/>
              </a:path>
              <a:path w="3640454" h="4913630">
                <a:moveTo>
                  <a:pt x="179576" y="3427639"/>
                </a:moveTo>
                <a:lnTo>
                  <a:pt x="165200" y="3427639"/>
                </a:lnTo>
                <a:lnTo>
                  <a:pt x="164324" y="3414939"/>
                </a:lnTo>
                <a:lnTo>
                  <a:pt x="168535" y="3414939"/>
                </a:lnTo>
                <a:lnTo>
                  <a:pt x="172661" y="3402239"/>
                </a:lnTo>
                <a:lnTo>
                  <a:pt x="177363" y="3402239"/>
                </a:lnTo>
                <a:lnTo>
                  <a:pt x="182350" y="3389539"/>
                </a:lnTo>
                <a:lnTo>
                  <a:pt x="193228" y="3389539"/>
                </a:lnTo>
                <a:lnTo>
                  <a:pt x="191093" y="3402239"/>
                </a:lnTo>
                <a:lnTo>
                  <a:pt x="185800" y="3414939"/>
                </a:lnTo>
                <a:lnTo>
                  <a:pt x="179576" y="3427639"/>
                </a:lnTo>
                <a:close/>
              </a:path>
              <a:path w="3640454" h="4913630">
                <a:moveTo>
                  <a:pt x="405695" y="3402239"/>
                </a:moveTo>
                <a:lnTo>
                  <a:pt x="402085" y="3389539"/>
                </a:lnTo>
                <a:lnTo>
                  <a:pt x="408776" y="3389539"/>
                </a:lnTo>
                <a:lnTo>
                  <a:pt x="405695" y="3402239"/>
                </a:lnTo>
                <a:close/>
              </a:path>
              <a:path w="3640454" h="4913630">
                <a:moveTo>
                  <a:pt x="453578" y="3402239"/>
                </a:moveTo>
                <a:lnTo>
                  <a:pt x="444623" y="3402239"/>
                </a:lnTo>
                <a:lnTo>
                  <a:pt x="445894" y="3389539"/>
                </a:lnTo>
                <a:lnTo>
                  <a:pt x="448547" y="3389539"/>
                </a:lnTo>
                <a:lnTo>
                  <a:pt x="453578" y="3402239"/>
                </a:lnTo>
                <a:close/>
              </a:path>
              <a:path w="3640454" h="4913630">
                <a:moveTo>
                  <a:pt x="476529" y="3414939"/>
                </a:moveTo>
                <a:lnTo>
                  <a:pt x="465664" y="3414939"/>
                </a:lnTo>
                <a:lnTo>
                  <a:pt x="468856" y="3402239"/>
                </a:lnTo>
                <a:lnTo>
                  <a:pt x="472153" y="3389539"/>
                </a:lnTo>
                <a:lnTo>
                  <a:pt x="487858" y="3389539"/>
                </a:lnTo>
                <a:lnTo>
                  <a:pt x="484646" y="3402239"/>
                </a:lnTo>
                <a:lnTo>
                  <a:pt x="481031" y="3402239"/>
                </a:lnTo>
                <a:lnTo>
                  <a:pt x="476529" y="3414939"/>
                </a:lnTo>
                <a:close/>
              </a:path>
              <a:path w="3640454" h="4913630">
                <a:moveTo>
                  <a:pt x="636476" y="3402239"/>
                </a:moveTo>
                <a:lnTo>
                  <a:pt x="626440" y="3402239"/>
                </a:lnTo>
                <a:lnTo>
                  <a:pt x="626092" y="3389539"/>
                </a:lnTo>
                <a:lnTo>
                  <a:pt x="637187" y="3389539"/>
                </a:lnTo>
                <a:lnTo>
                  <a:pt x="636476" y="3402239"/>
                </a:lnTo>
                <a:close/>
              </a:path>
              <a:path w="3640454" h="4913630">
                <a:moveTo>
                  <a:pt x="834818" y="3402239"/>
                </a:moveTo>
                <a:lnTo>
                  <a:pt x="822409" y="3402239"/>
                </a:lnTo>
                <a:lnTo>
                  <a:pt x="823529" y="3389539"/>
                </a:lnTo>
                <a:lnTo>
                  <a:pt x="834135" y="3389539"/>
                </a:lnTo>
                <a:lnTo>
                  <a:pt x="834818" y="3402239"/>
                </a:lnTo>
                <a:close/>
              </a:path>
              <a:path w="3640454" h="4913630">
                <a:moveTo>
                  <a:pt x="1430772" y="3427639"/>
                </a:moveTo>
                <a:lnTo>
                  <a:pt x="1421680" y="3427639"/>
                </a:lnTo>
                <a:lnTo>
                  <a:pt x="1416409" y="3414939"/>
                </a:lnTo>
                <a:lnTo>
                  <a:pt x="1411211" y="3402239"/>
                </a:lnTo>
                <a:lnTo>
                  <a:pt x="1406110" y="3402239"/>
                </a:lnTo>
                <a:lnTo>
                  <a:pt x="1401128" y="3389539"/>
                </a:lnTo>
                <a:lnTo>
                  <a:pt x="1414968" y="3389539"/>
                </a:lnTo>
                <a:lnTo>
                  <a:pt x="1424486" y="3414939"/>
                </a:lnTo>
                <a:lnTo>
                  <a:pt x="1430772" y="3427639"/>
                </a:lnTo>
                <a:close/>
              </a:path>
              <a:path w="3640454" h="4913630">
                <a:moveTo>
                  <a:pt x="1641298" y="3440339"/>
                </a:moveTo>
                <a:lnTo>
                  <a:pt x="1637621" y="3440339"/>
                </a:lnTo>
                <a:lnTo>
                  <a:pt x="1632515" y="3427639"/>
                </a:lnTo>
                <a:lnTo>
                  <a:pt x="1627463" y="3414939"/>
                </a:lnTo>
                <a:lnTo>
                  <a:pt x="1622480" y="3402239"/>
                </a:lnTo>
                <a:lnTo>
                  <a:pt x="1616016" y="3402239"/>
                </a:lnTo>
                <a:lnTo>
                  <a:pt x="1618070" y="3389539"/>
                </a:lnTo>
                <a:lnTo>
                  <a:pt x="1624287" y="3389539"/>
                </a:lnTo>
                <a:lnTo>
                  <a:pt x="1629925" y="3402239"/>
                </a:lnTo>
                <a:lnTo>
                  <a:pt x="1634778" y="3414939"/>
                </a:lnTo>
                <a:lnTo>
                  <a:pt x="1639574" y="3414939"/>
                </a:lnTo>
                <a:lnTo>
                  <a:pt x="1645347" y="3427639"/>
                </a:lnTo>
                <a:lnTo>
                  <a:pt x="1641298" y="3440339"/>
                </a:lnTo>
                <a:close/>
              </a:path>
              <a:path w="3640454" h="4913630">
                <a:moveTo>
                  <a:pt x="266423" y="3414939"/>
                </a:moveTo>
                <a:lnTo>
                  <a:pt x="250903" y="3414939"/>
                </a:lnTo>
                <a:lnTo>
                  <a:pt x="254015" y="3402239"/>
                </a:lnTo>
                <a:lnTo>
                  <a:pt x="271737" y="3402239"/>
                </a:lnTo>
                <a:lnTo>
                  <a:pt x="266423" y="3414939"/>
                </a:lnTo>
                <a:close/>
              </a:path>
              <a:path w="3640454" h="4913630">
                <a:moveTo>
                  <a:pt x="452170" y="3414939"/>
                </a:moveTo>
                <a:lnTo>
                  <a:pt x="435785" y="3414939"/>
                </a:lnTo>
                <a:lnTo>
                  <a:pt x="439923" y="3402239"/>
                </a:lnTo>
                <a:lnTo>
                  <a:pt x="454784" y="3402239"/>
                </a:lnTo>
                <a:lnTo>
                  <a:pt x="452170" y="3414939"/>
                </a:lnTo>
                <a:close/>
              </a:path>
              <a:path w="3640454" h="4913630">
                <a:moveTo>
                  <a:pt x="690998" y="3414939"/>
                </a:moveTo>
                <a:lnTo>
                  <a:pt x="680242" y="3414939"/>
                </a:lnTo>
                <a:lnTo>
                  <a:pt x="677916" y="3402239"/>
                </a:lnTo>
                <a:lnTo>
                  <a:pt x="691406" y="3402239"/>
                </a:lnTo>
                <a:lnTo>
                  <a:pt x="690998" y="3414939"/>
                </a:lnTo>
                <a:close/>
              </a:path>
              <a:path w="3640454" h="4913630">
                <a:moveTo>
                  <a:pt x="745641" y="3427639"/>
                </a:moveTo>
                <a:lnTo>
                  <a:pt x="749474" y="3414939"/>
                </a:lnTo>
                <a:lnTo>
                  <a:pt x="747866" y="3402239"/>
                </a:lnTo>
                <a:lnTo>
                  <a:pt x="760316" y="3402239"/>
                </a:lnTo>
                <a:lnTo>
                  <a:pt x="759116" y="3414939"/>
                </a:lnTo>
                <a:lnTo>
                  <a:pt x="764251" y="3414939"/>
                </a:lnTo>
                <a:lnTo>
                  <a:pt x="745641" y="3427639"/>
                </a:lnTo>
                <a:close/>
              </a:path>
              <a:path w="3640454" h="4913630">
                <a:moveTo>
                  <a:pt x="841434" y="3440339"/>
                </a:moveTo>
                <a:lnTo>
                  <a:pt x="830391" y="3440339"/>
                </a:lnTo>
                <a:lnTo>
                  <a:pt x="827898" y="3427639"/>
                </a:lnTo>
                <a:lnTo>
                  <a:pt x="826209" y="3414939"/>
                </a:lnTo>
                <a:lnTo>
                  <a:pt x="824587" y="3414939"/>
                </a:lnTo>
                <a:lnTo>
                  <a:pt x="823046" y="3402239"/>
                </a:lnTo>
                <a:lnTo>
                  <a:pt x="836384" y="3402239"/>
                </a:lnTo>
                <a:lnTo>
                  <a:pt x="837871" y="3414939"/>
                </a:lnTo>
                <a:lnTo>
                  <a:pt x="840879" y="3427639"/>
                </a:lnTo>
                <a:lnTo>
                  <a:pt x="841434" y="3440339"/>
                </a:lnTo>
                <a:close/>
              </a:path>
              <a:path w="3640454" h="4913630">
                <a:moveTo>
                  <a:pt x="1228177" y="3440339"/>
                </a:moveTo>
                <a:lnTo>
                  <a:pt x="1219935" y="3440339"/>
                </a:lnTo>
                <a:lnTo>
                  <a:pt x="1213391" y="3427639"/>
                </a:lnTo>
                <a:lnTo>
                  <a:pt x="1208265" y="3427639"/>
                </a:lnTo>
                <a:lnTo>
                  <a:pt x="1203488" y="3414939"/>
                </a:lnTo>
                <a:lnTo>
                  <a:pt x="1199231" y="3402239"/>
                </a:lnTo>
                <a:lnTo>
                  <a:pt x="1207311" y="3402239"/>
                </a:lnTo>
                <a:lnTo>
                  <a:pt x="1217558" y="3414939"/>
                </a:lnTo>
                <a:lnTo>
                  <a:pt x="1228177" y="3440339"/>
                </a:lnTo>
                <a:close/>
              </a:path>
              <a:path w="3640454" h="4913630">
                <a:moveTo>
                  <a:pt x="2527438" y="3440339"/>
                </a:moveTo>
                <a:lnTo>
                  <a:pt x="2519530" y="3427639"/>
                </a:lnTo>
                <a:lnTo>
                  <a:pt x="2513158" y="3427639"/>
                </a:lnTo>
                <a:lnTo>
                  <a:pt x="2507865" y="3414939"/>
                </a:lnTo>
                <a:lnTo>
                  <a:pt x="2503196" y="3402239"/>
                </a:lnTo>
                <a:lnTo>
                  <a:pt x="2511764" y="3414939"/>
                </a:lnTo>
                <a:lnTo>
                  <a:pt x="2518231" y="3414939"/>
                </a:lnTo>
                <a:lnTo>
                  <a:pt x="2523241" y="3427639"/>
                </a:lnTo>
                <a:lnTo>
                  <a:pt x="2527438" y="3440339"/>
                </a:lnTo>
                <a:close/>
              </a:path>
              <a:path w="3640454" h="4913630">
                <a:moveTo>
                  <a:pt x="3050514" y="3453039"/>
                </a:moveTo>
                <a:lnTo>
                  <a:pt x="3042444" y="3440339"/>
                </a:lnTo>
                <a:lnTo>
                  <a:pt x="3035148" y="3427639"/>
                </a:lnTo>
                <a:lnTo>
                  <a:pt x="3029872" y="3414939"/>
                </a:lnTo>
                <a:lnTo>
                  <a:pt x="3027858" y="3402239"/>
                </a:lnTo>
                <a:lnTo>
                  <a:pt x="3034665" y="3414939"/>
                </a:lnTo>
                <a:lnTo>
                  <a:pt x="3040552" y="3427639"/>
                </a:lnTo>
                <a:lnTo>
                  <a:pt x="3045756" y="3440339"/>
                </a:lnTo>
                <a:lnTo>
                  <a:pt x="3050514" y="3453039"/>
                </a:lnTo>
                <a:close/>
              </a:path>
              <a:path w="3640454" h="4913630">
                <a:moveTo>
                  <a:pt x="307959" y="3440339"/>
                </a:moveTo>
                <a:lnTo>
                  <a:pt x="286994" y="3440339"/>
                </a:lnTo>
                <a:lnTo>
                  <a:pt x="291016" y="3427639"/>
                </a:lnTo>
                <a:lnTo>
                  <a:pt x="295231" y="3427639"/>
                </a:lnTo>
                <a:lnTo>
                  <a:pt x="299805" y="3414939"/>
                </a:lnTo>
                <a:lnTo>
                  <a:pt x="316367" y="3414939"/>
                </a:lnTo>
                <a:lnTo>
                  <a:pt x="312442" y="3427639"/>
                </a:lnTo>
                <a:lnTo>
                  <a:pt x="307959" y="3440339"/>
                </a:lnTo>
                <a:close/>
              </a:path>
              <a:path w="3640454" h="4913630">
                <a:moveTo>
                  <a:pt x="413567" y="3440339"/>
                </a:moveTo>
                <a:lnTo>
                  <a:pt x="395897" y="3440339"/>
                </a:lnTo>
                <a:lnTo>
                  <a:pt x="399816" y="3427639"/>
                </a:lnTo>
                <a:lnTo>
                  <a:pt x="404740" y="3414939"/>
                </a:lnTo>
                <a:lnTo>
                  <a:pt x="420117" y="3414939"/>
                </a:lnTo>
                <a:lnTo>
                  <a:pt x="417684" y="3427639"/>
                </a:lnTo>
                <a:lnTo>
                  <a:pt x="413567" y="3440339"/>
                </a:lnTo>
                <a:close/>
              </a:path>
              <a:path w="3640454" h="4913630">
                <a:moveTo>
                  <a:pt x="443745" y="3427639"/>
                </a:moveTo>
                <a:lnTo>
                  <a:pt x="429712" y="3427639"/>
                </a:lnTo>
                <a:lnTo>
                  <a:pt x="432337" y="3414939"/>
                </a:lnTo>
                <a:lnTo>
                  <a:pt x="448429" y="3414939"/>
                </a:lnTo>
                <a:lnTo>
                  <a:pt x="443745" y="3427639"/>
                </a:lnTo>
                <a:close/>
              </a:path>
              <a:path w="3640454" h="4913630">
                <a:moveTo>
                  <a:pt x="932464" y="3453039"/>
                </a:moveTo>
                <a:lnTo>
                  <a:pt x="923125" y="3453039"/>
                </a:lnTo>
                <a:lnTo>
                  <a:pt x="920240" y="3440339"/>
                </a:lnTo>
                <a:lnTo>
                  <a:pt x="917432" y="3440339"/>
                </a:lnTo>
                <a:lnTo>
                  <a:pt x="914731" y="3427639"/>
                </a:lnTo>
                <a:lnTo>
                  <a:pt x="912168" y="3414939"/>
                </a:lnTo>
                <a:lnTo>
                  <a:pt x="921303" y="3414939"/>
                </a:lnTo>
                <a:lnTo>
                  <a:pt x="927337" y="3427639"/>
                </a:lnTo>
                <a:lnTo>
                  <a:pt x="929940" y="3440339"/>
                </a:lnTo>
                <a:lnTo>
                  <a:pt x="932464" y="3453039"/>
                </a:lnTo>
                <a:close/>
              </a:path>
              <a:path w="3640454" h="4913630">
                <a:moveTo>
                  <a:pt x="2041492" y="3427639"/>
                </a:moveTo>
                <a:lnTo>
                  <a:pt x="2027467" y="3427639"/>
                </a:lnTo>
                <a:lnTo>
                  <a:pt x="2040601" y="3414939"/>
                </a:lnTo>
                <a:lnTo>
                  <a:pt x="2041492" y="3427639"/>
                </a:lnTo>
                <a:close/>
              </a:path>
              <a:path w="3640454" h="4913630">
                <a:moveTo>
                  <a:pt x="2153569" y="3465739"/>
                </a:moveTo>
                <a:lnTo>
                  <a:pt x="2147122" y="3465739"/>
                </a:lnTo>
                <a:lnTo>
                  <a:pt x="2141315" y="3453039"/>
                </a:lnTo>
                <a:lnTo>
                  <a:pt x="2136302" y="3440339"/>
                </a:lnTo>
                <a:lnTo>
                  <a:pt x="2131350" y="3440339"/>
                </a:lnTo>
                <a:lnTo>
                  <a:pt x="2125986" y="3427639"/>
                </a:lnTo>
                <a:lnTo>
                  <a:pt x="2127129" y="3414939"/>
                </a:lnTo>
                <a:lnTo>
                  <a:pt x="2132150" y="3414939"/>
                </a:lnTo>
                <a:lnTo>
                  <a:pt x="2132794" y="3427639"/>
                </a:lnTo>
                <a:lnTo>
                  <a:pt x="2138772" y="3427639"/>
                </a:lnTo>
                <a:lnTo>
                  <a:pt x="2144121" y="3440339"/>
                </a:lnTo>
                <a:lnTo>
                  <a:pt x="2149001" y="3453039"/>
                </a:lnTo>
                <a:lnTo>
                  <a:pt x="2153569" y="3465739"/>
                </a:lnTo>
                <a:close/>
              </a:path>
              <a:path w="3640454" h="4913630">
                <a:moveTo>
                  <a:pt x="2248656" y="3465739"/>
                </a:moveTo>
                <a:lnTo>
                  <a:pt x="2241713" y="3465739"/>
                </a:lnTo>
                <a:lnTo>
                  <a:pt x="2235775" y="3453039"/>
                </a:lnTo>
                <a:lnTo>
                  <a:pt x="2231032" y="3440339"/>
                </a:lnTo>
                <a:lnTo>
                  <a:pt x="2226319" y="3440339"/>
                </a:lnTo>
                <a:lnTo>
                  <a:pt x="2220585" y="3427639"/>
                </a:lnTo>
                <a:lnTo>
                  <a:pt x="2219796" y="3414939"/>
                </a:lnTo>
                <a:lnTo>
                  <a:pt x="2226039" y="3414939"/>
                </a:lnTo>
                <a:lnTo>
                  <a:pt x="2232995" y="3427639"/>
                </a:lnTo>
                <a:lnTo>
                  <a:pt x="2238872" y="3440339"/>
                </a:lnTo>
                <a:lnTo>
                  <a:pt x="2244206" y="3453039"/>
                </a:lnTo>
                <a:lnTo>
                  <a:pt x="2248656" y="3465739"/>
                </a:lnTo>
                <a:close/>
              </a:path>
              <a:path w="3640454" h="4913630">
                <a:moveTo>
                  <a:pt x="2341801" y="3465739"/>
                </a:moveTo>
                <a:lnTo>
                  <a:pt x="2337022" y="3465739"/>
                </a:lnTo>
                <a:lnTo>
                  <a:pt x="2324606" y="3440339"/>
                </a:lnTo>
                <a:lnTo>
                  <a:pt x="2319472" y="3427639"/>
                </a:lnTo>
                <a:lnTo>
                  <a:pt x="2316433" y="3414939"/>
                </a:lnTo>
                <a:lnTo>
                  <a:pt x="2318504" y="3414939"/>
                </a:lnTo>
                <a:lnTo>
                  <a:pt x="2325708" y="3427639"/>
                </a:lnTo>
                <a:lnTo>
                  <a:pt x="2331713" y="3440339"/>
                </a:lnTo>
                <a:lnTo>
                  <a:pt x="2336994" y="3440339"/>
                </a:lnTo>
                <a:lnTo>
                  <a:pt x="2342809" y="3453039"/>
                </a:lnTo>
                <a:lnTo>
                  <a:pt x="2341801" y="3465739"/>
                </a:lnTo>
                <a:close/>
              </a:path>
              <a:path w="3640454" h="4913630">
                <a:moveTo>
                  <a:pt x="2434907" y="3453039"/>
                </a:moveTo>
                <a:lnTo>
                  <a:pt x="2426447" y="3440339"/>
                </a:lnTo>
                <a:lnTo>
                  <a:pt x="2419821" y="3440339"/>
                </a:lnTo>
                <a:lnTo>
                  <a:pt x="2414558" y="3427639"/>
                </a:lnTo>
                <a:lnTo>
                  <a:pt x="2410186" y="3414939"/>
                </a:lnTo>
                <a:lnTo>
                  <a:pt x="2418990" y="3414939"/>
                </a:lnTo>
                <a:lnTo>
                  <a:pt x="2425745" y="3427639"/>
                </a:lnTo>
                <a:lnTo>
                  <a:pt x="2430901" y="3440339"/>
                </a:lnTo>
                <a:lnTo>
                  <a:pt x="2434907" y="3453039"/>
                </a:lnTo>
                <a:close/>
              </a:path>
              <a:path w="3640454" h="4913630">
                <a:moveTo>
                  <a:pt x="65735" y="3440339"/>
                </a:moveTo>
                <a:lnTo>
                  <a:pt x="56437" y="3440339"/>
                </a:lnTo>
                <a:lnTo>
                  <a:pt x="60141" y="3427639"/>
                </a:lnTo>
                <a:lnTo>
                  <a:pt x="65735" y="3440339"/>
                </a:lnTo>
                <a:close/>
              </a:path>
              <a:path w="3640454" h="4913630">
                <a:moveTo>
                  <a:pt x="342782" y="3453039"/>
                </a:moveTo>
                <a:lnTo>
                  <a:pt x="322397" y="3453039"/>
                </a:lnTo>
                <a:lnTo>
                  <a:pt x="325900" y="3440339"/>
                </a:lnTo>
                <a:lnTo>
                  <a:pt x="330126" y="3440339"/>
                </a:lnTo>
                <a:lnTo>
                  <a:pt x="334973" y="3427639"/>
                </a:lnTo>
                <a:lnTo>
                  <a:pt x="350886" y="3427639"/>
                </a:lnTo>
                <a:lnTo>
                  <a:pt x="346997" y="3440339"/>
                </a:lnTo>
                <a:lnTo>
                  <a:pt x="342782" y="3453039"/>
                </a:lnTo>
                <a:close/>
              </a:path>
              <a:path w="3640454" h="4913630">
                <a:moveTo>
                  <a:pt x="382005" y="3440339"/>
                </a:moveTo>
                <a:lnTo>
                  <a:pt x="364926" y="3440339"/>
                </a:lnTo>
                <a:lnTo>
                  <a:pt x="369925" y="3427639"/>
                </a:lnTo>
                <a:lnTo>
                  <a:pt x="385534" y="3427639"/>
                </a:lnTo>
                <a:lnTo>
                  <a:pt x="382005" y="3440339"/>
                </a:lnTo>
                <a:close/>
              </a:path>
              <a:path w="3640454" h="4913630">
                <a:moveTo>
                  <a:pt x="437747" y="3440339"/>
                </a:moveTo>
                <a:lnTo>
                  <a:pt x="430964" y="3440339"/>
                </a:lnTo>
                <a:lnTo>
                  <a:pt x="428754" y="3427639"/>
                </a:lnTo>
                <a:lnTo>
                  <a:pt x="438307" y="3427639"/>
                </a:lnTo>
                <a:lnTo>
                  <a:pt x="437747" y="3440339"/>
                </a:lnTo>
                <a:close/>
              </a:path>
              <a:path w="3640454" h="4913630">
                <a:moveTo>
                  <a:pt x="500605" y="3440339"/>
                </a:moveTo>
                <a:lnTo>
                  <a:pt x="488387" y="3440339"/>
                </a:lnTo>
                <a:lnTo>
                  <a:pt x="490595" y="3427639"/>
                </a:lnTo>
                <a:lnTo>
                  <a:pt x="500605" y="3440339"/>
                </a:lnTo>
                <a:close/>
              </a:path>
              <a:path w="3640454" h="4913630">
                <a:moveTo>
                  <a:pt x="536086" y="3465739"/>
                </a:moveTo>
                <a:lnTo>
                  <a:pt x="523817" y="3465739"/>
                </a:lnTo>
                <a:lnTo>
                  <a:pt x="525299" y="3453039"/>
                </a:lnTo>
                <a:lnTo>
                  <a:pt x="526875" y="3440339"/>
                </a:lnTo>
                <a:lnTo>
                  <a:pt x="528545" y="3440339"/>
                </a:lnTo>
                <a:lnTo>
                  <a:pt x="530309" y="3427639"/>
                </a:lnTo>
                <a:lnTo>
                  <a:pt x="542153" y="3427639"/>
                </a:lnTo>
                <a:lnTo>
                  <a:pt x="541685" y="3440339"/>
                </a:lnTo>
                <a:lnTo>
                  <a:pt x="539052" y="3453039"/>
                </a:lnTo>
                <a:lnTo>
                  <a:pt x="537624" y="3453039"/>
                </a:lnTo>
                <a:lnTo>
                  <a:pt x="536086" y="3465739"/>
                </a:lnTo>
                <a:close/>
              </a:path>
              <a:path w="3640454" h="4913630">
                <a:moveTo>
                  <a:pt x="586559" y="3440339"/>
                </a:moveTo>
                <a:lnTo>
                  <a:pt x="573774" y="3440339"/>
                </a:lnTo>
                <a:lnTo>
                  <a:pt x="575269" y="3427639"/>
                </a:lnTo>
                <a:lnTo>
                  <a:pt x="587062" y="3427639"/>
                </a:lnTo>
                <a:lnTo>
                  <a:pt x="586559" y="3440339"/>
                </a:lnTo>
                <a:close/>
              </a:path>
              <a:path w="3640454" h="4913630">
                <a:moveTo>
                  <a:pt x="1038176" y="3478439"/>
                </a:moveTo>
                <a:lnTo>
                  <a:pt x="1029141" y="3478439"/>
                </a:lnTo>
                <a:lnTo>
                  <a:pt x="1024884" y="3465739"/>
                </a:lnTo>
                <a:lnTo>
                  <a:pt x="1020676" y="3453039"/>
                </a:lnTo>
                <a:lnTo>
                  <a:pt x="1016531" y="3453039"/>
                </a:lnTo>
                <a:lnTo>
                  <a:pt x="1011587" y="3440339"/>
                </a:lnTo>
                <a:lnTo>
                  <a:pt x="1012307" y="3440339"/>
                </a:lnTo>
                <a:lnTo>
                  <a:pt x="1016480" y="3427639"/>
                </a:lnTo>
                <a:lnTo>
                  <a:pt x="1020361" y="3427639"/>
                </a:lnTo>
                <a:lnTo>
                  <a:pt x="1025649" y="3440339"/>
                </a:lnTo>
                <a:lnTo>
                  <a:pt x="1030167" y="3453039"/>
                </a:lnTo>
                <a:lnTo>
                  <a:pt x="1034304" y="3465739"/>
                </a:lnTo>
                <a:lnTo>
                  <a:pt x="1038447" y="3465739"/>
                </a:lnTo>
                <a:lnTo>
                  <a:pt x="1038176" y="3478439"/>
                </a:lnTo>
                <a:close/>
              </a:path>
              <a:path w="3640454" h="4913630">
                <a:moveTo>
                  <a:pt x="1333921" y="3440339"/>
                </a:moveTo>
                <a:lnTo>
                  <a:pt x="1321405" y="3440339"/>
                </a:lnTo>
                <a:lnTo>
                  <a:pt x="1320459" y="3427639"/>
                </a:lnTo>
                <a:lnTo>
                  <a:pt x="1327674" y="3427639"/>
                </a:lnTo>
                <a:lnTo>
                  <a:pt x="1333921" y="3440339"/>
                </a:lnTo>
                <a:close/>
              </a:path>
              <a:path w="3640454" h="4913630">
                <a:moveTo>
                  <a:pt x="1559276" y="3465739"/>
                </a:moveTo>
                <a:lnTo>
                  <a:pt x="1551910" y="3465739"/>
                </a:lnTo>
                <a:lnTo>
                  <a:pt x="1545883" y="3453039"/>
                </a:lnTo>
                <a:lnTo>
                  <a:pt x="1540350" y="3453039"/>
                </a:lnTo>
                <a:lnTo>
                  <a:pt x="1535425" y="3440339"/>
                </a:lnTo>
                <a:lnTo>
                  <a:pt x="1531224" y="3427639"/>
                </a:lnTo>
                <a:lnTo>
                  <a:pt x="1537159" y="3427639"/>
                </a:lnTo>
                <a:lnTo>
                  <a:pt x="1543194" y="3440339"/>
                </a:lnTo>
                <a:lnTo>
                  <a:pt x="1548588" y="3440339"/>
                </a:lnTo>
                <a:lnTo>
                  <a:pt x="1559276" y="3465739"/>
                </a:lnTo>
                <a:close/>
              </a:path>
              <a:path w="3640454" h="4913630">
                <a:moveTo>
                  <a:pt x="1964348" y="3465739"/>
                </a:moveTo>
                <a:lnTo>
                  <a:pt x="1952201" y="3465739"/>
                </a:lnTo>
                <a:lnTo>
                  <a:pt x="1947009" y="3453039"/>
                </a:lnTo>
                <a:lnTo>
                  <a:pt x="1942313" y="3440339"/>
                </a:lnTo>
                <a:lnTo>
                  <a:pt x="1938032" y="3427639"/>
                </a:lnTo>
                <a:lnTo>
                  <a:pt x="1945017" y="3427639"/>
                </a:lnTo>
                <a:lnTo>
                  <a:pt x="1949752" y="3440339"/>
                </a:lnTo>
                <a:lnTo>
                  <a:pt x="1954430" y="3453039"/>
                </a:lnTo>
                <a:lnTo>
                  <a:pt x="1959056" y="3453039"/>
                </a:lnTo>
                <a:lnTo>
                  <a:pt x="1964348" y="3465739"/>
                </a:lnTo>
                <a:close/>
              </a:path>
              <a:path w="3640454" h="4913630">
                <a:moveTo>
                  <a:pt x="2057243" y="3465739"/>
                </a:moveTo>
                <a:lnTo>
                  <a:pt x="2051728" y="3465739"/>
                </a:lnTo>
                <a:lnTo>
                  <a:pt x="2043795" y="3453039"/>
                </a:lnTo>
                <a:lnTo>
                  <a:pt x="2040334" y="3440339"/>
                </a:lnTo>
                <a:lnTo>
                  <a:pt x="2037082" y="3440339"/>
                </a:lnTo>
                <a:lnTo>
                  <a:pt x="2034983" y="3427639"/>
                </a:lnTo>
                <a:lnTo>
                  <a:pt x="2044325" y="3427639"/>
                </a:lnTo>
                <a:lnTo>
                  <a:pt x="2048460" y="3440339"/>
                </a:lnTo>
                <a:lnTo>
                  <a:pt x="2051598" y="3453039"/>
                </a:lnTo>
                <a:lnTo>
                  <a:pt x="2056289" y="3453039"/>
                </a:lnTo>
                <a:lnTo>
                  <a:pt x="2057243" y="3465739"/>
                </a:lnTo>
                <a:close/>
              </a:path>
              <a:path w="3640454" h="4913630">
                <a:moveTo>
                  <a:pt x="3135520" y="3478439"/>
                </a:moveTo>
                <a:lnTo>
                  <a:pt x="3130779" y="3465739"/>
                </a:lnTo>
                <a:lnTo>
                  <a:pt x="3127443" y="3453039"/>
                </a:lnTo>
                <a:lnTo>
                  <a:pt x="3125473" y="3440339"/>
                </a:lnTo>
                <a:lnTo>
                  <a:pt x="3124832" y="3427639"/>
                </a:lnTo>
                <a:lnTo>
                  <a:pt x="3130117" y="3440339"/>
                </a:lnTo>
                <a:lnTo>
                  <a:pt x="3133334" y="3453039"/>
                </a:lnTo>
                <a:lnTo>
                  <a:pt x="3134973" y="3465739"/>
                </a:lnTo>
                <a:lnTo>
                  <a:pt x="3135520" y="3478439"/>
                </a:lnTo>
                <a:close/>
              </a:path>
              <a:path w="3640454" h="4913630">
                <a:moveTo>
                  <a:pt x="63878" y="3453039"/>
                </a:moveTo>
                <a:lnTo>
                  <a:pt x="45036" y="3453039"/>
                </a:lnTo>
                <a:lnTo>
                  <a:pt x="50248" y="3440339"/>
                </a:lnTo>
                <a:lnTo>
                  <a:pt x="65984" y="3440339"/>
                </a:lnTo>
                <a:lnTo>
                  <a:pt x="63878" y="3453039"/>
                </a:lnTo>
                <a:close/>
              </a:path>
              <a:path w="3640454" h="4913630">
                <a:moveTo>
                  <a:pt x="223330" y="3478439"/>
                </a:moveTo>
                <a:lnTo>
                  <a:pt x="209025" y="3478439"/>
                </a:lnTo>
                <a:lnTo>
                  <a:pt x="212463" y="3465739"/>
                </a:lnTo>
                <a:lnTo>
                  <a:pt x="216759" y="3465739"/>
                </a:lnTo>
                <a:lnTo>
                  <a:pt x="221788" y="3453039"/>
                </a:lnTo>
                <a:lnTo>
                  <a:pt x="227426" y="3440339"/>
                </a:lnTo>
                <a:lnTo>
                  <a:pt x="236665" y="3440339"/>
                </a:lnTo>
                <a:lnTo>
                  <a:pt x="237635" y="3453039"/>
                </a:lnTo>
                <a:lnTo>
                  <a:pt x="235684" y="3453039"/>
                </a:lnTo>
                <a:lnTo>
                  <a:pt x="230080" y="3465739"/>
                </a:lnTo>
                <a:lnTo>
                  <a:pt x="223330" y="3478439"/>
                </a:lnTo>
                <a:close/>
              </a:path>
              <a:path w="3640454" h="4913630">
                <a:moveTo>
                  <a:pt x="296186" y="3453039"/>
                </a:moveTo>
                <a:lnTo>
                  <a:pt x="290762" y="3453039"/>
                </a:lnTo>
                <a:lnTo>
                  <a:pt x="286338" y="3440339"/>
                </a:lnTo>
                <a:lnTo>
                  <a:pt x="302635" y="3440339"/>
                </a:lnTo>
                <a:lnTo>
                  <a:pt x="296186" y="3453039"/>
                </a:lnTo>
                <a:close/>
              </a:path>
              <a:path w="3640454" h="4913630">
                <a:moveTo>
                  <a:pt x="367184" y="3465739"/>
                </a:moveTo>
                <a:lnTo>
                  <a:pt x="359772" y="3465739"/>
                </a:lnTo>
                <a:lnTo>
                  <a:pt x="357046" y="3453039"/>
                </a:lnTo>
                <a:lnTo>
                  <a:pt x="357966" y="3453039"/>
                </a:lnTo>
                <a:lnTo>
                  <a:pt x="360829" y="3440339"/>
                </a:lnTo>
                <a:lnTo>
                  <a:pt x="377859" y="3440339"/>
                </a:lnTo>
                <a:lnTo>
                  <a:pt x="372963" y="3453039"/>
                </a:lnTo>
                <a:lnTo>
                  <a:pt x="367184" y="3465739"/>
                </a:lnTo>
                <a:close/>
              </a:path>
              <a:path w="3640454" h="4913630">
                <a:moveTo>
                  <a:pt x="402406" y="3453039"/>
                </a:moveTo>
                <a:lnTo>
                  <a:pt x="391926" y="3453039"/>
                </a:lnTo>
                <a:lnTo>
                  <a:pt x="392959" y="3440339"/>
                </a:lnTo>
                <a:lnTo>
                  <a:pt x="408425" y="3440339"/>
                </a:lnTo>
                <a:lnTo>
                  <a:pt x="402406" y="3453039"/>
                </a:lnTo>
                <a:close/>
              </a:path>
              <a:path w="3640454" h="4913630">
                <a:moveTo>
                  <a:pt x="491360" y="3478439"/>
                </a:moveTo>
                <a:lnTo>
                  <a:pt x="478042" y="3478439"/>
                </a:lnTo>
                <a:lnTo>
                  <a:pt x="478992" y="3465739"/>
                </a:lnTo>
                <a:lnTo>
                  <a:pt x="480881" y="3465739"/>
                </a:lnTo>
                <a:lnTo>
                  <a:pt x="482871" y="3453039"/>
                </a:lnTo>
                <a:lnTo>
                  <a:pt x="484961" y="3453039"/>
                </a:lnTo>
                <a:lnTo>
                  <a:pt x="487147" y="3440339"/>
                </a:lnTo>
                <a:lnTo>
                  <a:pt x="499630" y="3440339"/>
                </a:lnTo>
                <a:lnTo>
                  <a:pt x="495699" y="3453039"/>
                </a:lnTo>
                <a:lnTo>
                  <a:pt x="493597" y="3465739"/>
                </a:lnTo>
                <a:lnTo>
                  <a:pt x="491360" y="3478439"/>
                </a:lnTo>
                <a:close/>
              </a:path>
              <a:path w="3640454" h="4913630">
                <a:moveTo>
                  <a:pt x="583116" y="3465739"/>
                </a:moveTo>
                <a:lnTo>
                  <a:pt x="571328" y="3465739"/>
                </a:lnTo>
                <a:lnTo>
                  <a:pt x="571433" y="3453039"/>
                </a:lnTo>
                <a:lnTo>
                  <a:pt x="572372" y="3440339"/>
                </a:lnTo>
                <a:lnTo>
                  <a:pt x="585506" y="3440339"/>
                </a:lnTo>
                <a:lnTo>
                  <a:pt x="584912" y="3453039"/>
                </a:lnTo>
                <a:lnTo>
                  <a:pt x="584546" y="3453039"/>
                </a:lnTo>
                <a:lnTo>
                  <a:pt x="583116" y="3465739"/>
                </a:lnTo>
                <a:close/>
              </a:path>
              <a:path w="3640454" h="4913630">
                <a:moveTo>
                  <a:pt x="633240" y="3453039"/>
                </a:moveTo>
                <a:lnTo>
                  <a:pt x="621683" y="3453039"/>
                </a:lnTo>
                <a:lnTo>
                  <a:pt x="623446" y="3440339"/>
                </a:lnTo>
                <a:lnTo>
                  <a:pt x="633348" y="3440339"/>
                </a:lnTo>
                <a:lnTo>
                  <a:pt x="633240" y="3453039"/>
                </a:lnTo>
                <a:close/>
              </a:path>
              <a:path w="3640454" h="4913630">
                <a:moveTo>
                  <a:pt x="1349086" y="3465739"/>
                </a:moveTo>
                <a:lnTo>
                  <a:pt x="1336187" y="3465739"/>
                </a:lnTo>
                <a:lnTo>
                  <a:pt x="1330825" y="3453039"/>
                </a:lnTo>
                <a:lnTo>
                  <a:pt x="1325897" y="3440339"/>
                </a:lnTo>
                <a:lnTo>
                  <a:pt x="1338834" y="3440339"/>
                </a:lnTo>
                <a:lnTo>
                  <a:pt x="1343713" y="3453039"/>
                </a:lnTo>
                <a:lnTo>
                  <a:pt x="1349086" y="3465739"/>
                </a:lnTo>
                <a:close/>
              </a:path>
              <a:path w="3640454" h="4913630">
                <a:moveTo>
                  <a:pt x="1871177" y="3478439"/>
                </a:moveTo>
                <a:lnTo>
                  <a:pt x="1863954" y="3478439"/>
                </a:lnTo>
                <a:lnTo>
                  <a:pt x="1858372" y="3465739"/>
                </a:lnTo>
                <a:lnTo>
                  <a:pt x="1853213" y="3465739"/>
                </a:lnTo>
                <a:lnTo>
                  <a:pt x="1848515" y="3453039"/>
                </a:lnTo>
                <a:lnTo>
                  <a:pt x="1844318" y="3440339"/>
                </a:lnTo>
                <a:lnTo>
                  <a:pt x="1856622" y="3440339"/>
                </a:lnTo>
                <a:lnTo>
                  <a:pt x="1861894" y="3453039"/>
                </a:lnTo>
                <a:lnTo>
                  <a:pt x="1866651" y="3465739"/>
                </a:lnTo>
                <a:lnTo>
                  <a:pt x="1871177" y="3478439"/>
                </a:lnTo>
                <a:close/>
              </a:path>
              <a:path w="3640454" h="4913630">
                <a:moveTo>
                  <a:pt x="2982034" y="3478439"/>
                </a:moveTo>
                <a:lnTo>
                  <a:pt x="2975245" y="3465739"/>
                </a:lnTo>
                <a:lnTo>
                  <a:pt x="2969532" y="3465739"/>
                </a:lnTo>
                <a:lnTo>
                  <a:pt x="2965005" y="3453039"/>
                </a:lnTo>
                <a:lnTo>
                  <a:pt x="2961775" y="3440339"/>
                </a:lnTo>
                <a:lnTo>
                  <a:pt x="2969068" y="3440339"/>
                </a:lnTo>
                <a:lnTo>
                  <a:pt x="2974939" y="3453039"/>
                </a:lnTo>
                <a:lnTo>
                  <a:pt x="2979293" y="3465739"/>
                </a:lnTo>
                <a:lnTo>
                  <a:pt x="2982034" y="3478439"/>
                </a:lnTo>
                <a:close/>
              </a:path>
              <a:path w="3640454" h="4913630">
                <a:moveTo>
                  <a:pt x="3115197" y="3491139"/>
                </a:moveTo>
                <a:lnTo>
                  <a:pt x="3109846" y="3478439"/>
                </a:lnTo>
                <a:lnTo>
                  <a:pt x="3105824" y="3465739"/>
                </a:lnTo>
                <a:lnTo>
                  <a:pt x="3102949" y="3453039"/>
                </a:lnTo>
                <a:lnTo>
                  <a:pt x="3101038" y="3440339"/>
                </a:lnTo>
                <a:lnTo>
                  <a:pt x="3106665" y="3453039"/>
                </a:lnTo>
                <a:lnTo>
                  <a:pt x="3111084" y="3465739"/>
                </a:lnTo>
                <a:lnTo>
                  <a:pt x="3114019" y="3478439"/>
                </a:lnTo>
                <a:lnTo>
                  <a:pt x="3115197" y="3491139"/>
                </a:lnTo>
                <a:close/>
              </a:path>
              <a:path w="3640454" h="4913630">
                <a:moveTo>
                  <a:pt x="52641" y="3465739"/>
                </a:moveTo>
                <a:lnTo>
                  <a:pt x="38111" y="3465739"/>
                </a:lnTo>
                <a:lnTo>
                  <a:pt x="40943" y="3453039"/>
                </a:lnTo>
                <a:lnTo>
                  <a:pt x="58691" y="3453039"/>
                </a:lnTo>
                <a:lnTo>
                  <a:pt x="52641" y="3465739"/>
                </a:lnTo>
                <a:close/>
              </a:path>
              <a:path w="3640454" h="4913630">
                <a:moveTo>
                  <a:pt x="151951" y="3465739"/>
                </a:moveTo>
                <a:lnTo>
                  <a:pt x="136253" y="3465739"/>
                </a:lnTo>
                <a:lnTo>
                  <a:pt x="142075" y="3453039"/>
                </a:lnTo>
                <a:lnTo>
                  <a:pt x="152771" y="3453039"/>
                </a:lnTo>
                <a:lnTo>
                  <a:pt x="151951" y="3465739"/>
                </a:lnTo>
                <a:close/>
              </a:path>
              <a:path w="3640454" h="4913630">
                <a:moveTo>
                  <a:pt x="332085" y="3465739"/>
                </a:moveTo>
                <a:lnTo>
                  <a:pt x="323096" y="3465739"/>
                </a:lnTo>
                <a:lnTo>
                  <a:pt x="321292" y="3453039"/>
                </a:lnTo>
                <a:lnTo>
                  <a:pt x="337919" y="3453039"/>
                </a:lnTo>
                <a:lnTo>
                  <a:pt x="332085" y="3465739"/>
                </a:lnTo>
                <a:close/>
              </a:path>
              <a:path w="3640454" h="4913630">
                <a:moveTo>
                  <a:pt x="449404" y="3491139"/>
                </a:moveTo>
                <a:lnTo>
                  <a:pt x="436695" y="3491139"/>
                </a:lnTo>
                <a:lnTo>
                  <a:pt x="437382" y="3478439"/>
                </a:lnTo>
                <a:lnTo>
                  <a:pt x="442353" y="3465739"/>
                </a:lnTo>
                <a:lnTo>
                  <a:pt x="445103" y="3465739"/>
                </a:lnTo>
                <a:lnTo>
                  <a:pt x="448030" y="3453039"/>
                </a:lnTo>
                <a:lnTo>
                  <a:pt x="461339" y="3453039"/>
                </a:lnTo>
                <a:lnTo>
                  <a:pt x="457512" y="3465739"/>
                </a:lnTo>
                <a:lnTo>
                  <a:pt x="454888" y="3478439"/>
                </a:lnTo>
                <a:lnTo>
                  <a:pt x="452189" y="3478439"/>
                </a:lnTo>
                <a:lnTo>
                  <a:pt x="449404" y="3491139"/>
                </a:lnTo>
                <a:close/>
              </a:path>
              <a:path w="3640454" h="4913630">
                <a:moveTo>
                  <a:pt x="632748" y="3478439"/>
                </a:moveTo>
                <a:lnTo>
                  <a:pt x="621825" y="3478439"/>
                </a:lnTo>
                <a:lnTo>
                  <a:pt x="620418" y="3465739"/>
                </a:lnTo>
                <a:lnTo>
                  <a:pt x="620522" y="3453039"/>
                </a:lnTo>
                <a:lnTo>
                  <a:pt x="632969" y="3453039"/>
                </a:lnTo>
                <a:lnTo>
                  <a:pt x="632969" y="3465739"/>
                </a:lnTo>
                <a:lnTo>
                  <a:pt x="633153" y="3465739"/>
                </a:lnTo>
                <a:lnTo>
                  <a:pt x="632748" y="3478439"/>
                </a:lnTo>
                <a:close/>
              </a:path>
              <a:path w="3640454" h="4913630">
                <a:moveTo>
                  <a:pt x="694967" y="3478439"/>
                </a:moveTo>
                <a:lnTo>
                  <a:pt x="681315" y="3478439"/>
                </a:lnTo>
                <a:lnTo>
                  <a:pt x="681599" y="3465739"/>
                </a:lnTo>
                <a:lnTo>
                  <a:pt x="682574" y="3465739"/>
                </a:lnTo>
                <a:lnTo>
                  <a:pt x="677883" y="3453039"/>
                </a:lnTo>
                <a:lnTo>
                  <a:pt x="696355" y="3453039"/>
                </a:lnTo>
                <a:lnTo>
                  <a:pt x="691560" y="3465739"/>
                </a:lnTo>
                <a:lnTo>
                  <a:pt x="694967" y="3478439"/>
                </a:lnTo>
                <a:close/>
              </a:path>
              <a:path w="3640454" h="4913630">
                <a:moveTo>
                  <a:pt x="1152909" y="3491139"/>
                </a:moveTo>
                <a:lnTo>
                  <a:pt x="1137895" y="3491139"/>
                </a:lnTo>
                <a:lnTo>
                  <a:pt x="1133578" y="3478439"/>
                </a:lnTo>
                <a:lnTo>
                  <a:pt x="1129371" y="3465739"/>
                </a:lnTo>
                <a:lnTo>
                  <a:pt x="1125295" y="3465739"/>
                </a:lnTo>
                <a:lnTo>
                  <a:pt x="1123797" y="3453039"/>
                </a:lnTo>
                <a:lnTo>
                  <a:pt x="1133880" y="3453039"/>
                </a:lnTo>
                <a:lnTo>
                  <a:pt x="1139379" y="3465739"/>
                </a:lnTo>
                <a:lnTo>
                  <a:pt x="1143466" y="3478439"/>
                </a:lnTo>
                <a:lnTo>
                  <a:pt x="1147509" y="3478439"/>
                </a:lnTo>
                <a:lnTo>
                  <a:pt x="1152909" y="3491139"/>
                </a:lnTo>
                <a:close/>
              </a:path>
              <a:path w="3640454" h="4913630">
                <a:moveTo>
                  <a:pt x="1777657" y="3491139"/>
                </a:moveTo>
                <a:lnTo>
                  <a:pt x="1771335" y="3491139"/>
                </a:lnTo>
                <a:lnTo>
                  <a:pt x="1765544" y="3478439"/>
                </a:lnTo>
                <a:lnTo>
                  <a:pt x="1760955" y="3478439"/>
                </a:lnTo>
                <a:lnTo>
                  <a:pt x="1756448" y="3465739"/>
                </a:lnTo>
                <a:lnTo>
                  <a:pt x="1752054" y="3453039"/>
                </a:lnTo>
                <a:lnTo>
                  <a:pt x="1759371" y="3453039"/>
                </a:lnTo>
                <a:lnTo>
                  <a:pt x="1764527" y="3465739"/>
                </a:lnTo>
                <a:lnTo>
                  <a:pt x="1768936" y="3465739"/>
                </a:lnTo>
                <a:lnTo>
                  <a:pt x="1777657" y="3491139"/>
                </a:lnTo>
                <a:close/>
              </a:path>
              <a:path w="3640454" h="4913630">
                <a:moveTo>
                  <a:pt x="2790285" y="3503839"/>
                </a:moveTo>
                <a:lnTo>
                  <a:pt x="2783829" y="3491139"/>
                </a:lnTo>
                <a:lnTo>
                  <a:pt x="2777426" y="3478439"/>
                </a:lnTo>
                <a:lnTo>
                  <a:pt x="2772182" y="3465739"/>
                </a:lnTo>
                <a:lnTo>
                  <a:pt x="2769202" y="3453039"/>
                </a:lnTo>
                <a:lnTo>
                  <a:pt x="2776136" y="3465739"/>
                </a:lnTo>
                <a:lnTo>
                  <a:pt x="2782605" y="3478439"/>
                </a:lnTo>
                <a:lnTo>
                  <a:pt x="2787644" y="3491139"/>
                </a:lnTo>
                <a:lnTo>
                  <a:pt x="2790285" y="3503839"/>
                </a:lnTo>
                <a:close/>
              </a:path>
              <a:path w="3640454" h="4913630">
                <a:moveTo>
                  <a:pt x="2893920" y="3491139"/>
                </a:moveTo>
                <a:lnTo>
                  <a:pt x="2887706" y="3491139"/>
                </a:lnTo>
                <a:lnTo>
                  <a:pt x="2881753" y="3478439"/>
                </a:lnTo>
                <a:lnTo>
                  <a:pt x="2876986" y="3465739"/>
                </a:lnTo>
                <a:lnTo>
                  <a:pt x="2874326" y="3453039"/>
                </a:lnTo>
                <a:lnTo>
                  <a:pt x="2881439" y="3465739"/>
                </a:lnTo>
                <a:lnTo>
                  <a:pt x="2886921" y="3478439"/>
                </a:lnTo>
                <a:lnTo>
                  <a:pt x="2891004" y="3478439"/>
                </a:lnTo>
                <a:lnTo>
                  <a:pt x="2893920" y="3491139"/>
                </a:lnTo>
                <a:close/>
              </a:path>
              <a:path w="3640454" h="4913630">
                <a:moveTo>
                  <a:pt x="144747" y="3478439"/>
                </a:moveTo>
                <a:lnTo>
                  <a:pt x="126752" y="3478439"/>
                </a:lnTo>
                <a:lnTo>
                  <a:pt x="130994" y="3465739"/>
                </a:lnTo>
                <a:lnTo>
                  <a:pt x="148865" y="3465739"/>
                </a:lnTo>
                <a:lnTo>
                  <a:pt x="144747" y="3478439"/>
                </a:lnTo>
                <a:close/>
              </a:path>
              <a:path w="3640454" h="4913630">
                <a:moveTo>
                  <a:pt x="420624" y="3478439"/>
                </a:moveTo>
                <a:lnTo>
                  <a:pt x="406218" y="3478439"/>
                </a:lnTo>
                <a:lnTo>
                  <a:pt x="411159" y="3465739"/>
                </a:lnTo>
                <a:lnTo>
                  <a:pt x="420386" y="3465739"/>
                </a:lnTo>
                <a:lnTo>
                  <a:pt x="420624" y="3478439"/>
                </a:lnTo>
                <a:close/>
              </a:path>
              <a:path w="3640454" h="4913630">
                <a:moveTo>
                  <a:pt x="774015" y="3503839"/>
                </a:moveTo>
                <a:lnTo>
                  <a:pt x="764142" y="3503839"/>
                </a:lnTo>
                <a:lnTo>
                  <a:pt x="761561" y="3491139"/>
                </a:lnTo>
                <a:lnTo>
                  <a:pt x="756597" y="3478439"/>
                </a:lnTo>
                <a:lnTo>
                  <a:pt x="756795" y="3465739"/>
                </a:lnTo>
                <a:lnTo>
                  <a:pt x="765841" y="3465739"/>
                </a:lnTo>
                <a:lnTo>
                  <a:pt x="768384" y="3478439"/>
                </a:lnTo>
                <a:lnTo>
                  <a:pt x="770350" y="3478439"/>
                </a:lnTo>
                <a:lnTo>
                  <a:pt x="772232" y="3491139"/>
                </a:lnTo>
                <a:lnTo>
                  <a:pt x="774015" y="3503839"/>
                </a:lnTo>
                <a:close/>
              </a:path>
              <a:path w="3640454" h="4913630">
                <a:moveTo>
                  <a:pt x="1476507" y="3503839"/>
                </a:moveTo>
                <a:lnTo>
                  <a:pt x="1466994" y="3503839"/>
                </a:lnTo>
                <a:lnTo>
                  <a:pt x="1461969" y="3491139"/>
                </a:lnTo>
                <a:lnTo>
                  <a:pt x="1457005" y="3491139"/>
                </a:lnTo>
                <a:lnTo>
                  <a:pt x="1452114" y="3478439"/>
                </a:lnTo>
                <a:lnTo>
                  <a:pt x="1445739" y="3465739"/>
                </a:lnTo>
                <a:lnTo>
                  <a:pt x="1454879" y="3465739"/>
                </a:lnTo>
                <a:lnTo>
                  <a:pt x="1465571" y="3478439"/>
                </a:lnTo>
                <a:lnTo>
                  <a:pt x="1470299" y="3491139"/>
                </a:lnTo>
                <a:lnTo>
                  <a:pt x="1476507" y="3503839"/>
                </a:lnTo>
                <a:close/>
              </a:path>
              <a:path w="3640454" h="4913630">
                <a:moveTo>
                  <a:pt x="2674332" y="3516539"/>
                </a:moveTo>
                <a:lnTo>
                  <a:pt x="2667599" y="3503839"/>
                </a:lnTo>
                <a:lnTo>
                  <a:pt x="2662297" y="3491139"/>
                </a:lnTo>
                <a:lnTo>
                  <a:pt x="2657874" y="3478439"/>
                </a:lnTo>
                <a:lnTo>
                  <a:pt x="2653780" y="3465739"/>
                </a:lnTo>
                <a:lnTo>
                  <a:pt x="2661810" y="3478439"/>
                </a:lnTo>
                <a:lnTo>
                  <a:pt x="2668642" y="3491139"/>
                </a:lnTo>
                <a:lnTo>
                  <a:pt x="2673181" y="3503839"/>
                </a:lnTo>
                <a:lnTo>
                  <a:pt x="2674332" y="3516539"/>
                </a:lnTo>
                <a:close/>
              </a:path>
              <a:path w="3640454" h="4913630">
                <a:moveTo>
                  <a:pt x="134503" y="3491139"/>
                </a:moveTo>
                <a:lnTo>
                  <a:pt x="123203" y="3491139"/>
                </a:lnTo>
                <a:lnTo>
                  <a:pt x="123976" y="3478439"/>
                </a:lnTo>
                <a:lnTo>
                  <a:pt x="139869" y="3478439"/>
                </a:lnTo>
                <a:lnTo>
                  <a:pt x="134503" y="3491139"/>
                </a:lnTo>
                <a:close/>
              </a:path>
              <a:path w="3640454" h="4913630">
                <a:moveTo>
                  <a:pt x="266374" y="3503839"/>
                </a:moveTo>
                <a:lnTo>
                  <a:pt x="249757" y="3503839"/>
                </a:lnTo>
                <a:lnTo>
                  <a:pt x="253955" y="3491139"/>
                </a:lnTo>
                <a:lnTo>
                  <a:pt x="258714" y="3478439"/>
                </a:lnTo>
                <a:lnTo>
                  <a:pt x="274941" y="3478439"/>
                </a:lnTo>
                <a:lnTo>
                  <a:pt x="274866" y="3491139"/>
                </a:lnTo>
                <a:lnTo>
                  <a:pt x="270219" y="3491139"/>
                </a:lnTo>
                <a:lnTo>
                  <a:pt x="266374" y="3503839"/>
                </a:lnTo>
                <a:close/>
              </a:path>
              <a:path w="3640454" h="4913630">
                <a:moveTo>
                  <a:pt x="383595" y="3491139"/>
                </a:moveTo>
                <a:lnTo>
                  <a:pt x="367744" y="3491139"/>
                </a:lnTo>
                <a:lnTo>
                  <a:pt x="372544" y="3478439"/>
                </a:lnTo>
                <a:lnTo>
                  <a:pt x="383267" y="3478439"/>
                </a:lnTo>
                <a:lnTo>
                  <a:pt x="383595" y="3491139"/>
                </a:lnTo>
                <a:close/>
              </a:path>
              <a:path w="3640454" h="4913630">
                <a:moveTo>
                  <a:pt x="406963" y="3503839"/>
                </a:moveTo>
                <a:lnTo>
                  <a:pt x="396333" y="3503839"/>
                </a:lnTo>
                <a:lnTo>
                  <a:pt x="399079" y="3491139"/>
                </a:lnTo>
                <a:lnTo>
                  <a:pt x="402282" y="3478439"/>
                </a:lnTo>
                <a:lnTo>
                  <a:pt x="418111" y="3478439"/>
                </a:lnTo>
                <a:lnTo>
                  <a:pt x="415128" y="3491139"/>
                </a:lnTo>
                <a:lnTo>
                  <a:pt x="411478" y="3491139"/>
                </a:lnTo>
                <a:lnTo>
                  <a:pt x="406963" y="3503839"/>
                </a:lnTo>
                <a:close/>
              </a:path>
              <a:path w="3640454" h="4913630">
                <a:moveTo>
                  <a:pt x="694959" y="3491139"/>
                </a:moveTo>
                <a:lnTo>
                  <a:pt x="684687" y="3491139"/>
                </a:lnTo>
                <a:lnTo>
                  <a:pt x="682607" y="3478439"/>
                </a:lnTo>
                <a:lnTo>
                  <a:pt x="694555" y="3478439"/>
                </a:lnTo>
                <a:lnTo>
                  <a:pt x="694959" y="3491139"/>
                </a:lnTo>
                <a:close/>
              </a:path>
              <a:path w="3640454" h="4913630">
                <a:moveTo>
                  <a:pt x="866577" y="3516539"/>
                </a:moveTo>
                <a:lnTo>
                  <a:pt x="851657" y="3516539"/>
                </a:lnTo>
                <a:lnTo>
                  <a:pt x="848315" y="3503839"/>
                </a:lnTo>
                <a:lnTo>
                  <a:pt x="845499" y="3491139"/>
                </a:lnTo>
                <a:lnTo>
                  <a:pt x="843279" y="3478439"/>
                </a:lnTo>
                <a:lnTo>
                  <a:pt x="853007" y="3478439"/>
                </a:lnTo>
                <a:lnTo>
                  <a:pt x="856950" y="3491139"/>
                </a:lnTo>
                <a:lnTo>
                  <a:pt x="859857" y="3503839"/>
                </a:lnTo>
                <a:lnTo>
                  <a:pt x="862731" y="3503839"/>
                </a:lnTo>
                <a:lnTo>
                  <a:pt x="866577" y="3516539"/>
                </a:lnTo>
                <a:close/>
              </a:path>
              <a:path w="3640454" h="4913630">
                <a:moveTo>
                  <a:pt x="1273086" y="3516539"/>
                </a:moveTo>
                <a:lnTo>
                  <a:pt x="1262584" y="3516539"/>
                </a:lnTo>
                <a:lnTo>
                  <a:pt x="1257814" y="3503839"/>
                </a:lnTo>
                <a:lnTo>
                  <a:pt x="1253107" y="3503839"/>
                </a:lnTo>
                <a:lnTo>
                  <a:pt x="1248459" y="3491139"/>
                </a:lnTo>
                <a:lnTo>
                  <a:pt x="1242299" y="3478439"/>
                </a:lnTo>
                <a:lnTo>
                  <a:pt x="1251078" y="3478439"/>
                </a:lnTo>
                <a:lnTo>
                  <a:pt x="1257129" y="3491139"/>
                </a:lnTo>
                <a:lnTo>
                  <a:pt x="1261927" y="3491139"/>
                </a:lnTo>
                <a:lnTo>
                  <a:pt x="1266693" y="3503839"/>
                </a:lnTo>
                <a:lnTo>
                  <a:pt x="1273086" y="3516539"/>
                </a:lnTo>
                <a:close/>
              </a:path>
              <a:path w="3640454" h="4913630">
                <a:moveTo>
                  <a:pt x="1688210" y="3516539"/>
                </a:moveTo>
                <a:lnTo>
                  <a:pt x="1681061" y="3516539"/>
                </a:lnTo>
                <a:lnTo>
                  <a:pt x="1675433" y="3503839"/>
                </a:lnTo>
                <a:lnTo>
                  <a:pt x="1670487" y="3503839"/>
                </a:lnTo>
                <a:lnTo>
                  <a:pt x="1665953" y="3491139"/>
                </a:lnTo>
                <a:lnTo>
                  <a:pt x="1662119" y="3478439"/>
                </a:lnTo>
                <a:lnTo>
                  <a:pt x="1674007" y="3478439"/>
                </a:lnTo>
                <a:lnTo>
                  <a:pt x="1679279" y="3491139"/>
                </a:lnTo>
                <a:lnTo>
                  <a:pt x="1683792" y="3503839"/>
                </a:lnTo>
                <a:lnTo>
                  <a:pt x="1688210" y="3516539"/>
                </a:lnTo>
                <a:close/>
              </a:path>
              <a:path w="3640454" h="4913630">
                <a:moveTo>
                  <a:pt x="21641" y="3503839"/>
                </a:moveTo>
                <a:lnTo>
                  <a:pt x="16090" y="3503839"/>
                </a:lnTo>
                <a:lnTo>
                  <a:pt x="18105" y="3491139"/>
                </a:lnTo>
                <a:lnTo>
                  <a:pt x="21641" y="3503839"/>
                </a:lnTo>
                <a:close/>
              </a:path>
              <a:path w="3640454" h="4913630">
                <a:moveTo>
                  <a:pt x="310036" y="3503839"/>
                </a:moveTo>
                <a:lnTo>
                  <a:pt x="294750" y="3503839"/>
                </a:lnTo>
                <a:lnTo>
                  <a:pt x="299852" y="3491139"/>
                </a:lnTo>
                <a:lnTo>
                  <a:pt x="310036" y="3491139"/>
                </a:lnTo>
                <a:lnTo>
                  <a:pt x="310036" y="3503839"/>
                </a:lnTo>
                <a:close/>
              </a:path>
              <a:path w="3640454" h="4913630">
                <a:moveTo>
                  <a:pt x="339462" y="3516539"/>
                </a:moveTo>
                <a:lnTo>
                  <a:pt x="322889" y="3516539"/>
                </a:lnTo>
                <a:lnTo>
                  <a:pt x="326465" y="3503839"/>
                </a:lnTo>
                <a:lnTo>
                  <a:pt x="330564" y="3503839"/>
                </a:lnTo>
                <a:lnTo>
                  <a:pt x="335108" y="3491139"/>
                </a:lnTo>
                <a:lnTo>
                  <a:pt x="346832" y="3491139"/>
                </a:lnTo>
                <a:lnTo>
                  <a:pt x="343427" y="3503839"/>
                </a:lnTo>
                <a:lnTo>
                  <a:pt x="339462" y="3516539"/>
                </a:lnTo>
                <a:close/>
              </a:path>
              <a:path w="3640454" h="4913630">
                <a:moveTo>
                  <a:pt x="372113" y="3516539"/>
                </a:moveTo>
                <a:lnTo>
                  <a:pt x="357510" y="3516539"/>
                </a:lnTo>
                <a:lnTo>
                  <a:pt x="359996" y="3503839"/>
                </a:lnTo>
                <a:lnTo>
                  <a:pt x="363484" y="3491139"/>
                </a:lnTo>
                <a:lnTo>
                  <a:pt x="380189" y="3491139"/>
                </a:lnTo>
                <a:lnTo>
                  <a:pt x="376501" y="3503839"/>
                </a:lnTo>
                <a:lnTo>
                  <a:pt x="372113" y="3516539"/>
                </a:lnTo>
                <a:close/>
              </a:path>
              <a:path w="3640454" h="4913630">
                <a:moveTo>
                  <a:pt x="969411" y="3541939"/>
                </a:moveTo>
                <a:lnTo>
                  <a:pt x="958956" y="3541939"/>
                </a:lnTo>
                <a:lnTo>
                  <a:pt x="954375" y="3529239"/>
                </a:lnTo>
                <a:lnTo>
                  <a:pt x="950160" y="3516539"/>
                </a:lnTo>
                <a:lnTo>
                  <a:pt x="946361" y="3516539"/>
                </a:lnTo>
                <a:lnTo>
                  <a:pt x="943028" y="3503839"/>
                </a:lnTo>
                <a:lnTo>
                  <a:pt x="942122" y="3503839"/>
                </a:lnTo>
                <a:lnTo>
                  <a:pt x="942568" y="3491139"/>
                </a:lnTo>
                <a:lnTo>
                  <a:pt x="950868" y="3491139"/>
                </a:lnTo>
                <a:lnTo>
                  <a:pt x="955932" y="3503839"/>
                </a:lnTo>
                <a:lnTo>
                  <a:pt x="959972" y="3516539"/>
                </a:lnTo>
                <a:lnTo>
                  <a:pt x="963920" y="3529239"/>
                </a:lnTo>
                <a:lnTo>
                  <a:pt x="967745" y="3529239"/>
                </a:lnTo>
                <a:lnTo>
                  <a:pt x="969411" y="3541939"/>
                </a:lnTo>
                <a:close/>
              </a:path>
              <a:path w="3640454" h="4913630">
                <a:moveTo>
                  <a:pt x="1146977" y="3503839"/>
                </a:moveTo>
                <a:lnTo>
                  <a:pt x="1143983" y="3491139"/>
                </a:lnTo>
                <a:lnTo>
                  <a:pt x="1150667" y="3491139"/>
                </a:lnTo>
                <a:lnTo>
                  <a:pt x="1146977" y="3503839"/>
                </a:lnTo>
                <a:close/>
              </a:path>
              <a:path w="3640454" h="4913630">
                <a:moveTo>
                  <a:pt x="2567507" y="3529239"/>
                </a:moveTo>
                <a:lnTo>
                  <a:pt x="2560408" y="3516539"/>
                </a:lnTo>
                <a:lnTo>
                  <a:pt x="2555070" y="3516539"/>
                </a:lnTo>
                <a:lnTo>
                  <a:pt x="2551000" y="3503839"/>
                </a:lnTo>
                <a:lnTo>
                  <a:pt x="2547706" y="3491139"/>
                </a:lnTo>
                <a:lnTo>
                  <a:pt x="2555161" y="3491139"/>
                </a:lnTo>
                <a:lnTo>
                  <a:pt x="2560640" y="3503839"/>
                </a:lnTo>
                <a:lnTo>
                  <a:pt x="2564602" y="3516539"/>
                </a:lnTo>
                <a:lnTo>
                  <a:pt x="2567507" y="3529239"/>
                </a:lnTo>
                <a:close/>
              </a:path>
              <a:path w="3640454" h="4913630">
                <a:moveTo>
                  <a:pt x="3081236" y="3541939"/>
                </a:moveTo>
                <a:lnTo>
                  <a:pt x="3074571" y="3541939"/>
                </a:lnTo>
                <a:lnTo>
                  <a:pt x="3069062" y="3516539"/>
                </a:lnTo>
                <a:lnTo>
                  <a:pt x="3065344" y="3503839"/>
                </a:lnTo>
                <a:lnTo>
                  <a:pt x="3064052" y="3491139"/>
                </a:lnTo>
                <a:lnTo>
                  <a:pt x="3070930" y="3503839"/>
                </a:lnTo>
                <a:lnTo>
                  <a:pt x="3075428" y="3516539"/>
                </a:lnTo>
                <a:lnTo>
                  <a:pt x="3078534" y="3529239"/>
                </a:lnTo>
                <a:lnTo>
                  <a:pt x="3081236" y="3541939"/>
                </a:lnTo>
                <a:close/>
              </a:path>
              <a:path w="3640454" h="4913630">
                <a:moveTo>
                  <a:pt x="22912" y="3516539"/>
                </a:moveTo>
                <a:lnTo>
                  <a:pt x="5585" y="3516539"/>
                </a:lnTo>
                <a:lnTo>
                  <a:pt x="10431" y="3503839"/>
                </a:lnTo>
                <a:lnTo>
                  <a:pt x="26639" y="3503839"/>
                </a:lnTo>
                <a:lnTo>
                  <a:pt x="22912" y="3516539"/>
                </a:lnTo>
                <a:close/>
              </a:path>
              <a:path w="3640454" h="4913630">
                <a:moveTo>
                  <a:pt x="195757" y="3516539"/>
                </a:moveTo>
                <a:lnTo>
                  <a:pt x="185220" y="3516539"/>
                </a:lnTo>
                <a:lnTo>
                  <a:pt x="187143" y="3503839"/>
                </a:lnTo>
                <a:lnTo>
                  <a:pt x="189977" y="3503839"/>
                </a:lnTo>
                <a:lnTo>
                  <a:pt x="195757" y="3516539"/>
                </a:lnTo>
                <a:close/>
              </a:path>
              <a:path w="3640454" h="4913630">
                <a:moveTo>
                  <a:pt x="258507" y="3516539"/>
                </a:moveTo>
                <a:lnTo>
                  <a:pt x="246375" y="3516539"/>
                </a:lnTo>
                <a:lnTo>
                  <a:pt x="244309" y="3503839"/>
                </a:lnTo>
                <a:lnTo>
                  <a:pt x="262475" y="3503839"/>
                </a:lnTo>
                <a:lnTo>
                  <a:pt x="258507" y="3516539"/>
                </a:lnTo>
                <a:close/>
              </a:path>
              <a:path w="3640454" h="4913630">
                <a:moveTo>
                  <a:pt x="302364" y="3516539"/>
                </a:moveTo>
                <a:lnTo>
                  <a:pt x="286051" y="3516539"/>
                </a:lnTo>
                <a:lnTo>
                  <a:pt x="290130" y="3503839"/>
                </a:lnTo>
                <a:lnTo>
                  <a:pt x="306423" y="3503839"/>
                </a:lnTo>
                <a:lnTo>
                  <a:pt x="302364" y="3516539"/>
                </a:lnTo>
                <a:close/>
              </a:path>
              <a:path w="3640454" h="4913630">
                <a:moveTo>
                  <a:pt x="525858" y="3541939"/>
                </a:moveTo>
                <a:lnTo>
                  <a:pt x="513182" y="3541939"/>
                </a:lnTo>
                <a:lnTo>
                  <a:pt x="515611" y="3516539"/>
                </a:lnTo>
                <a:lnTo>
                  <a:pt x="516949" y="3503839"/>
                </a:lnTo>
                <a:lnTo>
                  <a:pt x="529277" y="3503839"/>
                </a:lnTo>
                <a:lnTo>
                  <a:pt x="528106" y="3516539"/>
                </a:lnTo>
                <a:lnTo>
                  <a:pt x="527455" y="3529239"/>
                </a:lnTo>
                <a:lnTo>
                  <a:pt x="526845" y="3529239"/>
                </a:lnTo>
                <a:lnTo>
                  <a:pt x="525858" y="3541939"/>
                </a:lnTo>
                <a:close/>
              </a:path>
              <a:path w="3640454" h="4913630">
                <a:moveTo>
                  <a:pt x="580894" y="3541939"/>
                </a:moveTo>
                <a:lnTo>
                  <a:pt x="568103" y="3541939"/>
                </a:lnTo>
                <a:lnTo>
                  <a:pt x="567989" y="3529239"/>
                </a:lnTo>
                <a:lnTo>
                  <a:pt x="568146" y="3516539"/>
                </a:lnTo>
                <a:lnTo>
                  <a:pt x="568384" y="3503839"/>
                </a:lnTo>
                <a:lnTo>
                  <a:pt x="579420" y="3503839"/>
                </a:lnTo>
                <a:lnTo>
                  <a:pt x="581945" y="3516539"/>
                </a:lnTo>
                <a:lnTo>
                  <a:pt x="580659" y="3516539"/>
                </a:lnTo>
                <a:lnTo>
                  <a:pt x="580659" y="3529239"/>
                </a:lnTo>
                <a:lnTo>
                  <a:pt x="580894" y="3541939"/>
                </a:lnTo>
                <a:close/>
              </a:path>
              <a:path w="3640454" h="4913630">
                <a:moveTo>
                  <a:pt x="1392277" y="3554639"/>
                </a:moveTo>
                <a:lnTo>
                  <a:pt x="1386709" y="3554639"/>
                </a:lnTo>
                <a:lnTo>
                  <a:pt x="1380599" y="3541827"/>
                </a:lnTo>
                <a:lnTo>
                  <a:pt x="1376064" y="3529239"/>
                </a:lnTo>
                <a:lnTo>
                  <a:pt x="1371556" y="3516539"/>
                </a:lnTo>
                <a:lnTo>
                  <a:pt x="1365246" y="3516539"/>
                </a:lnTo>
                <a:lnTo>
                  <a:pt x="1366680" y="3503839"/>
                </a:lnTo>
                <a:lnTo>
                  <a:pt x="1374834" y="3503839"/>
                </a:lnTo>
                <a:lnTo>
                  <a:pt x="1380135" y="3516539"/>
                </a:lnTo>
                <a:lnTo>
                  <a:pt x="1384938" y="3529239"/>
                </a:lnTo>
                <a:lnTo>
                  <a:pt x="1389383" y="3529239"/>
                </a:lnTo>
                <a:lnTo>
                  <a:pt x="1393609" y="3541939"/>
                </a:lnTo>
                <a:lnTo>
                  <a:pt x="1394372" y="3541939"/>
                </a:lnTo>
                <a:lnTo>
                  <a:pt x="1392277" y="3554639"/>
                </a:lnTo>
                <a:close/>
              </a:path>
              <a:path w="3640454" h="4913630">
                <a:moveTo>
                  <a:pt x="1599963" y="3541939"/>
                </a:moveTo>
                <a:lnTo>
                  <a:pt x="1587988" y="3541939"/>
                </a:lnTo>
                <a:lnTo>
                  <a:pt x="1583519" y="3529239"/>
                </a:lnTo>
                <a:lnTo>
                  <a:pt x="1579486" y="3516539"/>
                </a:lnTo>
                <a:lnTo>
                  <a:pt x="1575215" y="3503839"/>
                </a:lnTo>
                <a:lnTo>
                  <a:pt x="1581986" y="3503839"/>
                </a:lnTo>
                <a:lnTo>
                  <a:pt x="1587697" y="3516539"/>
                </a:lnTo>
                <a:lnTo>
                  <a:pt x="1592166" y="3529239"/>
                </a:lnTo>
                <a:lnTo>
                  <a:pt x="1596040" y="3529239"/>
                </a:lnTo>
                <a:lnTo>
                  <a:pt x="1599963" y="3541939"/>
                </a:lnTo>
                <a:close/>
              </a:path>
              <a:path w="3640454" h="4913630">
                <a:moveTo>
                  <a:pt x="2000946" y="3554639"/>
                </a:moveTo>
                <a:lnTo>
                  <a:pt x="1994328" y="3554639"/>
                </a:lnTo>
                <a:lnTo>
                  <a:pt x="1988960" y="3541827"/>
                </a:lnTo>
                <a:lnTo>
                  <a:pt x="1984345" y="3529239"/>
                </a:lnTo>
                <a:lnTo>
                  <a:pt x="1980269" y="3516539"/>
                </a:lnTo>
                <a:lnTo>
                  <a:pt x="1977259" y="3503839"/>
                </a:lnTo>
                <a:lnTo>
                  <a:pt x="1981784" y="3516539"/>
                </a:lnTo>
                <a:lnTo>
                  <a:pt x="1984598" y="3516539"/>
                </a:lnTo>
                <a:lnTo>
                  <a:pt x="1989226" y="3529239"/>
                </a:lnTo>
                <a:lnTo>
                  <a:pt x="1993157" y="3529239"/>
                </a:lnTo>
                <a:lnTo>
                  <a:pt x="1996685" y="3541939"/>
                </a:lnTo>
                <a:lnTo>
                  <a:pt x="2000946" y="3554639"/>
                </a:lnTo>
                <a:close/>
              </a:path>
              <a:path w="3640454" h="4913630">
                <a:moveTo>
                  <a:pt x="2094937" y="3554639"/>
                </a:moveTo>
                <a:lnTo>
                  <a:pt x="2087962" y="3554639"/>
                </a:lnTo>
                <a:lnTo>
                  <a:pt x="2083388" y="3541827"/>
                </a:lnTo>
                <a:lnTo>
                  <a:pt x="2079769" y="3529239"/>
                </a:lnTo>
                <a:lnTo>
                  <a:pt x="2076160" y="3529239"/>
                </a:lnTo>
                <a:lnTo>
                  <a:pt x="2071665" y="3516539"/>
                </a:lnTo>
                <a:lnTo>
                  <a:pt x="2072318" y="3503839"/>
                </a:lnTo>
                <a:lnTo>
                  <a:pt x="2079941" y="3503839"/>
                </a:lnTo>
                <a:lnTo>
                  <a:pt x="2084275" y="3516539"/>
                </a:lnTo>
                <a:lnTo>
                  <a:pt x="2088247" y="3529239"/>
                </a:lnTo>
                <a:lnTo>
                  <a:pt x="2091815" y="3541939"/>
                </a:lnTo>
                <a:lnTo>
                  <a:pt x="2094937" y="3554639"/>
                </a:lnTo>
                <a:close/>
              </a:path>
              <a:path w="3640454" h="4913630">
                <a:moveTo>
                  <a:pt x="2190675" y="3554639"/>
                </a:moveTo>
                <a:lnTo>
                  <a:pt x="2183094" y="3554639"/>
                </a:lnTo>
                <a:lnTo>
                  <a:pt x="2178466" y="3541827"/>
                </a:lnTo>
                <a:lnTo>
                  <a:pt x="2167954" y="3516539"/>
                </a:lnTo>
                <a:lnTo>
                  <a:pt x="2167881" y="3503839"/>
                </a:lnTo>
                <a:lnTo>
                  <a:pt x="2174951" y="3503839"/>
                </a:lnTo>
                <a:lnTo>
                  <a:pt x="2179595" y="3516539"/>
                </a:lnTo>
                <a:lnTo>
                  <a:pt x="2183678" y="3529239"/>
                </a:lnTo>
                <a:lnTo>
                  <a:pt x="2187328" y="3541939"/>
                </a:lnTo>
                <a:lnTo>
                  <a:pt x="2190675" y="3554639"/>
                </a:lnTo>
                <a:close/>
              </a:path>
              <a:path w="3640454" h="4913630">
                <a:moveTo>
                  <a:pt x="2285630" y="3554639"/>
                </a:moveTo>
                <a:lnTo>
                  <a:pt x="2278225" y="3541827"/>
                </a:lnTo>
                <a:lnTo>
                  <a:pt x="2272167" y="3529239"/>
                </a:lnTo>
                <a:lnTo>
                  <a:pt x="2268019" y="3516539"/>
                </a:lnTo>
                <a:lnTo>
                  <a:pt x="2266562" y="3503839"/>
                </a:lnTo>
                <a:lnTo>
                  <a:pt x="2273016" y="3516539"/>
                </a:lnTo>
                <a:lnTo>
                  <a:pt x="2278532" y="3529239"/>
                </a:lnTo>
                <a:lnTo>
                  <a:pt x="2282830" y="3541939"/>
                </a:lnTo>
                <a:lnTo>
                  <a:pt x="2285630" y="3554639"/>
                </a:lnTo>
                <a:close/>
              </a:path>
              <a:path w="3640454" h="4913630">
                <a:moveTo>
                  <a:pt x="2381029" y="3554639"/>
                </a:moveTo>
                <a:lnTo>
                  <a:pt x="2374795" y="3554639"/>
                </a:lnTo>
                <a:lnTo>
                  <a:pt x="2370120" y="3541827"/>
                </a:lnTo>
                <a:lnTo>
                  <a:pt x="2366161" y="3529239"/>
                </a:lnTo>
                <a:lnTo>
                  <a:pt x="2362208" y="3516539"/>
                </a:lnTo>
                <a:lnTo>
                  <a:pt x="2357431" y="3503839"/>
                </a:lnTo>
                <a:lnTo>
                  <a:pt x="2364695" y="3503839"/>
                </a:lnTo>
                <a:lnTo>
                  <a:pt x="2368735" y="3516539"/>
                </a:lnTo>
                <a:lnTo>
                  <a:pt x="2372735" y="3529239"/>
                </a:lnTo>
                <a:lnTo>
                  <a:pt x="2376683" y="3529239"/>
                </a:lnTo>
                <a:lnTo>
                  <a:pt x="2381358" y="3541939"/>
                </a:lnTo>
                <a:lnTo>
                  <a:pt x="2381029" y="3554639"/>
                </a:lnTo>
                <a:close/>
              </a:path>
              <a:path w="3640454" h="4913630">
                <a:moveTo>
                  <a:pt x="2475701" y="3541939"/>
                </a:moveTo>
                <a:lnTo>
                  <a:pt x="2469431" y="3541939"/>
                </a:lnTo>
                <a:lnTo>
                  <a:pt x="2464764" y="3529239"/>
                </a:lnTo>
                <a:lnTo>
                  <a:pt x="2460208" y="3516539"/>
                </a:lnTo>
                <a:lnTo>
                  <a:pt x="2456468" y="3503839"/>
                </a:lnTo>
                <a:lnTo>
                  <a:pt x="2461788" y="3503839"/>
                </a:lnTo>
                <a:lnTo>
                  <a:pt x="2467279" y="3516539"/>
                </a:lnTo>
                <a:lnTo>
                  <a:pt x="2471620" y="3529239"/>
                </a:lnTo>
                <a:lnTo>
                  <a:pt x="2475701" y="3541939"/>
                </a:lnTo>
                <a:close/>
              </a:path>
              <a:path w="3640454" h="4913630">
                <a:moveTo>
                  <a:pt x="7452" y="3541939"/>
                </a:moveTo>
                <a:lnTo>
                  <a:pt x="4837" y="3541939"/>
                </a:lnTo>
                <a:lnTo>
                  <a:pt x="0" y="3529239"/>
                </a:lnTo>
                <a:lnTo>
                  <a:pt x="1662" y="3516539"/>
                </a:lnTo>
                <a:lnTo>
                  <a:pt x="18968" y="3516539"/>
                </a:lnTo>
                <a:lnTo>
                  <a:pt x="14474" y="3529239"/>
                </a:lnTo>
                <a:lnTo>
                  <a:pt x="9097" y="3529239"/>
                </a:lnTo>
                <a:lnTo>
                  <a:pt x="7452" y="3541939"/>
                </a:lnTo>
                <a:close/>
              </a:path>
              <a:path w="3640454" h="4913630">
                <a:moveTo>
                  <a:pt x="113613" y="3529239"/>
                </a:moveTo>
                <a:lnTo>
                  <a:pt x="95608" y="3529239"/>
                </a:lnTo>
                <a:lnTo>
                  <a:pt x="100797" y="3516539"/>
                </a:lnTo>
                <a:lnTo>
                  <a:pt x="111026" y="3516539"/>
                </a:lnTo>
                <a:lnTo>
                  <a:pt x="113613" y="3529239"/>
                </a:lnTo>
                <a:close/>
              </a:path>
              <a:path w="3640454" h="4913630">
                <a:moveTo>
                  <a:pt x="193521" y="3529239"/>
                </a:moveTo>
                <a:lnTo>
                  <a:pt x="176294" y="3529239"/>
                </a:lnTo>
                <a:lnTo>
                  <a:pt x="180542" y="3516539"/>
                </a:lnTo>
                <a:lnTo>
                  <a:pt x="196751" y="3516539"/>
                </a:lnTo>
                <a:lnTo>
                  <a:pt x="193521" y="3529239"/>
                </a:lnTo>
                <a:close/>
              </a:path>
              <a:path w="3640454" h="4913630">
                <a:moveTo>
                  <a:pt x="291940" y="3529239"/>
                </a:moveTo>
                <a:lnTo>
                  <a:pt x="281454" y="3529239"/>
                </a:lnTo>
                <a:lnTo>
                  <a:pt x="282571" y="3516539"/>
                </a:lnTo>
                <a:lnTo>
                  <a:pt x="297616" y="3516539"/>
                </a:lnTo>
                <a:lnTo>
                  <a:pt x="291940" y="3529239"/>
                </a:lnTo>
                <a:close/>
              </a:path>
              <a:path w="3640454" h="4913630">
                <a:moveTo>
                  <a:pt x="329827" y="3529239"/>
                </a:moveTo>
                <a:lnTo>
                  <a:pt x="318470" y="3529239"/>
                </a:lnTo>
                <a:lnTo>
                  <a:pt x="319916" y="3516539"/>
                </a:lnTo>
                <a:lnTo>
                  <a:pt x="334931" y="3516539"/>
                </a:lnTo>
                <a:lnTo>
                  <a:pt x="329827" y="3529239"/>
                </a:lnTo>
                <a:close/>
              </a:path>
              <a:path w="3640454" h="4913630">
                <a:moveTo>
                  <a:pt x="429547" y="3529239"/>
                </a:moveTo>
                <a:lnTo>
                  <a:pt x="422472" y="3529239"/>
                </a:lnTo>
                <a:lnTo>
                  <a:pt x="424409" y="3516539"/>
                </a:lnTo>
                <a:lnTo>
                  <a:pt x="429547" y="3529239"/>
                </a:lnTo>
                <a:close/>
              </a:path>
              <a:path w="3640454" h="4913630">
                <a:moveTo>
                  <a:pt x="474659" y="3554639"/>
                </a:moveTo>
                <a:lnTo>
                  <a:pt x="460930" y="3554639"/>
                </a:lnTo>
                <a:lnTo>
                  <a:pt x="461574" y="3541939"/>
                </a:lnTo>
                <a:lnTo>
                  <a:pt x="462822" y="3541939"/>
                </a:lnTo>
                <a:lnTo>
                  <a:pt x="464154" y="3529239"/>
                </a:lnTo>
                <a:lnTo>
                  <a:pt x="465546" y="3529239"/>
                </a:lnTo>
                <a:lnTo>
                  <a:pt x="467928" y="3516539"/>
                </a:lnTo>
                <a:lnTo>
                  <a:pt x="480317" y="3516539"/>
                </a:lnTo>
                <a:lnTo>
                  <a:pt x="475980" y="3541939"/>
                </a:lnTo>
                <a:lnTo>
                  <a:pt x="474659" y="3554639"/>
                </a:lnTo>
                <a:close/>
              </a:path>
              <a:path w="3640454" h="4913630">
                <a:moveTo>
                  <a:pt x="636557" y="3541939"/>
                </a:moveTo>
                <a:lnTo>
                  <a:pt x="624023" y="3541939"/>
                </a:lnTo>
                <a:lnTo>
                  <a:pt x="623275" y="3529239"/>
                </a:lnTo>
                <a:lnTo>
                  <a:pt x="623014" y="3529239"/>
                </a:lnTo>
                <a:lnTo>
                  <a:pt x="623779" y="3516539"/>
                </a:lnTo>
                <a:lnTo>
                  <a:pt x="634815" y="3516539"/>
                </a:lnTo>
                <a:lnTo>
                  <a:pt x="635747" y="3529239"/>
                </a:lnTo>
                <a:lnTo>
                  <a:pt x="636557" y="3541939"/>
                </a:lnTo>
                <a:close/>
              </a:path>
              <a:path w="3640454" h="4913630">
                <a:moveTo>
                  <a:pt x="862649" y="3529239"/>
                </a:moveTo>
                <a:lnTo>
                  <a:pt x="856607" y="3529239"/>
                </a:lnTo>
                <a:lnTo>
                  <a:pt x="855455" y="3516539"/>
                </a:lnTo>
                <a:lnTo>
                  <a:pt x="865442" y="3516539"/>
                </a:lnTo>
                <a:lnTo>
                  <a:pt x="862649" y="3529239"/>
                </a:lnTo>
                <a:close/>
              </a:path>
              <a:path w="3640454" h="4913630">
                <a:moveTo>
                  <a:pt x="1080860" y="3554639"/>
                </a:moveTo>
                <a:lnTo>
                  <a:pt x="1072177" y="3554639"/>
                </a:lnTo>
                <a:lnTo>
                  <a:pt x="1066030" y="3541939"/>
                </a:lnTo>
                <a:lnTo>
                  <a:pt x="1061506" y="3541939"/>
                </a:lnTo>
                <a:lnTo>
                  <a:pt x="1057032" y="3529239"/>
                </a:lnTo>
                <a:lnTo>
                  <a:pt x="1050759" y="3516539"/>
                </a:lnTo>
                <a:lnTo>
                  <a:pt x="1060127" y="3516539"/>
                </a:lnTo>
                <a:lnTo>
                  <a:pt x="1065862" y="3529239"/>
                </a:lnTo>
                <a:lnTo>
                  <a:pt x="1070400" y="3529239"/>
                </a:lnTo>
                <a:lnTo>
                  <a:pt x="1074902" y="3541939"/>
                </a:lnTo>
                <a:lnTo>
                  <a:pt x="1080860" y="3554639"/>
                </a:lnTo>
                <a:close/>
              </a:path>
              <a:path w="3640454" h="4913630">
                <a:moveTo>
                  <a:pt x="1905935" y="3567339"/>
                </a:moveTo>
                <a:lnTo>
                  <a:pt x="1898974" y="3567339"/>
                </a:lnTo>
                <a:lnTo>
                  <a:pt x="1894361" y="3554639"/>
                </a:lnTo>
                <a:lnTo>
                  <a:pt x="1890195" y="3541827"/>
                </a:lnTo>
                <a:lnTo>
                  <a:pt x="1886543" y="3529239"/>
                </a:lnTo>
                <a:lnTo>
                  <a:pt x="1883284" y="3529239"/>
                </a:lnTo>
                <a:lnTo>
                  <a:pt x="1882746" y="3516539"/>
                </a:lnTo>
                <a:lnTo>
                  <a:pt x="1890978" y="3516539"/>
                </a:lnTo>
                <a:lnTo>
                  <a:pt x="1895393" y="3529239"/>
                </a:lnTo>
                <a:lnTo>
                  <a:pt x="1898940" y="3541939"/>
                </a:lnTo>
                <a:lnTo>
                  <a:pt x="1905935" y="3567339"/>
                </a:lnTo>
                <a:close/>
              </a:path>
              <a:path w="3640454" h="4913630">
                <a:moveTo>
                  <a:pt x="99571" y="3554639"/>
                </a:moveTo>
                <a:lnTo>
                  <a:pt x="81690" y="3554639"/>
                </a:lnTo>
                <a:lnTo>
                  <a:pt x="83915" y="3541939"/>
                </a:lnTo>
                <a:lnTo>
                  <a:pt x="87343" y="3541939"/>
                </a:lnTo>
                <a:lnTo>
                  <a:pt x="91182" y="3529239"/>
                </a:lnTo>
                <a:lnTo>
                  <a:pt x="108661" y="3529239"/>
                </a:lnTo>
                <a:lnTo>
                  <a:pt x="104461" y="3541939"/>
                </a:lnTo>
                <a:lnTo>
                  <a:pt x="99571" y="3554639"/>
                </a:lnTo>
                <a:close/>
              </a:path>
              <a:path w="3640454" h="4913630">
                <a:moveTo>
                  <a:pt x="184082" y="3541939"/>
                </a:moveTo>
                <a:lnTo>
                  <a:pt x="169230" y="3541939"/>
                </a:lnTo>
                <a:lnTo>
                  <a:pt x="172511" y="3529239"/>
                </a:lnTo>
                <a:lnTo>
                  <a:pt x="189252" y="3529239"/>
                </a:lnTo>
                <a:lnTo>
                  <a:pt x="184082" y="3541939"/>
                </a:lnTo>
                <a:close/>
              </a:path>
              <a:path w="3640454" h="4913630">
                <a:moveTo>
                  <a:pt x="433883" y="3541939"/>
                </a:moveTo>
                <a:lnTo>
                  <a:pt x="419261" y="3541939"/>
                </a:lnTo>
                <a:lnTo>
                  <a:pt x="421271" y="3529239"/>
                </a:lnTo>
                <a:lnTo>
                  <a:pt x="434089" y="3529239"/>
                </a:lnTo>
                <a:lnTo>
                  <a:pt x="433883" y="3541939"/>
                </a:lnTo>
                <a:close/>
              </a:path>
              <a:path w="3640454" h="4913630">
                <a:moveTo>
                  <a:pt x="708815" y="3580039"/>
                </a:moveTo>
                <a:lnTo>
                  <a:pt x="699064" y="3580039"/>
                </a:lnTo>
                <a:lnTo>
                  <a:pt x="695836" y="3567339"/>
                </a:lnTo>
                <a:lnTo>
                  <a:pt x="693691" y="3554639"/>
                </a:lnTo>
                <a:lnTo>
                  <a:pt x="692130" y="3541939"/>
                </a:lnTo>
                <a:lnTo>
                  <a:pt x="691476" y="3541939"/>
                </a:lnTo>
                <a:lnTo>
                  <a:pt x="693142" y="3529239"/>
                </a:lnTo>
                <a:lnTo>
                  <a:pt x="700999" y="3529239"/>
                </a:lnTo>
                <a:lnTo>
                  <a:pt x="703459" y="3541939"/>
                </a:lnTo>
                <a:lnTo>
                  <a:pt x="708804" y="3567339"/>
                </a:lnTo>
                <a:lnTo>
                  <a:pt x="708815" y="3580039"/>
                </a:lnTo>
                <a:close/>
              </a:path>
              <a:path w="3640454" h="4913630">
                <a:moveTo>
                  <a:pt x="1196271" y="3567339"/>
                </a:moveTo>
                <a:lnTo>
                  <a:pt x="1182341" y="3567339"/>
                </a:lnTo>
                <a:lnTo>
                  <a:pt x="1177684" y="3554639"/>
                </a:lnTo>
                <a:lnTo>
                  <a:pt x="1173097" y="3541939"/>
                </a:lnTo>
                <a:lnTo>
                  <a:pt x="1166526" y="3541939"/>
                </a:lnTo>
                <a:lnTo>
                  <a:pt x="1168125" y="3529239"/>
                </a:lnTo>
                <a:lnTo>
                  <a:pt x="1176917" y="3529239"/>
                </a:lnTo>
                <a:lnTo>
                  <a:pt x="1182725" y="3541939"/>
                </a:lnTo>
                <a:lnTo>
                  <a:pt x="1187310" y="3554639"/>
                </a:lnTo>
                <a:lnTo>
                  <a:pt x="1191836" y="3554639"/>
                </a:lnTo>
                <a:lnTo>
                  <a:pt x="1196271" y="3567339"/>
                </a:lnTo>
                <a:close/>
              </a:path>
              <a:path w="3640454" h="4913630">
                <a:moveTo>
                  <a:pt x="1797599" y="3541939"/>
                </a:moveTo>
                <a:lnTo>
                  <a:pt x="1790516" y="3541939"/>
                </a:lnTo>
                <a:lnTo>
                  <a:pt x="1795111" y="3529239"/>
                </a:lnTo>
                <a:lnTo>
                  <a:pt x="1797599" y="3541939"/>
                </a:lnTo>
                <a:close/>
              </a:path>
              <a:path w="3640454" h="4913630">
                <a:moveTo>
                  <a:pt x="3011262" y="3580039"/>
                </a:moveTo>
                <a:lnTo>
                  <a:pt x="3007552" y="3567339"/>
                </a:lnTo>
                <a:lnTo>
                  <a:pt x="3003693" y="3554639"/>
                </a:lnTo>
                <a:lnTo>
                  <a:pt x="3000153" y="3541827"/>
                </a:lnTo>
                <a:lnTo>
                  <a:pt x="2997498" y="3529239"/>
                </a:lnTo>
                <a:lnTo>
                  <a:pt x="3005386" y="3541939"/>
                </a:lnTo>
                <a:lnTo>
                  <a:pt x="3010808" y="3554639"/>
                </a:lnTo>
                <a:lnTo>
                  <a:pt x="3013016" y="3567339"/>
                </a:lnTo>
                <a:lnTo>
                  <a:pt x="3011262" y="3580039"/>
                </a:lnTo>
                <a:close/>
              </a:path>
              <a:path w="3640454" h="4913630">
                <a:moveTo>
                  <a:pt x="3150657" y="3580039"/>
                </a:moveTo>
                <a:lnTo>
                  <a:pt x="3146033" y="3580039"/>
                </a:lnTo>
                <a:lnTo>
                  <a:pt x="3143050" y="3554639"/>
                </a:lnTo>
                <a:lnTo>
                  <a:pt x="3141836" y="3541939"/>
                </a:lnTo>
                <a:lnTo>
                  <a:pt x="3142517" y="3529239"/>
                </a:lnTo>
                <a:lnTo>
                  <a:pt x="3147112" y="3541939"/>
                </a:lnTo>
                <a:lnTo>
                  <a:pt x="3148554" y="3554639"/>
                </a:lnTo>
                <a:lnTo>
                  <a:pt x="3149013" y="3567339"/>
                </a:lnTo>
                <a:lnTo>
                  <a:pt x="3150657" y="3580039"/>
                </a:lnTo>
                <a:close/>
              </a:path>
              <a:path w="3640454" h="4913630">
                <a:moveTo>
                  <a:pt x="177499" y="3554639"/>
                </a:moveTo>
                <a:lnTo>
                  <a:pt x="174810" y="3554639"/>
                </a:lnTo>
                <a:lnTo>
                  <a:pt x="169397" y="3541939"/>
                </a:lnTo>
                <a:lnTo>
                  <a:pt x="178151" y="3541939"/>
                </a:lnTo>
                <a:lnTo>
                  <a:pt x="177499" y="3554639"/>
                </a:lnTo>
                <a:close/>
              </a:path>
              <a:path w="3640454" h="4913630">
                <a:moveTo>
                  <a:pt x="234732" y="3554639"/>
                </a:moveTo>
                <a:lnTo>
                  <a:pt x="219146" y="3554639"/>
                </a:lnTo>
                <a:lnTo>
                  <a:pt x="224763" y="3541939"/>
                </a:lnTo>
                <a:lnTo>
                  <a:pt x="234775" y="3541939"/>
                </a:lnTo>
                <a:lnTo>
                  <a:pt x="234732" y="3554639"/>
                </a:lnTo>
                <a:close/>
              </a:path>
              <a:path w="3640454" h="4913630">
                <a:moveTo>
                  <a:pt x="386060" y="3567339"/>
                </a:moveTo>
                <a:lnTo>
                  <a:pt x="371097" y="3567339"/>
                </a:lnTo>
                <a:lnTo>
                  <a:pt x="373572" y="3554639"/>
                </a:lnTo>
                <a:lnTo>
                  <a:pt x="376175" y="3554639"/>
                </a:lnTo>
                <a:lnTo>
                  <a:pt x="378871" y="3541939"/>
                </a:lnTo>
                <a:lnTo>
                  <a:pt x="391166" y="3541939"/>
                </a:lnTo>
                <a:lnTo>
                  <a:pt x="388648" y="3554639"/>
                </a:lnTo>
                <a:lnTo>
                  <a:pt x="386060" y="3567339"/>
                </a:lnTo>
                <a:close/>
              </a:path>
              <a:path w="3640454" h="4913630">
                <a:moveTo>
                  <a:pt x="426129" y="3567339"/>
                </a:moveTo>
                <a:lnTo>
                  <a:pt x="412609" y="3567339"/>
                </a:lnTo>
                <a:lnTo>
                  <a:pt x="415521" y="3554639"/>
                </a:lnTo>
                <a:lnTo>
                  <a:pt x="417351" y="3541939"/>
                </a:lnTo>
                <a:lnTo>
                  <a:pt x="430281" y="3541939"/>
                </a:lnTo>
                <a:lnTo>
                  <a:pt x="428271" y="3554639"/>
                </a:lnTo>
                <a:lnTo>
                  <a:pt x="426129" y="3567339"/>
                </a:lnTo>
                <a:close/>
              </a:path>
              <a:path w="3640454" h="4913630">
                <a:moveTo>
                  <a:pt x="578700" y="3554639"/>
                </a:moveTo>
                <a:lnTo>
                  <a:pt x="570556" y="3554639"/>
                </a:lnTo>
                <a:lnTo>
                  <a:pt x="568185" y="3541939"/>
                </a:lnTo>
                <a:lnTo>
                  <a:pt x="580358" y="3541939"/>
                </a:lnTo>
                <a:lnTo>
                  <a:pt x="578700" y="3554639"/>
                </a:lnTo>
                <a:close/>
              </a:path>
              <a:path w="3640454" h="4913630">
                <a:moveTo>
                  <a:pt x="635168" y="3567339"/>
                </a:moveTo>
                <a:lnTo>
                  <a:pt x="628575" y="3567339"/>
                </a:lnTo>
                <a:lnTo>
                  <a:pt x="626885" y="3554639"/>
                </a:lnTo>
                <a:lnTo>
                  <a:pt x="625127" y="3541939"/>
                </a:lnTo>
                <a:lnTo>
                  <a:pt x="637233" y="3541939"/>
                </a:lnTo>
                <a:lnTo>
                  <a:pt x="637763" y="3554639"/>
                </a:lnTo>
                <a:lnTo>
                  <a:pt x="637912" y="3554639"/>
                </a:lnTo>
                <a:lnTo>
                  <a:pt x="635168" y="3567339"/>
                </a:lnTo>
                <a:close/>
              </a:path>
              <a:path w="3640454" h="4913630">
                <a:moveTo>
                  <a:pt x="786612" y="3554639"/>
                </a:moveTo>
                <a:lnTo>
                  <a:pt x="776797" y="3554639"/>
                </a:lnTo>
                <a:lnTo>
                  <a:pt x="781195" y="3541939"/>
                </a:lnTo>
                <a:lnTo>
                  <a:pt x="784396" y="3541939"/>
                </a:lnTo>
                <a:lnTo>
                  <a:pt x="786612" y="3554639"/>
                </a:lnTo>
                <a:close/>
              </a:path>
              <a:path w="3640454" h="4913630">
                <a:moveTo>
                  <a:pt x="1516781" y="3580039"/>
                </a:moveTo>
                <a:lnTo>
                  <a:pt x="1501941" y="3580039"/>
                </a:lnTo>
                <a:lnTo>
                  <a:pt x="1496116" y="3567339"/>
                </a:lnTo>
                <a:lnTo>
                  <a:pt x="1493129" y="3554639"/>
                </a:lnTo>
                <a:lnTo>
                  <a:pt x="1489654" y="3541939"/>
                </a:lnTo>
                <a:lnTo>
                  <a:pt x="1497908" y="3541939"/>
                </a:lnTo>
                <a:lnTo>
                  <a:pt x="1503753" y="3554639"/>
                </a:lnTo>
                <a:lnTo>
                  <a:pt x="1508541" y="3567339"/>
                </a:lnTo>
                <a:lnTo>
                  <a:pt x="1512730" y="3567339"/>
                </a:lnTo>
                <a:lnTo>
                  <a:pt x="1516781" y="3580039"/>
                </a:lnTo>
                <a:close/>
              </a:path>
              <a:path w="3640454" h="4913630">
                <a:moveTo>
                  <a:pt x="1599265" y="3554639"/>
                </a:moveTo>
                <a:lnTo>
                  <a:pt x="1593798" y="3554639"/>
                </a:lnTo>
                <a:lnTo>
                  <a:pt x="1593123" y="3541939"/>
                </a:lnTo>
                <a:lnTo>
                  <a:pt x="1600090" y="3541939"/>
                </a:lnTo>
                <a:lnTo>
                  <a:pt x="1599265" y="3554639"/>
                </a:lnTo>
                <a:close/>
              </a:path>
              <a:path w="3640454" h="4913630">
                <a:moveTo>
                  <a:pt x="1812975" y="3580039"/>
                </a:moveTo>
                <a:lnTo>
                  <a:pt x="1805142" y="3580039"/>
                </a:lnTo>
                <a:lnTo>
                  <a:pt x="1800831" y="3567339"/>
                </a:lnTo>
                <a:lnTo>
                  <a:pt x="1797320" y="3554639"/>
                </a:lnTo>
                <a:lnTo>
                  <a:pt x="1793855" y="3554639"/>
                </a:lnTo>
                <a:lnTo>
                  <a:pt x="1789540" y="3541939"/>
                </a:lnTo>
                <a:lnTo>
                  <a:pt x="1802318" y="3541939"/>
                </a:lnTo>
                <a:lnTo>
                  <a:pt x="1806089" y="3554639"/>
                </a:lnTo>
                <a:lnTo>
                  <a:pt x="1812975" y="3580039"/>
                </a:lnTo>
                <a:close/>
              </a:path>
              <a:path w="3640454" h="4913630">
                <a:moveTo>
                  <a:pt x="2925448" y="3592739"/>
                </a:moveTo>
                <a:lnTo>
                  <a:pt x="2919604" y="3580039"/>
                </a:lnTo>
                <a:lnTo>
                  <a:pt x="2915395" y="3567339"/>
                </a:lnTo>
                <a:lnTo>
                  <a:pt x="2912566" y="3554639"/>
                </a:lnTo>
                <a:lnTo>
                  <a:pt x="2910861" y="3541939"/>
                </a:lnTo>
                <a:lnTo>
                  <a:pt x="2916845" y="3554639"/>
                </a:lnTo>
                <a:lnTo>
                  <a:pt x="2920970" y="3567339"/>
                </a:lnTo>
                <a:lnTo>
                  <a:pt x="2923688" y="3580039"/>
                </a:lnTo>
                <a:lnTo>
                  <a:pt x="2925448" y="3592739"/>
                </a:lnTo>
                <a:close/>
              </a:path>
              <a:path w="3640454" h="4913630">
                <a:moveTo>
                  <a:pt x="3136484" y="3580039"/>
                </a:moveTo>
                <a:lnTo>
                  <a:pt x="3132746" y="3580039"/>
                </a:lnTo>
                <a:lnTo>
                  <a:pt x="3130085" y="3567339"/>
                </a:lnTo>
                <a:lnTo>
                  <a:pt x="3128497" y="3554639"/>
                </a:lnTo>
                <a:lnTo>
                  <a:pt x="3127973" y="3541939"/>
                </a:lnTo>
                <a:lnTo>
                  <a:pt x="3132379" y="3554639"/>
                </a:lnTo>
                <a:lnTo>
                  <a:pt x="3135456" y="3567339"/>
                </a:lnTo>
                <a:lnTo>
                  <a:pt x="3136919" y="3567339"/>
                </a:lnTo>
                <a:lnTo>
                  <a:pt x="3136484" y="3580039"/>
                </a:lnTo>
                <a:close/>
              </a:path>
              <a:path w="3640454" h="4913630">
                <a:moveTo>
                  <a:pt x="227209" y="3567339"/>
                </a:moveTo>
                <a:lnTo>
                  <a:pt x="210176" y="3567339"/>
                </a:lnTo>
                <a:lnTo>
                  <a:pt x="214292" y="3554639"/>
                </a:lnTo>
                <a:lnTo>
                  <a:pt x="231144" y="3554639"/>
                </a:lnTo>
                <a:lnTo>
                  <a:pt x="227209" y="3567339"/>
                </a:lnTo>
                <a:close/>
              </a:path>
              <a:path w="3640454" h="4913630">
                <a:moveTo>
                  <a:pt x="271939" y="3567339"/>
                </a:moveTo>
                <a:lnTo>
                  <a:pt x="255568" y="3567339"/>
                </a:lnTo>
                <a:lnTo>
                  <a:pt x="259799" y="3554639"/>
                </a:lnTo>
                <a:lnTo>
                  <a:pt x="271616" y="3554639"/>
                </a:lnTo>
                <a:lnTo>
                  <a:pt x="271939" y="3567339"/>
                </a:lnTo>
                <a:close/>
              </a:path>
              <a:path w="3640454" h="4913630">
                <a:moveTo>
                  <a:pt x="299919" y="3592739"/>
                </a:moveTo>
                <a:lnTo>
                  <a:pt x="283725" y="3592739"/>
                </a:lnTo>
                <a:lnTo>
                  <a:pt x="286966" y="3580039"/>
                </a:lnTo>
                <a:lnTo>
                  <a:pt x="290493" y="3580039"/>
                </a:lnTo>
                <a:lnTo>
                  <a:pt x="294476" y="3567339"/>
                </a:lnTo>
                <a:lnTo>
                  <a:pt x="299087" y="3554639"/>
                </a:lnTo>
                <a:lnTo>
                  <a:pt x="308077" y="3554639"/>
                </a:lnTo>
                <a:lnTo>
                  <a:pt x="309741" y="3567339"/>
                </a:lnTo>
                <a:lnTo>
                  <a:pt x="310047" y="3567339"/>
                </a:lnTo>
                <a:lnTo>
                  <a:pt x="303766" y="3580039"/>
                </a:lnTo>
                <a:lnTo>
                  <a:pt x="299919" y="3592739"/>
                </a:lnTo>
                <a:close/>
              </a:path>
              <a:path w="3640454" h="4913630">
                <a:moveTo>
                  <a:pt x="337185" y="3592739"/>
                </a:moveTo>
                <a:lnTo>
                  <a:pt x="323093" y="3592739"/>
                </a:lnTo>
                <a:lnTo>
                  <a:pt x="327536" y="3580039"/>
                </a:lnTo>
                <a:lnTo>
                  <a:pt x="330532" y="3567339"/>
                </a:lnTo>
                <a:lnTo>
                  <a:pt x="334063" y="3567339"/>
                </a:lnTo>
                <a:lnTo>
                  <a:pt x="338454" y="3554639"/>
                </a:lnTo>
                <a:lnTo>
                  <a:pt x="350065" y="3554639"/>
                </a:lnTo>
                <a:lnTo>
                  <a:pt x="347569" y="3567339"/>
                </a:lnTo>
                <a:lnTo>
                  <a:pt x="344512" y="3580039"/>
                </a:lnTo>
                <a:lnTo>
                  <a:pt x="341011" y="3580039"/>
                </a:lnTo>
                <a:lnTo>
                  <a:pt x="337185" y="3592739"/>
                </a:lnTo>
                <a:close/>
              </a:path>
              <a:path w="3640454" h="4913630">
                <a:moveTo>
                  <a:pt x="798469" y="3592739"/>
                </a:moveTo>
                <a:lnTo>
                  <a:pt x="789159" y="3592739"/>
                </a:lnTo>
                <a:lnTo>
                  <a:pt x="785389" y="3580039"/>
                </a:lnTo>
                <a:lnTo>
                  <a:pt x="782661" y="3567339"/>
                </a:lnTo>
                <a:lnTo>
                  <a:pt x="780015" y="3567339"/>
                </a:lnTo>
                <a:lnTo>
                  <a:pt x="777497" y="3554639"/>
                </a:lnTo>
                <a:lnTo>
                  <a:pt x="790500" y="3554639"/>
                </a:lnTo>
                <a:lnTo>
                  <a:pt x="798589" y="3580039"/>
                </a:lnTo>
                <a:lnTo>
                  <a:pt x="798469" y="3592739"/>
                </a:lnTo>
                <a:close/>
              </a:path>
              <a:path w="3640454" h="4913630">
                <a:moveTo>
                  <a:pt x="882338" y="3567339"/>
                </a:moveTo>
                <a:lnTo>
                  <a:pt x="874914" y="3567339"/>
                </a:lnTo>
                <a:lnTo>
                  <a:pt x="879636" y="3554639"/>
                </a:lnTo>
                <a:lnTo>
                  <a:pt x="882338" y="3567339"/>
                </a:lnTo>
                <a:close/>
              </a:path>
              <a:path w="3640454" h="4913630">
                <a:moveTo>
                  <a:pt x="1311573" y="3605439"/>
                </a:moveTo>
                <a:lnTo>
                  <a:pt x="1308871" y="3605439"/>
                </a:lnTo>
                <a:lnTo>
                  <a:pt x="1302709" y="3592739"/>
                </a:lnTo>
                <a:lnTo>
                  <a:pt x="1298104" y="3580039"/>
                </a:lnTo>
                <a:lnTo>
                  <a:pt x="1293555" y="3567339"/>
                </a:lnTo>
                <a:lnTo>
                  <a:pt x="1289070" y="3567339"/>
                </a:lnTo>
                <a:lnTo>
                  <a:pt x="1286993" y="3554639"/>
                </a:lnTo>
                <a:lnTo>
                  <a:pt x="1297208" y="3554639"/>
                </a:lnTo>
                <a:lnTo>
                  <a:pt x="1302751" y="3567339"/>
                </a:lnTo>
                <a:lnTo>
                  <a:pt x="1317452" y="3592739"/>
                </a:lnTo>
                <a:lnTo>
                  <a:pt x="1314515" y="3592739"/>
                </a:lnTo>
                <a:lnTo>
                  <a:pt x="1311573" y="3605439"/>
                </a:lnTo>
                <a:close/>
              </a:path>
              <a:path w="3640454" h="4913630">
                <a:moveTo>
                  <a:pt x="1722472" y="3605439"/>
                </a:moveTo>
                <a:lnTo>
                  <a:pt x="1715238" y="3605439"/>
                </a:lnTo>
                <a:lnTo>
                  <a:pt x="1710663" y="3592739"/>
                </a:lnTo>
                <a:lnTo>
                  <a:pt x="1707041" y="3580039"/>
                </a:lnTo>
                <a:lnTo>
                  <a:pt x="1703509" y="3567339"/>
                </a:lnTo>
                <a:lnTo>
                  <a:pt x="1699450" y="3567339"/>
                </a:lnTo>
                <a:lnTo>
                  <a:pt x="1700544" y="3554639"/>
                </a:lnTo>
                <a:lnTo>
                  <a:pt x="1707557" y="3554639"/>
                </a:lnTo>
                <a:lnTo>
                  <a:pt x="1711954" y="3567339"/>
                </a:lnTo>
                <a:lnTo>
                  <a:pt x="1715778" y="3580039"/>
                </a:lnTo>
                <a:lnTo>
                  <a:pt x="1719220" y="3592739"/>
                </a:lnTo>
                <a:lnTo>
                  <a:pt x="1722472" y="3605439"/>
                </a:lnTo>
                <a:close/>
              </a:path>
              <a:path w="3640454" h="4913630">
                <a:moveTo>
                  <a:pt x="2705214" y="3605439"/>
                </a:moveTo>
                <a:lnTo>
                  <a:pt x="2701431" y="3605439"/>
                </a:lnTo>
                <a:lnTo>
                  <a:pt x="2687036" y="3554639"/>
                </a:lnTo>
                <a:lnTo>
                  <a:pt x="2694221" y="3567339"/>
                </a:lnTo>
                <a:lnTo>
                  <a:pt x="2699960" y="3580039"/>
                </a:lnTo>
                <a:lnTo>
                  <a:pt x="2703782" y="3592739"/>
                </a:lnTo>
                <a:lnTo>
                  <a:pt x="2705214" y="3605439"/>
                </a:lnTo>
                <a:close/>
              </a:path>
              <a:path w="3640454" h="4913630">
                <a:moveTo>
                  <a:pt x="2819733" y="3605439"/>
                </a:moveTo>
                <a:lnTo>
                  <a:pt x="2813934" y="3592739"/>
                </a:lnTo>
                <a:lnTo>
                  <a:pt x="2809650" y="3580039"/>
                </a:lnTo>
                <a:lnTo>
                  <a:pt x="2806882" y="3567339"/>
                </a:lnTo>
                <a:lnTo>
                  <a:pt x="2805631" y="3554639"/>
                </a:lnTo>
                <a:lnTo>
                  <a:pt x="2811691" y="3567339"/>
                </a:lnTo>
                <a:lnTo>
                  <a:pt x="2816030" y="3567339"/>
                </a:lnTo>
                <a:lnTo>
                  <a:pt x="2818694" y="3580039"/>
                </a:lnTo>
                <a:lnTo>
                  <a:pt x="2819733" y="3605439"/>
                </a:lnTo>
                <a:close/>
              </a:path>
              <a:path w="3640454" h="4913630">
                <a:moveTo>
                  <a:pt x="216777" y="3580039"/>
                </a:moveTo>
                <a:lnTo>
                  <a:pt x="205811" y="3580039"/>
                </a:lnTo>
                <a:lnTo>
                  <a:pt x="206771" y="3567339"/>
                </a:lnTo>
                <a:lnTo>
                  <a:pt x="222546" y="3567339"/>
                </a:lnTo>
                <a:lnTo>
                  <a:pt x="216777" y="3580039"/>
                </a:lnTo>
                <a:close/>
              </a:path>
              <a:path w="3640454" h="4913630">
                <a:moveTo>
                  <a:pt x="260234" y="3592739"/>
                </a:moveTo>
                <a:lnTo>
                  <a:pt x="244953" y="3592739"/>
                </a:lnTo>
                <a:lnTo>
                  <a:pt x="248000" y="3580039"/>
                </a:lnTo>
                <a:lnTo>
                  <a:pt x="251586" y="3567339"/>
                </a:lnTo>
                <a:lnTo>
                  <a:pt x="268340" y="3567339"/>
                </a:lnTo>
                <a:lnTo>
                  <a:pt x="264602" y="3580039"/>
                </a:lnTo>
                <a:lnTo>
                  <a:pt x="260234" y="3592739"/>
                </a:lnTo>
                <a:close/>
              </a:path>
              <a:path w="3640454" h="4913630">
                <a:moveTo>
                  <a:pt x="379636" y="3580039"/>
                </a:moveTo>
                <a:lnTo>
                  <a:pt x="367510" y="3580039"/>
                </a:lnTo>
                <a:lnTo>
                  <a:pt x="368785" y="3567339"/>
                </a:lnTo>
                <a:lnTo>
                  <a:pt x="383403" y="3567339"/>
                </a:lnTo>
                <a:lnTo>
                  <a:pt x="379636" y="3580039"/>
                </a:lnTo>
                <a:close/>
              </a:path>
              <a:path w="3640454" h="4913630">
                <a:moveTo>
                  <a:pt x="900798" y="3605439"/>
                </a:moveTo>
                <a:lnTo>
                  <a:pt x="891379" y="3605439"/>
                </a:lnTo>
                <a:lnTo>
                  <a:pt x="886183" y="3592739"/>
                </a:lnTo>
                <a:lnTo>
                  <a:pt x="881450" y="3580039"/>
                </a:lnTo>
                <a:lnTo>
                  <a:pt x="877413" y="3580039"/>
                </a:lnTo>
                <a:lnTo>
                  <a:pt x="874304" y="3567339"/>
                </a:lnTo>
                <a:lnTo>
                  <a:pt x="887952" y="3567339"/>
                </a:lnTo>
                <a:lnTo>
                  <a:pt x="892434" y="3580039"/>
                </a:lnTo>
                <a:lnTo>
                  <a:pt x="900801" y="3592739"/>
                </a:lnTo>
                <a:lnTo>
                  <a:pt x="900798" y="3605439"/>
                </a:lnTo>
                <a:close/>
              </a:path>
              <a:path w="3640454" h="4913630">
                <a:moveTo>
                  <a:pt x="1190928" y="3580039"/>
                </a:moveTo>
                <a:lnTo>
                  <a:pt x="1188484" y="3580039"/>
                </a:lnTo>
                <a:lnTo>
                  <a:pt x="1187054" y="3567339"/>
                </a:lnTo>
                <a:lnTo>
                  <a:pt x="1198057" y="3567339"/>
                </a:lnTo>
                <a:lnTo>
                  <a:pt x="1190928" y="3580039"/>
                </a:lnTo>
                <a:close/>
              </a:path>
              <a:path w="3640454" h="4913630">
                <a:moveTo>
                  <a:pt x="72669" y="3592739"/>
                </a:moveTo>
                <a:lnTo>
                  <a:pt x="60747" y="3592739"/>
                </a:lnTo>
                <a:lnTo>
                  <a:pt x="62663" y="3580039"/>
                </a:lnTo>
                <a:lnTo>
                  <a:pt x="69987" y="3580039"/>
                </a:lnTo>
                <a:lnTo>
                  <a:pt x="72669" y="3592739"/>
                </a:lnTo>
                <a:close/>
              </a:path>
              <a:path w="3640454" h="4913630">
                <a:moveTo>
                  <a:pt x="150399" y="3605439"/>
                </a:moveTo>
                <a:lnTo>
                  <a:pt x="131586" y="3605439"/>
                </a:lnTo>
                <a:lnTo>
                  <a:pt x="136772" y="3592739"/>
                </a:lnTo>
                <a:lnTo>
                  <a:pt x="142999" y="3580039"/>
                </a:lnTo>
                <a:lnTo>
                  <a:pt x="157707" y="3580039"/>
                </a:lnTo>
                <a:lnTo>
                  <a:pt x="154268" y="3592739"/>
                </a:lnTo>
                <a:lnTo>
                  <a:pt x="150399" y="3605439"/>
                </a:lnTo>
                <a:close/>
              </a:path>
              <a:path w="3640454" h="4913630">
                <a:moveTo>
                  <a:pt x="522933" y="3592739"/>
                </a:moveTo>
                <a:lnTo>
                  <a:pt x="511455" y="3592739"/>
                </a:lnTo>
                <a:lnTo>
                  <a:pt x="511977" y="3580039"/>
                </a:lnTo>
                <a:lnTo>
                  <a:pt x="521323" y="3580039"/>
                </a:lnTo>
                <a:lnTo>
                  <a:pt x="522933" y="3592739"/>
                </a:lnTo>
                <a:close/>
              </a:path>
              <a:path w="3640454" h="4913630">
                <a:moveTo>
                  <a:pt x="582753" y="3592739"/>
                </a:moveTo>
                <a:lnTo>
                  <a:pt x="567819" y="3592739"/>
                </a:lnTo>
                <a:lnTo>
                  <a:pt x="583916" y="3580039"/>
                </a:lnTo>
                <a:lnTo>
                  <a:pt x="582753" y="3592739"/>
                </a:lnTo>
                <a:close/>
              </a:path>
              <a:path w="3640454" h="4913630">
                <a:moveTo>
                  <a:pt x="1004551" y="3605439"/>
                </a:moveTo>
                <a:lnTo>
                  <a:pt x="990967" y="3605439"/>
                </a:lnTo>
                <a:lnTo>
                  <a:pt x="986863" y="3592739"/>
                </a:lnTo>
                <a:lnTo>
                  <a:pt x="980994" y="3580039"/>
                </a:lnTo>
                <a:lnTo>
                  <a:pt x="990165" y="3580039"/>
                </a:lnTo>
                <a:lnTo>
                  <a:pt x="995974" y="3592739"/>
                </a:lnTo>
                <a:lnTo>
                  <a:pt x="1000294" y="3592739"/>
                </a:lnTo>
                <a:lnTo>
                  <a:pt x="1004551" y="3605439"/>
                </a:lnTo>
                <a:close/>
              </a:path>
              <a:path w="3640454" h="4913630">
                <a:moveTo>
                  <a:pt x="1416459" y="3592739"/>
                </a:moveTo>
                <a:lnTo>
                  <a:pt x="1409442" y="3592739"/>
                </a:lnTo>
                <a:lnTo>
                  <a:pt x="1414264" y="3580039"/>
                </a:lnTo>
                <a:lnTo>
                  <a:pt x="1416459" y="3592739"/>
                </a:lnTo>
                <a:close/>
              </a:path>
              <a:path w="3640454" h="4913630">
                <a:moveTo>
                  <a:pt x="1515548" y="3592739"/>
                </a:moveTo>
                <a:lnTo>
                  <a:pt x="1509082" y="3592739"/>
                </a:lnTo>
                <a:lnTo>
                  <a:pt x="1504765" y="3580039"/>
                </a:lnTo>
                <a:lnTo>
                  <a:pt x="1516852" y="3580039"/>
                </a:lnTo>
                <a:lnTo>
                  <a:pt x="1515548" y="3592739"/>
                </a:lnTo>
                <a:close/>
              </a:path>
              <a:path w="3640454" h="4913630">
                <a:moveTo>
                  <a:pt x="2595271" y="3630839"/>
                </a:moveTo>
                <a:lnTo>
                  <a:pt x="2590362" y="3618139"/>
                </a:lnTo>
                <a:lnTo>
                  <a:pt x="2586196" y="3605439"/>
                </a:lnTo>
                <a:lnTo>
                  <a:pt x="2582883" y="3592739"/>
                </a:lnTo>
                <a:lnTo>
                  <a:pt x="2580533" y="3580039"/>
                </a:lnTo>
                <a:lnTo>
                  <a:pt x="2587681" y="3592739"/>
                </a:lnTo>
                <a:lnTo>
                  <a:pt x="2592974" y="3605439"/>
                </a:lnTo>
                <a:lnTo>
                  <a:pt x="2595731" y="3618139"/>
                </a:lnTo>
                <a:lnTo>
                  <a:pt x="2595271" y="3630839"/>
                </a:lnTo>
                <a:close/>
              </a:path>
              <a:path w="3640454" h="4913630">
                <a:moveTo>
                  <a:pt x="69695" y="3605439"/>
                </a:moveTo>
                <a:lnTo>
                  <a:pt x="52812" y="3605439"/>
                </a:lnTo>
                <a:lnTo>
                  <a:pt x="56706" y="3592739"/>
                </a:lnTo>
                <a:lnTo>
                  <a:pt x="72675" y="3592739"/>
                </a:lnTo>
                <a:lnTo>
                  <a:pt x="69695" y="3605439"/>
                </a:lnTo>
                <a:close/>
              </a:path>
              <a:path w="3640454" h="4913630">
                <a:moveTo>
                  <a:pt x="293045" y="3605439"/>
                </a:moveTo>
                <a:lnTo>
                  <a:pt x="289760" y="3605439"/>
                </a:lnTo>
                <a:lnTo>
                  <a:pt x="284315" y="3592739"/>
                </a:lnTo>
                <a:lnTo>
                  <a:pt x="294937" y="3592739"/>
                </a:lnTo>
                <a:lnTo>
                  <a:pt x="293045" y="3605439"/>
                </a:lnTo>
                <a:close/>
              </a:path>
              <a:path w="3640454" h="4913630">
                <a:moveTo>
                  <a:pt x="467942" y="3605439"/>
                </a:moveTo>
                <a:lnTo>
                  <a:pt x="454204" y="3605439"/>
                </a:lnTo>
                <a:lnTo>
                  <a:pt x="455053" y="3592739"/>
                </a:lnTo>
                <a:lnTo>
                  <a:pt x="467845" y="3592739"/>
                </a:lnTo>
                <a:lnTo>
                  <a:pt x="467942" y="3605439"/>
                </a:lnTo>
                <a:close/>
              </a:path>
              <a:path w="3640454" h="4913630">
                <a:moveTo>
                  <a:pt x="522872" y="3618139"/>
                </a:moveTo>
                <a:lnTo>
                  <a:pt x="510254" y="3618139"/>
                </a:lnTo>
                <a:lnTo>
                  <a:pt x="509715" y="3605439"/>
                </a:lnTo>
                <a:lnTo>
                  <a:pt x="510196" y="3592739"/>
                </a:lnTo>
                <a:lnTo>
                  <a:pt x="523207" y="3592739"/>
                </a:lnTo>
                <a:lnTo>
                  <a:pt x="523080" y="3605439"/>
                </a:lnTo>
                <a:lnTo>
                  <a:pt x="522872" y="3605439"/>
                </a:lnTo>
                <a:lnTo>
                  <a:pt x="522872" y="3618139"/>
                </a:lnTo>
                <a:close/>
              </a:path>
              <a:path w="3640454" h="4913630">
                <a:moveTo>
                  <a:pt x="585221" y="3630839"/>
                </a:moveTo>
                <a:lnTo>
                  <a:pt x="574861" y="3630839"/>
                </a:lnTo>
                <a:lnTo>
                  <a:pt x="573179" y="3618139"/>
                </a:lnTo>
                <a:lnTo>
                  <a:pt x="572066" y="3618139"/>
                </a:lnTo>
                <a:lnTo>
                  <a:pt x="571477" y="3605439"/>
                </a:lnTo>
                <a:lnTo>
                  <a:pt x="571364" y="3592739"/>
                </a:lnTo>
                <a:lnTo>
                  <a:pt x="583550" y="3592739"/>
                </a:lnTo>
                <a:lnTo>
                  <a:pt x="584341" y="3605439"/>
                </a:lnTo>
                <a:lnTo>
                  <a:pt x="584770" y="3605439"/>
                </a:lnTo>
                <a:lnTo>
                  <a:pt x="585221" y="3630839"/>
                </a:lnTo>
                <a:close/>
              </a:path>
              <a:path w="3640454" h="4913630">
                <a:moveTo>
                  <a:pt x="645322" y="3605439"/>
                </a:moveTo>
                <a:lnTo>
                  <a:pt x="633599" y="3605439"/>
                </a:lnTo>
                <a:lnTo>
                  <a:pt x="634238" y="3592739"/>
                </a:lnTo>
                <a:lnTo>
                  <a:pt x="644461" y="3592739"/>
                </a:lnTo>
                <a:lnTo>
                  <a:pt x="645322" y="3605439"/>
                </a:lnTo>
                <a:close/>
              </a:path>
              <a:path w="3640454" h="4913630">
                <a:moveTo>
                  <a:pt x="1125518" y="3630839"/>
                </a:moveTo>
                <a:lnTo>
                  <a:pt x="1116522" y="3630839"/>
                </a:lnTo>
                <a:lnTo>
                  <a:pt x="1110408" y="3618139"/>
                </a:lnTo>
                <a:lnTo>
                  <a:pt x="1105468" y="3618139"/>
                </a:lnTo>
                <a:lnTo>
                  <a:pt x="1100603" y="3605439"/>
                </a:lnTo>
                <a:lnTo>
                  <a:pt x="1095826" y="3592739"/>
                </a:lnTo>
                <a:lnTo>
                  <a:pt x="1104011" y="3592739"/>
                </a:lnTo>
                <a:lnTo>
                  <a:pt x="1109980" y="3605439"/>
                </a:lnTo>
                <a:lnTo>
                  <a:pt x="1114695" y="3605439"/>
                </a:lnTo>
                <a:lnTo>
                  <a:pt x="1119358" y="3618139"/>
                </a:lnTo>
                <a:lnTo>
                  <a:pt x="1125518" y="3630839"/>
                </a:lnTo>
                <a:close/>
              </a:path>
              <a:path w="3640454" h="4913630">
                <a:moveTo>
                  <a:pt x="1435095" y="3630839"/>
                </a:moveTo>
                <a:lnTo>
                  <a:pt x="1427384" y="3630839"/>
                </a:lnTo>
                <a:lnTo>
                  <a:pt x="1422320" y="3618139"/>
                </a:lnTo>
                <a:lnTo>
                  <a:pt x="1417662" y="3618139"/>
                </a:lnTo>
                <a:lnTo>
                  <a:pt x="1413449" y="3605439"/>
                </a:lnTo>
                <a:lnTo>
                  <a:pt x="1409722" y="3592739"/>
                </a:lnTo>
                <a:lnTo>
                  <a:pt x="1422774" y="3592739"/>
                </a:lnTo>
                <a:lnTo>
                  <a:pt x="1427335" y="3605439"/>
                </a:lnTo>
                <a:lnTo>
                  <a:pt x="1431410" y="3618139"/>
                </a:lnTo>
                <a:lnTo>
                  <a:pt x="1435095" y="3630839"/>
                </a:lnTo>
                <a:close/>
              </a:path>
              <a:path w="3640454" h="4913630">
                <a:moveTo>
                  <a:pt x="1634275" y="3630839"/>
                </a:moveTo>
                <a:lnTo>
                  <a:pt x="1626335" y="3630839"/>
                </a:lnTo>
                <a:lnTo>
                  <a:pt x="1622246" y="3618139"/>
                </a:lnTo>
                <a:lnTo>
                  <a:pt x="1618964" y="3618139"/>
                </a:lnTo>
                <a:lnTo>
                  <a:pt x="1611648" y="3592739"/>
                </a:lnTo>
                <a:lnTo>
                  <a:pt x="1619624" y="3592739"/>
                </a:lnTo>
                <a:lnTo>
                  <a:pt x="1624069" y="3605439"/>
                </a:lnTo>
                <a:lnTo>
                  <a:pt x="1627589" y="3605439"/>
                </a:lnTo>
                <a:lnTo>
                  <a:pt x="1634275" y="3630839"/>
                </a:lnTo>
                <a:close/>
              </a:path>
              <a:path w="3640454" h="4913630">
                <a:moveTo>
                  <a:pt x="2122111" y="3643539"/>
                </a:moveTo>
                <a:lnTo>
                  <a:pt x="2114612" y="3643539"/>
                </a:lnTo>
                <a:lnTo>
                  <a:pt x="2111312" y="3630839"/>
                </a:lnTo>
                <a:lnTo>
                  <a:pt x="2108642" y="3618139"/>
                </a:lnTo>
                <a:lnTo>
                  <a:pt x="2106033" y="3618139"/>
                </a:lnTo>
                <a:lnTo>
                  <a:pt x="2102841" y="3605439"/>
                </a:lnTo>
                <a:lnTo>
                  <a:pt x="2103917" y="3592739"/>
                </a:lnTo>
                <a:lnTo>
                  <a:pt x="2111004" y="3592739"/>
                </a:lnTo>
                <a:lnTo>
                  <a:pt x="2114343" y="3605439"/>
                </a:lnTo>
                <a:lnTo>
                  <a:pt x="2117009" y="3618139"/>
                </a:lnTo>
                <a:lnTo>
                  <a:pt x="2122111" y="3643539"/>
                </a:lnTo>
                <a:close/>
              </a:path>
              <a:path w="3640454" h="4913630">
                <a:moveTo>
                  <a:pt x="2218352" y="3643539"/>
                </a:moveTo>
                <a:lnTo>
                  <a:pt x="2211227" y="3643539"/>
                </a:lnTo>
                <a:lnTo>
                  <a:pt x="2207653" y="3630839"/>
                </a:lnTo>
                <a:lnTo>
                  <a:pt x="2204797" y="3618139"/>
                </a:lnTo>
                <a:lnTo>
                  <a:pt x="2202002" y="3618139"/>
                </a:lnTo>
                <a:lnTo>
                  <a:pt x="2198681" y="3605439"/>
                </a:lnTo>
                <a:lnTo>
                  <a:pt x="2199249" y="3592739"/>
                </a:lnTo>
                <a:lnTo>
                  <a:pt x="2206552" y="3592739"/>
                </a:lnTo>
                <a:lnTo>
                  <a:pt x="2207098" y="3605439"/>
                </a:lnTo>
                <a:lnTo>
                  <a:pt x="2209980" y="3605439"/>
                </a:lnTo>
                <a:lnTo>
                  <a:pt x="2212786" y="3618139"/>
                </a:lnTo>
                <a:lnTo>
                  <a:pt x="2218352" y="3643539"/>
                </a:lnTo>
                <a:close/>
              </a:path>
              <a:path w="3640454" h="4913630">
                <a:moveTo>
                  <a:pt x="2309773" y="3643539"/>
                </a:moveTo>
                <a:lnTo>
                  <a:pt x="2305021" y="3630839"/>
                </a:lnTo>
                <a:lnTo>
                  <a:pt x="2300863" y="3618139"/>
                </a:lnTo>
                <a:lnTo>
                  <a:pt x="2297566" y="3605439"/>
                </a:lnTo>
                <a:lnTo>
                  <a:pt x="2295400" y="3592739"/>
                </a:lnTo>
                <a:lnTo>
                  <a:pt x="2302192" y="3605439"/>
                </a:lnTo>
                <a:lnTo>
                  <a:pt x="2307191" y="3618139"/>
                </a:lnTo>
                <a:lnTo>
                  <a:pt x="2309887" y="3630839"/>
                </a:lnTo>
                <a:lnTo>
                  <a:pt x="2309773" y="3643539"/>
                </a:lnTo>
                <a:close/>
              </a:path>
              <a:path w="3640454" h="4913630">
                <a:moveTo>
                  <a:pt x="2406111" y="3643539"/>
                </a:moveTo>
                <a:lnTo>
                  <a:pt x="2400837" y="3630839"/>
                </a:lnTo>
                <a:lnTo>
                  <a:pt x="2396898" y="3618139"/>
                </a:lnTo>
                <a:lnTo>
                  <a:pt x="2394374" y="3605439"/>
                </a:lnTo>
                <a:lnTo>
                  <a:pt x="2393341" y="3592739"/>
                </a:lnTo>
                <a:lnTo>
                  <a:pt x="2399556" y="3605439"/>
                </a:lnTo>
                <a:lnTo>
                  <a:pt x="2403686" y="3618139"/>
                </a:lnTo>
                <a:lnTo>
                  <a:pt x="2405835" y="3630839"/>
                </a:lnTo>
                <a:lnTo>
                  <a:pt x="2406111" y="3643539"/>
                </a:lnTo>
                <a:close/>
              </a:path>
              <a:path w="3640454" h="4913630">
                <a:moveTo>
                  <a:pt x="2500867" y="3643539"/>
                </a:moveTo>
                <a:lnTo>
                  <a:pt x="2495754" y="3630839"/>
                </a:lnTo>
                <a:lnTo>
                  <a:pt x="2491599" y="3618139"/>
                </a:lnTo>
                <a:lnTo>
                  <a:pt x="2488027" y="3605439"/>
                </a:lnTo>
                <a:lnTo>
                  <a:pt x="2484658" y="3592739"/>
                </a:lnTo>
                <a:lnTo>
                  <a:pt x="2492682" y="3592739"/>
                </a:lnTo>
                <a:lnTo>
                  <a:pt x="2498650" y="3605439"/>
                </a:lnTo>
                <a:lnTo>
                  <a:pt x="2501675" y="3630839"/>
                </a:lnTo>
                <a:lnTo>
                  <a:pt x="2500867" y="3643539"/>
                </a:lnTo>
                <a:close/>
              </a:path>
              <a:path w="3640454" h="4913630">
                <a:moveTo>
                  <a:pt x="3100940" y="3643539"/>
                </a:moveTo>
                <a:lnTo>
                  <a:pt x="3096106" y="3630839"/>
                </a:lnTo>
                <a:lnTo>
                  <a:pt x="3092814" y="3618139"/>
                </a:lnTo>
                <a:lnTo>
                  <a:pt x="3091150" y="3605439"/>
                </a:lnTo>
                <a:lnTo>
                  <a:pt x="3091197" y="3592739"/>
                </a:lnTo>
                <a:lnTo>
                  <a:pt x="3096249" y="3605439"/>
                </a:lnTo>
                <a:lnTo>
                  <a:pt x="3099099" y="3618139"/>
                </a:lnTo>
                <a:lnTo>
                  <a:pt x="3100433" y="3630839"/>
                </a:lnTo>
                <a:lnTo>
                  <a:pt x="3100940" y="3643539"/>
                </a:lnTo>
                <a:close/>
              </a:path>
              <a:path w="3640454" h="4913630">
                <a:moveTo>
                  <a:pt x="61878" y="3618139"/>
                </a:moveTo>
                <a:lnTo>
                  <a:pt x="45829" y="3618139"/>
                </a:lnTo>
                <a:lnTo>
                  <a:pt x="49156" y="3605439"/>
                </a:lnTo>
                <a:lnTo>
                  <a:pt x="66087" y="3605439"/>
                </a:lnTo>
                <a:lnTo>
                  <a:pt x="61878" y="3618139"/>
                </a:lnTo>
                <a:close/>
              </a:path>
              <a:path w="3640454" h="4913630">
                <a:moveTo>
                  <a:pt x="140983" y="3618139"/>
                </a:moveTo>
                <a:lnTo>
                  <a:pt x="130987" y="3618139"/>
                </a:lnTo>
                <a:lnTo>
                  <a:pt x="129949" y="3605439"/>
                </a:lnTo>
                <a:lnTo>
                  <a:pt x="146003" y="3605439"/>
                </a:lnTo>
                <a:lnTo>
                  <a:pt x="140983" y="3618139"/>
                </a:lnTo>
                <a:close/>
              </a:path>
              <a:path w="3640454" h="4913630">
                <a:moveTo>
                  <a:pt x="193929" y="3630839"/>
                </a:moveTo>
                <a:lnTo>
                  <a:pt x="176275" y="3630839"/>
                </a:lnTo>
                <a:lnTo>
                  <a:pt x="180352" y="3618139"/>
                </a:lnTo>
                <a:lnTo>
                  <a:pt x="185029" y="3605439"/>
                </a:lnTo>
                <a:lnTo>
                  <a:pt x="195926" y="3605439"/>
                </a:lnTo>
                <a:lnTo>
                  <a:pt x="196719" y="3618139"/>
                </a:lnTo>
                <a:lnTo>
                  <a:pt x="196897" y="3618139"/>
                </a:lnTo>
                <a:lnTo>
                  <a:pt x="193929" y="3630839"/>
                </a:lnTo>
                <a:close/>
              </a:path>
              <a:path w="3640454" h="4913630">
                <a:moveTo>
                  <a:pt x="409845" y="3643539"/>
                </a:moveTo>
                <a:lnTo>
                  <a:pt x="396844" y="3643539"/>
                </a:lnTo>
                <a:lnTo>
                  <a:pt x="397359" y="3630839"/>
                </a:lnTo>
                <a:lnTo>
                  <a:pt x="398573" y="3630839"/>
                </a:lnTo>
                <a:lnTo>
                  <a:pt x="399942" y="3618139"/>
                </a:lnTo>
                <a:lnTo>
                  <a:pt x="401412" y="3618139"/>
                </a:lnTo>
                <a:lnTo>
                  <a:pt x="403716" y="3605439"/>
                </a:lnTo>
                <a:lnTo>
                  <a:pt x="416343" y="3605439"/>
                </a:lnTo>
                <a:lnTo>
                  <a:pt x="414805" y="3618139"/>
                </a:lnTo>
                <a:lnTo>
                  <a:pt x="411256" y="3630839"/>
                </a:lnTo>
                <a:lnTo>
                  <a:pt x="409845" y="3643539"/>
                </a:lnTo>
                <a:close/>
              </a:path>
              <a:path w="3640454" h="4913630">
                <a:moveTo>
                  <a:pt x="464500" y="3630839"/>
                </a:moveTo>
                <a:lnTo>
                  <a:pt x="452449" y="3630839"/>
                </a:lnTo>
                <a:lnTo>
                  <a:pt x="452885" y="3618139"/>
                </a:lnTo>
                <a:lnTo>
                  <a:pt x="453475" y="3605439"/>
                </a:lnTo>
                <a:lnTo>
                  <a:pt x="467913" y="3605439"/>
                </a:lnTo>
                <a:lnTo>
                  <a:pt x="465931" y="3618139"/>
                </a:lnTo>
                <a:lnTo>
                  <a:pt x="464500" y="3630839"/>
                </a:lnTo>
                <a:close/>
              </a:path>
              <a:path w="3640454" h="4913630">
                <a:moveTo>
                  <a:pt x="653405" y="3643539"/>
                </a:moveTo>
                <a:lnTo>
                  <a:pt x="641387" y="3643539"/>
                </a:lnTo>
                <a:lnTo>
                  <a:pt x="639232" y="3630839"/>
                </a:lnTo>
                <a:lnTo>
                  <a:pt x="637233" y="3618139"/>
                </a:lnTo>
                <a:lnTo>
                  <a:pt x="633578" y="3605439"/>
                </a:lnTo>
                <a:lnTo>
                  <a:pt x="647378" y="3605439"/>
                </a:lnTo>
                <a:lnTo>
                  <a:pt x="649278" y="3618139"/>
                </a:lnTo>
                <a:lnTo>
                  <a:pt x="651060" y="3630839"/>
                </a:lnTo>
                <a:lnTo>
                  <a:pt x="653405" y="3643539"/>
                </a:lnTo>
                <a:close/>
              </a:path>
              <a:path w="3640454" h="4913630">
                <a:moveTo>
                  <a:pt x="1010976" y="3618139"/>
                </a:moveTo>
                <a:lnTo>
                  <a:pt x="1000365" y="3618139"/>
                </a:lnTo>
                <a:lnTo>
                  <a:pt x="995103" y="3605439"/>
                </a:lnTo>
                <a:lnTo>
                  <a:pt x="1008723" y="3605439"/>
                </a:lnTo>
                <a:lnTo>
                  <a:pt x="1010976" y="3618139"/>
                </a:lnTo>
                <a:close/>
              </a:path>
              <a:path w="3640454" h="4913630">
                <a:moveTo>
                  <a:pt x="1241691" y="3656239"/>
                </a:moveTo>
                <a:lnTo>
                  <a:pt x="1231067" y="3656239"/>
                </a:lnTo>
                <a:lnTo>
                  <a:pt x="1226466" y="3643539"/>
                </a:lnTo>
                <a:lnTo>
                  <a:pt x="1221910" y="3630839"/>
                </a:lnTo>
                <a:lnTo>
                  <a:pt x="1217420" y="3630839"/>
                </a:lnTo>
                <a:lnTo>
                  <a:pt x="1213014" y="3618139"/>
                </a:lnTo>
                <a:lnTo>
                  <a:pt x="1210977" y="3618139"/>
                </a:lnTo>
                <a:lnTo>
                  <a:pt x="1213374" y="3605439"/>
                </a:lnTo>
                <a:lnTo>
                  <a:pt x="1221276" y="3605439"/>
                </a:lnTo>
                <a:lnTo>
                  <a:pt x="1231536" y="3630839"/>
                </a:lnTo>
                <a:lnTo>
                  <a:pt x="1236046" y="3643539"/>
                </a:lnTo>
                <a:lnTo>
                  <a:pt x="1241914" y="3643539"/>
                </a:lnTo>
                <a:lnTo>
                  <a:pt x="1241691" y="3656239"/>
                </a:lnTo>
                <a:close/>
              </a:path>
              <a:path w="3640454" h="4913630">
                <a:moveTo>
                  <a:pt x="1931439" y="3656239"/>
                </a:moveTo>
                <a:lnTo>
                  <a:pt x="1924424" y="3656239"/>
                </a:lnTo>
                <a:lnTo>
                  <a:pt x="1921171" y="3643539"/>
                </a:lnTo>
                <a:lnTo>
                  <a:pt x="1918572" y="3630839"/>
                </a:lnTo>
                <a:lnTo>
                  <a:pt x="1916031" y="3630839"/>
                </a:lnTo>
                <a:lnTo>
                  <a:pt x="1912998" y="3618139"/>
                </a:lnTo>
                <a:lnTo>
                  <a:pt x="1913462" y="3605439"/>
                </a:lnTo>
                <a:lnTo>
                  <a:pt x="1920821" y="3605439"/>
                </a:lnTo>
                <a:lnTo>
                  <a:pt x="1921555" y="3618139"/>
                </a:lnTo>
                <a:lnTo>
                  <a:pt x="1924779" y="3618139"/>
                </a:lnTo>
                <a:lnTo>
                  <a:pt x="1927479" y="3630839"/>
                </a:lnTo>
                <a:lnTo>
                  <a:pt x="1929688" y="3643539"/>
                </a:lnTo>
                <a:lnTo>
                  <a:pt x="1931439" y="3656239"/>
                </a:lnTo>
                <a:close/>
              </a:path>
              <a:path w="3640454" h="4913630">
                <a:moveTo>
                  <a:pt x="2026092" y="3643539"/>
                </a:moveTo>
                <a:lnTo>
                  <a:pt x="2019978" y="3643539"/>
                </a:lnTo>
                <a:lnTo>
                  <a:pt x="2016233" y="3630839"/>
                </a:lnTo>
                <a:lnTo>
                  <a:pt x="2013230" y="3630839"/>
                </a:lnTo>
                <a:lnTo>
                  <a:pt x="2011240" y="3618139"/>
                </a:lnTo>
                <a:lnTo>
                  <a:pt x="2010953" y="3605439"/>
                </a:lnTo>
                <a:lnTo>
                  <a:pt x="2017141" y="3605439"/>
                </a:lnTo>
                <a:lnTo>
                  <a:pt x="2021084" y="3618139"/>
                </a:lnTo>
                <a:lnTo>
                  <a:pt x="2023746" y="3630839"/>
                </a:lnTo>
                <a:lnTo>
                  <a:pt x="2026092" y="3643539"/>
                </a:lnTo>
                <a:close/>
              </a:path>
              <a:path w="3640454" h="4913630">
                <a:moveTo>
                  <a:pt x="318727" y="3630839"/>
                </a:moveTo>
                <a:lnTo>
                  <a:pt x="308679" y="3630839"/>
                </a:lnTo>
                <a:lnTo>
                  <a:pt x="309933" y="3618139"/>
                </a:lnTo>
                <a:lnTo>
                  <a:pt x="312739" y="3618139"/>
                </a:lnTo>
                <a:lnTo>
                  <a:pt x="318727" y="3630839"/>
                </a:lnTo>
                <a:close/>
              </a:path>
              <a:path w="3640454" h="4913630">
                <a:moveTo>
                  <a:pt x="357443" y="3656239"/>
                </a:moveTo>
                <a:lnTo>
                  <a:pt x="345126" y="3656239"/>
                </a:lnTo>
                <a:lnTo>
                  <a:pt x="345804" y="3643539"/>
                </a:lnTo>
                <a:lnTo>
                  <a:pt x="351518" y="3630839"/>
                </a:lnTo>
                <a:lnTo>
                  <a:pt x="353486" y="3618139"/>
                </a:lnTo>
                <a:lnTo>
                  <a:pt x="367061" y="3618139"/>
                </a:lnTo>
                <a:lnTo>
                  <a:pt x="364199" y="3630839"/>
                </a:lnTo>
                <a:lnTo>
                  <a:pt x="362342" y="3630839"/>
                </a:lnTo>
                <a:lnTo>
                  <a:pt x="360430" y="3643539"/>
                </a:lnTo>
                <a:lnTo>
                  <a:pt x="357443" y="3656239"/>
                </a:lnTo>
                <a:close/>
              </a:path>
              <a:path w="3640454" h="4913630">
                <a:moveTo>
                  <a:pt x="522554" y="3630839"/>
                </a:moveTo>
                <a:lnTo>
                  <a:pt x="512652" y="3630839"/>
                </a:lnTo>
                <a:lnTo>
                  <a:pt x="512052" y="3618139"/>
                </a:lnTo>
                <a:lnTo>
                  <a:pt x="523136" y="3618139"/>
                </a:lnTo>
                <a:lnTo>
                  <a:pt x="522554" y="3630839"/>
                </a:lnTo>
                <a:close/>
              </a:path>
              <a:path w="3640454" h="4913630">
                <a:moveTo>
                  <a:pt x="732818" y="3656239"/>
                </a:moveTo>
                <a:lnTo>
                  <a:pt x="721369" y="3656239"/>
                </a:lnTo>
                <a:lnTo>
                  <a:pt x="718685" y="3643539"/>
                </a:lnTo>
                <a:lnTo>
                  <a:pt x="716106" y="3630839"/>
                </a:lnTo>
                <a:lnTo>
                  <a:pt x="713618" y="3630839"/>
                </a:lnTo>
                <a:lnTo>
                  <a:pt x="710078" y="3618139"/>
                </a:lnTo>
                <a:lnTo>
                  <a:pt x="724385" y="3618139"/>
                </a:lnTo>
                <a:lnTo>
                  <a:pt x="726961" y="3630839"/>
                </a:lnTo>
                <a:lnTo>
                  <a:pt x="729497" y="3643539"/>
                </a:lnTo>
                <a:lnTo>
                  <a:pt x="733208" y="3643539"/>
                </a:lnTo>
                <a:lnTo>
                  <a:pt x="732818" y="3656239"/>
                </a:lnTo>
                <a:close/>
              </a:path>
              <a:path w="3640454" h="4913630">
                <a:moveTo>
                  <a:pt x="1830762" y="3643539"/>
                </a:moveTo>
                <a:lnTo>
                  <a:pt x="1822281" y="3643539"/>
                </a:lnTo>
                <a:lnTo>
                  <a:pt x="1819631" y="3630839"/>
                </a:lnTo>
                <a:lnTo>
                  <a:pt x="1826195" y="3618139"/>
                </a:lnTo>
                <a:lnTo>
                  <a:pt x="1827610" y="3630839"/>
                </a:lnTo>
                <a:lnTo>
                  <a:pt x="1830762" y="3643539"/>
                </a:lnTo>
                <a:close/>
              </a:path>
              <a:path w="3640454" h="4913630">
                <a:moveTo>
                  <a:pt x="186198" y="3643539"/>
                </a:moveTo>
                <a:lnTo>
                  <a:pt x="169717" y="3643539"/>
                </a:lnTo>
                <a:lnTo>
                  <a:pt x="172747" y="3630839"/>
                </a:lnTo>
                <a:lnTo>
                  <a:pt x="190360" y="3630839"/>
                </a:lnTo>
                <a:lnTo>
                  <a:pt x="186198" y="3643539"/>
                </a:lnTo>
                <a:close/>
              </a:path>
              <a:path w="3640454" h="4913630">
                <a:moveTo>
                  <a:pt x="221984" y="3668939"/>
                </a:moveTo>
                <a:lnTo>
                  <a:pt x="211859" y="3668939"/>
                </a:lnTo>
                <a:lnTo>
                  <a:pt x="208961" y="3656239"/>
                </a:lnTo>
                <a:lnTo>
                  <a:pt x="213629" y="3656239"/>
                </a:lnTo>
                <a:lnTo>
                  <a:pt x="216909" y="3643539"/>
                </a:lnTo>
                <a:lnTo>
                  <a:pt x="220388" y="3630839"/>
                </a:lnTo>
                <a:lnTo>
                  <a:pt x="237529" y="3630839"/>
                </a:lnTo>
                <a:lnTo>
                  <a:pt x="232744" y="3643539"/>
                </a:lnTo>
                <a:lnTo>
                  <a:pt x="229635" y="3643539"/>
                </a:lnTo>
                <a:lnTo>
                  <a:pt x="226482" y="3656239"/>
                </a:lnTo>
                <a:lnTo>
                  <a:pt x="221984" y="3668939"/>
                </a:lnTo>
                <a:close/>
              </a:path>
              <a:path w="3640454" h="4913630">
                <a:moveTo>
                  <a:pt x="271885" y="3656239"/>
                </a:moveTo>
                <a:lnTo>
                  <a:pt x="255100" y="3656239"/>
                </a:lnTo>
                <a:lnTo>
                  <a:pt x="258070" y="3643539"/>
                </a:lnTo>
                <a:lnTo>
                  <a:pt x="261479" y="3643539"/>
                </a:lnTo>
                <a:lnTo>
                  <a:pt x="265332" y="3630839"/>
                </a:lnTo>
                <a:lnTo>
                  <a:pt x="277588" y="3630839"/>
                </a:lnTo>
                <a:lnTo>
                  <a:pt x="274947" y="3643539"/>
                </a:lnTo>
                <a:lnTo>
                  <a:pt x="271885" y="3656239"/>
                </a:lnTo>
                <a:close/>
              </a:path>
              <a:path w="3640454" h="4913630">
                <a:moveTo>
                  <a:pt x="309188" y="3668939"/>
                </a:moveTo>
                <a:lnTo>
                  <a:pt x="298978" y="3668939"/>
                </a:lnTo>
                <a:lnTo>
                  <a:pt x="298264" y="3656239"/>
                </a:lnTo>
                <a:lnTo>
                  <a:pt x="300032" y="3656239"/>
                </a:lnTo>
                <a:lnTo>
                  <a:pt x="302449" y="3643539"/>
                </a:lnTo>
                <a:lnTo>
                  <a:pt x="305280" y="3630839"/>
                </a:lnTo>
                <a:lnTo>
                  <a:pt x="320257" y="3630839"/>
                </a:lnTo>
                <a:lnTo>
                  <a:pt x="318677" y="3643539"/>
                </a:lnTo>
                <a:lnTo>
                  <a:pt x="316165" y="3643539"/>
                </a:lnTo>
                <a:lnTo>
                  <a:pt x="312932" y="3656239"/>
                </a:lnTo>
                <a:lnTo>
                  <a:pt x="309188" y="3668939"/>
                </a:lnTo>
                <a:close/>
              </a:path>
              <a:path w="3640454" h="4913630">
                <a:moveTo>
                  <a:pt x="834483" y="3668939"/>
                </a:moveTo>
                <a:lnTo>
                  <a:pt x="825861" y="3668939"/>
                </a:lnTo>
                <a:lnTo>
                  <a:pt x="819972" y="3656239"/>
                </a:lnTo>
                <a:lnTo>
                  <a:pt x="815681" y="3656239"/>
                </a:lnTo>
                <a:lnTo>
                  <a:pt x="811837" y="3643539"/>
                </a:lnTo>
                <a:lnTo>
                  <a:pt x="808667" y="3630839"/>
                </a:lnTo>
                <a:lnTo>
                  <a:pt x="816953" y="3630839"/>
                </a:lnTo>
                <a:lnTo>
                  <a:pt x="822360" y="3643539"/>
                </a:lnTo>
                <a:lnTo>
                  <a:pt x="826618" y="3643539"/>
                </a:lnTo>
                <a:lnTo>
                  <a:pt x="834483" y="3668939"/>
                </a:lnTo>
                <a:close/>
              </a:path>
              <a:path w="3640454" h="4913630">
                <a:moveTo>
                  <a:pt x="1337067" y="3643539"/>
                </a:moveTo>
                <a:lnTo>
                  <a:pt x="1331759" y="3643539"/>
                </a:lnTo>
                <a:lnTo>
                  <a:pt x="1335961" y="3630839"/>
                </a:lnTo>
                <a:lnTo>
                  <a:pt x="1337067" y="3643539"/>
                </a:lnTo>
                <a:close/>
              </a:path>
              <a:path w="3640454" h="4913630">
                <a:moveTo>
                  <a:pt x="1550315" y="3668939"/>
                </a:moveTo>
                <a:lnTo>
                  <a:pt x="1541486" y="3668939"/>
                </a:lnTo>
                <a:lnTo>
                  <a:pt x="1537175" y="3656239"/>
                </a:lnTo>
                <a:lnTo>
                  <a:pt x="1533969" y="3656239"/>
                </a:lnTo>
                <a:lnTo>
                  <a:pt x="1530837" y="3643539"/>
                </a:lnTo>
                <a:lnTo>
                  <a:pt x="1526843" y="3630839"/>
                </a:lnTo>
                <a:lnTo>
                  <a:pt x="1535898" y="3630839"/>
                </a:lnTo>
                <a:lnTo>
                  <a:pt x="1539946" y="3643539"/>
                </a:lnTo>
                <a:lnTo>
                  <a:pt x="1543179" y="3643539"/>
                </a:lnTo>
                <a:lnTo>
                  <a:pt x="1546366" y="3656239"/>
                </a:lnTo>
                <a:lnTo>
                  <a:pt x="1550315" y="3668939"/>
                </a:lnTo>
                <a:close/>
              </a:path>
              <a:path w="3640454" h="4913630">
                <a:moveTo>
                  <a:pt x="3034182" y="3681639"/>
                </a:moveTo>
                <a:lnTo>
                  <a:pt x="3029565" y="3668939"/>
                </a:lnTo>
                <a:lnTo>
                  <a:pt x="3026822" y="3656239"/>
                </a:lnTo>
                <a:lnTo>
                  <a:pt x="3025450" y="3643539"/>
                </a:lnTo>
                <a:lnTo>
                  <a:pt x="3024951" y="3630839"/>
                </a:lnTo>
                <a:lnTo>
                  <a:pt x="3029980" y="3643539"/>
                </a:lnTo>
                <a:lnTo>
                  <a:pt x="3033046" y="3656239"/>
                </a:lnTo>
                <a:lnTo>
                  <a:pt x="3034372" y="3668939"/>
                </a:lnTo>
                <a:lnTo>
                  <a:pt x="3034182" y="3681639"/>
                </a:lnTo>
                <a:close/>
              </a:path>
              <a:path w="3640454" h="4913630">
                <a:moveTo>
                  <a:pt x="3145522" y="3681639"/>
                </a:moveTo>
                <a:lnTo>
                  <a:pt x="3143464" y="3668939"/>
                </a:lnTo>
                <a:lnTo>
                  <a:pt x="3142481" y="3656239"/>
                </a:lnTo>
                <a:lnTo>
                  <a:pt x="3141605" y="3643539"/>
                </a:lnTo>
                <a:lnTo>
                  <a:pt x="3141213" y="3630839"/>
                </a:lnTo>
                <a:lnTo>
                  <a:pt x="3151247" y="3630839"/>
                </a:lnTo>
                <a:lnTo>
                  <a:pt x="3151158" y="3643539"/>
                </a:lnTo>
                <a:lnTo>
                  <a:pt x="3150971" y="3656239"/>
                </a:lnTo>
                <a:lnTo>
                  <a:pt x="3149490" y="3668939"/>
                </a:lnTo>
                <a:lnTo>
                  <a:pt x="3145522" y="3681639"/>
                </a:lnTo>
                <a:close/>
              </a:path>
              <a:path w="3640454" h="4913630">
                <a:moveTo>
                  <a:pt x="36008" y="3656239"/>
                </a:moveTo>
                <a:lnTo>
                  <a:pt x="24257" y="3656239"/>
                </a:lnTo>
                <a:lnTo>
                  <a:pt x="26345" y="3643539"/>
                </a:lnTo>
                <a:lnTo>
                  <a:pt x="29955" y="3643539"/>
                </a:lnTo>
                <a:lnTo>
                  <a:pt x="36008" y="3656239"/>
                </a:lnTo>
                <a:close/>
              </a:path>
              <a:path w="3640454" h="4913630">
                <a:moveTo>
                  <a:pt x="114109" y="3668939"/>
                </a:moveTo>
                <a:lnTo>
                  <a:pt x="97416" y="3668939"/>
                </a:lnTo>
                <a:lnTo>
                  <a:pt x="100550" y="3656239"/>
                </a:lnTo>
                <a:lnTo>
                  <a:pt x="108383" y="3643539"/>
                </a:lnTo>
                <a:lnTo>
                  <a:pt x="121843" y="3643539"/>
                </a:lnTo>
                <a:lnTo>
                  <a:pt x="120023" y="3656239"/>
                </a:lnTo>
                <a:lnTo>
                  <a:pt x="117287" y="3656239"/>
                </a:lnTo>
                <a:lnTo>
                  <a:pt x="114109" y="3668939"/>
                </a:lnTo>
                <a:close/>
              </a:path>
              <a:path w="3640454" h="4913630">
                <a:moveTo>
                  <a:pt x="941807" y="3681639"/>
                </a:moveTo>
                <a:lnTo>
                  <a:pt x="929689" y="3681639"/>
                </a:lnTo>
                <a:lnTo>
                  <a:pt x="927434" y="3668939"/>
                </a:lnTo>
                <a:lnTo>
                  <a:pt x="921597" y="3668939"/>
                </a:lnTo>
                <a:lnTo>
                  <a:pt x="918148" y="3656239"/>
                </a:lnTo>
                <a:lnTo>
                  <a:pt x="912611" y="3643539"/>
                </a:lnTo>
                <a:lnTo>
                  <a:pt x="924115" y="3643539"/>
                </a:lnTo>
                <a:lnTo>
                  <a:pt x="928343" y="3656239"/>
                </a:lnTo>
                <a:lnTo>
                  <a:pt x="932498" y="3656239"/>
                </a:lnTo>
                <a:lnTo>
                  <a:pt x="941488" y="3668939"/>
                </a:lnTo>
                <a:lnTo>
                  <a:pt x="941807" y="3681639"/>
                </a:lnTo>
                <a:close/>
              </a:path>
              <a:path w="3640454" h="4913630">
                <a:moveTo>
                  <a:pt x="1356419" y="3681639"/>
                </a:moveTo>
                <a:lnTo>
                  <a:pt x="1348306" y="3681639"/>
                </a:lnTo>
                <a:lnTo>
                  <a:pt x="1343479" y="3668939"/>
                </a:lnTo>
                <a:lnTo>
                  <a:pt x="1339016" y="3656239"/>
                </a:lnTo>
                <a:lnTo>
                  <a:pt x="1335046" y="3656239"/>
                </a:lnTo>
                <a:lnTo>
                  <a:pt x="1331700" y="3643539"/>
                </a:lnTo>
                <a:lnTo>
                  <a:pt x="1344241" y="3643539"/>
                </a:lnTo>
                <a:lnTo>
                  <a:pt x="1348457" y="3656239"/>
                </a:lnTo>
                <a:lnTo>
                  <a:pt x="1352279" y="3668939"/>
                </a:lnTo>
                <a:lnTo>
                  <a:pt x="1355652" y="3668939"/>
                </a:lnTo>
                <a:lnTo>
                  <a:pt x="1356419" y="3681639"/>
                </a:lnTo>
                <a:close/>
              </a:path>
              <a:path w="3640454" h="4913630">
                <a:moveTo>
                  <a:pt x="1747249" y="3694339"/>
                </a:moveTo>
                <a:lnTo>
                  <a:pt x="1738737" y="3694339"/>
                </a:lnTo>
                <a:lnTo>
                  <a:pt x="1735695" y="3681639"/>
                </a:lnTo>
                <a:lnTo>
                  <a:pt x="1733221" y="3668939"/>
                </a:lnTo>
                <a:lnTo>
                  <a:pt x="1727789" y="3656239"/>
                </a:lnTo>
                <a:lnTo>
                  <a:pt x="1728197" y="3643539"/>
                </a:lnTo>
                <a:lnTo>
                  <a:pt x="1736909" y="3643539"/>
                </a:lnTo>
                <a:lnTo>
                  <a:pt x="1739976" y="3656239"/>
                </a:lnTo>
                <a:lnTo>
                  <a:pt x="1742287" y="3668939"/>
                </a:lnTo>
                <a:lnTo>
                  <a:pt x="1744544" y="3681639"/>
                </a:lnTo>
                <a:lnTo>
                  <a:pt x="1747249" y="3694339"/>
                </a:lnTo>
                <a:close/>
              </a:path>
              <a:path w="3640454" h="4913630">
                <a:moveTo>
                  <a:pt x="1837865" y="3668939"/>
                </a:moveTo>
                <a:lnTo>
                  <a:pt x="1829577" y="3668939"/>
                </a:lnTo>
                <a:lnTo>
                  <a:pt x="1826637" y="3656239"/>
                </a:lnTo>
                <a:lnTo>
                  <a:pt x="1824423" y="3643539"/>
                </a:lnTo>
                <a:lnTo>
                  <a:pt x="1833242" y="3643539"/>
                </a:lnTo>
                <a:lnTo>
                  <a:pt x="1837865" y="3668939"/>
                </a:lnTo>
                <a:close/>
              </a:path>
              <a:path w="3640454" h="4913630">
                <a:moveTo>
                  <a:pt x="2838158" y="3694339"/>
                </a:moveTo>
                <a:lnTo>
                  <a:pt x="2834486" y="3681639"/>
                </a:lnTo>
                <a:lnTo>
                  <a:pt x="2831374" y="3668939"/>
                </a:lnTo>
                <a:lnTo>
                  <a:pt x="2829144" y="3656239"/>
                </a:lnTo>
                <a:lnTo>
                  <a:pt x="2828117" y="3643539"/>
                </a:lnTo>
                <a:lnTo>
                  <a:pt x="2834178" y="3656239"/>
                </a:lnTo>
                <a:lnTo>
                  <a:pt x="2838297" y="3668939"/>
                </a:lnTo>
                <a:lnTo>
                  <a:pt x="2839837" y="3681639"/>
                </a:lnTo>
                <a:lnTo>
                  <a:pt x="2838158" y="3694339"/>
                </a:lnTo>
                <a:close/>
              </a:path>
              <a:path w="3640454" h="4913630">
                <a:moveTo>
                  <a:pt x="2945185" y="3694339"/>
                </a:moveTo>
                <a:lnTo>
                  <a:pt x="2940734" y="3681639"/>
                </a:lnTo>
                <a:lnTo>
                  <a:pt x="2937878" y="3668939"/>
                </a:lnTo>
                <a:lnTo>
                  <a:pt x="2936497" y="3656239"/>
                </a:lnTo>
                <a:lnTo>
                  <a:pt x="2936471" y="3643539"/>
                </a:lnTo>
                <a:lnTo>
                  <a:pt x="2940925" y="3656239"/>
                </a:lnTo>
                <a:lnTo>
                  <a:pt x="2943700" y="3668939"/>
                </a:lnTo>
                <a:lnTo>
                  <a:pt x="2945039" y="3681639"/>
                </a:lnTo>
                <a:lnTo>
                  <a:pt x="2945185" y="3694339"/>
                </a:lnTo>
                <a:close/>
              </a:path>
              <a:path w="3640454" h="4913630">
                <a:moveTo>
                  <a:pt x="33883" y="3668939"/>
                </a:moveTo>
                <a:lnTo>
                  <a:pt x="16335" y="3668939"/>
                </a:lnTo>
                <a:lnTo>
                  <a:pt x="20119" y="3656239"/>
                </a:lnTo>
                <a:lnTo>
                  <a:pt x="36983" y="3656239"/>
                </a:lnTo>
                <a:lnTo>
                  <a:pt x="33883" y="3668939"/>
                </a:lnTo>
                <a:close/>
              </a:path>
              <a:path w="3640454" h="4913630">
                <a:moveTo>
                  <a:pt x="263563" y="3668939"/>
                </a:moveTo>
                <a:lnTo>
                  <a:pt x="251221" y="3668939"/>
                </a:lnTo>
                <a:lnTo>
                  <a:pt x="252561" y="3656239"/>
                </a:lnTo>
                <a:lnTo>
                  <a:pt x="268168" y="3656239"/>
                </a:lnTo>
                <a:lnTo>
                  <a:pt x="263563" y="3668939"/>
                </a:lnTo>
                <a:close/>
              </a:path>
              <a:path w="3640454" h="4913630">
                <a:moveTo>
                  <a:pt x="1053554" y="3694339"/>
                </a:moveTo>
                <a:lnTo>
                  <a:pt x="1046099" y="3694339"/>
                </a:lnTo>
                <a:lnTo>
                  <a:pt x="1040020" y="3681639"/>
                </a:lnTo>
                <a:lnTo>
                  <a:pt x="1034569" y="3681639"/>
                </a:lnTo>
                <a:lnTo>
                  <a:pt x="1029768" y="3668939"/>
                </a:lnTo>
                <a:lnTo>
                  <a:pt x="1025639" y="3656239"/>
                </a:lnTo>
                <a:lnTo>
                  <a:pt x="1033245" y="3656239"/>
                </a:lnTo>
                <a:lnTo>
                  <a:pt x="1039113" y="3668939"/>
                </a:lnTo>
                <a:lnTo>
                  <a:pt x="1044463" y="3668939"/>
                </a:lnTo>
                <a:lnTo>
                  <a:pt x="1049281" y="3681639"/>
                </a:lnTo>
                <a:lnTo>
                  <a:pt x="1053554" y="3694339"/>
                </a:lnTo>
                <a:close/>
              </a:path>
              <a:path w="3640454" h="4913630">
                <a:moveTo>
                  <a:pt x="2723828" y="3707039"/>
                </a:moveTo>
                <a:lnTo>
                  <a:pt x="2718870" y="3694339"/>
                </a:lnTo>
                <a:lnTo>
                  <a:pt x="2716065" y="3681639"/>
                </a:lnTo>
                <a:lnTo>
                  <a:pt x="2714767" y="3668939"/>
                </a:lnTo>
                <a:lnTo>
                  <a:pt x="2714332" y="3656239"/>
                </a:lnTo>
                <a:lnTo>
                  <a:pt x="2719585" y="3668939"/>
                </a:lnTo>
                <a:lnTo>
                  <a:pt x="2722431" y="3681639"/>
                </a:lnTo>
                <a:lnTo>
                  <a:pt x="2723601" y="3694339"/>
                </a:lnTo>
                <a:lnTo>
                  <a:pt x="2723828" y="3707039"/>
                </a:lnTo>
                <a:close/>
              </a:path>
              <a:path w="3640454" h="4913630">
                <a:moveTo>
                  <a:pt x="26638" y="3681639"/>
                </a:moveTo>
                <a:lnTo>
                  <a:pt x="10557" y="3681639"/>
                </a:lnTo>
                <a:lnTo>
                  <a:pt x="13087" y="3668939"/>
                </a:lnTo>
                <a:lnTo>
                  <a:pt x="30475" y="3668939"/>
                </a:lnTo>
                <a:lnTo>
                  <a:pt x="26638" y="3681639"/>
                </a:lnTo>
                <a:close/>
              </a:path>
              <a:path w="3640454" h="4913630">
                <a:moveTo>
                  <a:pt x="106494" y="3681639"/>
                </a:moveTo>
                <a:lnTo>
                  <a:pt x="92488" y="3681639"/>
                </a:lnTo>
                <a:lnTo>
                  <a:pt x="92783" y="3668939"/>
                </a:lnTo>
                <a:lnTo>
                  <a:pt x="110506" y="3668939"/>
                </a:lnTo>
                <a:lnTo>
                  <a:pt x="106494" y="3681639"/>
                </a:lnTo>
                <a:close/>
              </a:path>
              <a:path w="3640454" h="4913630">
                <a:moveTo>
                  <a:pt x="464219" y="3707039"/>
                </a:moveTo>
                <a:lnTo>
                  <a:pt x="450878" y="3707039"/>
                </a:lnTo>
                <a:lnTo>
                  <a:pt x="450792" y="3694339"/>
                </a:lnTo>
                <a:lnTo>
                  <a:pt x="450917" y="3681639"/>
                </a:lnTo>
                <a:lnTo>
                  <a:pt x="451078" y="3668939"/>
                </a:lnTo>
                <a:lnTo>
                  <a:pt x="462642" y="3668939"/>
                </a:lnTo>
                <a:lnTo>
                  <a:pt x="464286" y="3681639"/>
                </a:lnTo>
                <a:lnTo>
                  <a:pt x="464710" y="3694339"/>
                </a:lnTo>
                <a:lnTo>
                  <a:pt x="464219" y="3707039"/>
                </a:lnTo>
                <a:close/>
              </a:path>
              <a:path w="3640454" h="4913630">
                <a:moveTo>
                  <a:pt x="527262" y="3681639"/>
                </a:moveTo>
                <a:lnTo>
                  <a:pt x="515270" y="3681639"/>
                </a:lnTo>
                <a:lnTo>
                  <a:pt x="514703" y="3668939"/>
                </a:lnTo>
                <a:lnTo>
                  <a:pt x="525778" y="3668939"/>
                </a:lnTo>
                <a:lnTo>
                  <a:pt x="527262" y="3681639"/>
                </a:lnTo>
                <a:close/>
              </a:path>
              <a:path w="3640454" h="4913630">
                <a:moveTo>
                  <a:pt x="602056" y="3707039"/>
                </a:moveTo>
                <a:lnTo>
                  <a:pt x="589623" y="3707039"/>
                </a:lnTo>
                <a:lnTo>
                  <a:pt x="587295" y="3694339"/>
                </a:lnTo>
                <a:lnTo>
                  <a:pt x="585048" y="3694339"/>
                </a:lnTo>
                <a:lnTo>
                  <a:pt x="583212" y="3681639"/>
                </a:lnTo>
                <a:lnTo>
                  <a:pt x="582117" y="3668939"/>
                </a:lnTo>
                <a:lnTo>
                  <a:pt x="593656" y="3668939"/>
                </a:lnTo>
                <a:lnTo>
                  <a:pt x="596146" y="3681639"/>
                </a:lnTo>
                <a:lnTo>
                  <a:pt x="597876" y="3681639"/>
                </a:lnTo>
                <a:lnTo>
                  <a:pt x="599557" y="3694339"/>
                </a:lnTo>
                <a:lnTo>
                  <a:pt x="602056" y="3707039"/>
                </a:lnTo>
                <a:close/>
              </a:path>
              <a:path w="3640454" h="4913630">
                <a:moveTo>
                  <a:pt x="1168325" y="3707039"/>
                </a:moveTo>
                <a:lnTo>
                  <a:pt x="1153595" y="3707039"/>
                </a:lnTo>
                <a:lnTo>
                  <a:pt x="1148464" y="3694339"/>
                </a:lnTo>
                <a:lnTo>
                  <a:pt x="1143828" y="3681639"/>
                </a:lnTo>
                <a:lnTo>
                  <a:pt x="1139732" y="3668939"/>
                </a:lnTo>
                <a:lnTo>
                  <a:pt x="1147456" y="3668939"/>
                </a:lnTo>
                <a:lnTo>
                  <a:pt x="1153484" y="3681639"/>
                </a:lnTo>
                <a:lnTo>
                  <a:pt x="1158855" y="3681639"/>
                </a:lnTo>
                <a:lnTo>
                  <a:pt x="1163744" y="3694339"/>
                </a:lnTo>
                <a:lnTo>
                  <a:pt x="1168325" y="3707039"/>
                </a:lnTo>
                <a:close/>
              </a:path>
              <a:path w="3640454" h="4913630">
                <a:moveTo>
                  <a:pt x="1467901" y="3719739"/>
                </a:moveTo>
                <a:lnTo>
                  <a:pt x="1459439" y="3719739"/>
                </a:lnTo>
                <a:lnTo>
                  <a:pt x="1455360" y="3707039"/>
                </a:lnTo>
                <a:lnTo>
                  <a:pt x="1452117" y="3694339"/>
                </a:lnTo>
                <a:lnTo>
                  <a:pt x="1448924" y="3681639"/>
                </a:lnTo>
                <a:lnTo>
                  <a:pt x="1444830" y="3668939"/>
                </a:lnTo>
                <a:lnTo>
                  <a:pt x="1453873" y="3668939"/>
                </a:lnTo>
                <a:lnTo>
                  <a:pt x="1458388" y="3681639"/>
                </a:lnTo>
                <a:lnTo>
                  <a:pt x="1461821" y="3694339"/>
                </a:lnTo>
                <a:lnTo>
                  <a:pt x="1464844" y="3707039"/>
                </a:lnTo>
                <a:lnTo>
                  <a:pt x="1467247" y="3707039"/>
                </a:lnTo>
                <a:lnTo>
                  <a:pt x="1467901" y="3719739"/>
                </a:lnTo>
                <a:close/>
              </a:path>
              <a:path w="3640454" h="4913630">
                <a:moveTo>
                  <a:pt x="2615240" y="3719739"/>
                </a:moveTo>
                <a:lnTo>
                  <a:pt x="2610148" y="3707039"/>
                </a:lnTo>
                <a:lnTo>
                  <a:pt x="2607019" y="3694339"/>
                </a:lnTo>
                <a:lnTo>
                  <a:pt x="2605929" y="3681639"/>
                </a:lnTo>
                <a:lnTo>
                  <a:pt x="2606955" y="3668939"/>
                </a:lnTo>
                <a:lnTo>
                  <a:pt x="2611501" y="3681639"/>
                </a:lnTo>
                <a:lnTo>
                  <a:pt x="2614157" y="3694339"/>
                </a:lnTo>
                <a:lnTo>
                  <a:pt x="2615283" y="3707039"/>
                </a:lnTo>
                <a:lnTo>
                  <a:pt x="2615240" y="3719739"/>
                </a:lnTo>
                <a:close/>
              </a:path>
              <a:path w="3640454" h="4913630">
                <a:moveTo>
                  <a:pt x="21171" y="3694339"/>
                </a:moveTo>
                <a:lnTo>
                  <a:pt x="17243" y="3694339"/>
                </a:lnTo>
                <a:lnTo>
                  <a:pt x="11022" y="3681639"/>
                </a:lnTo>
                <a:lnTo>
                  <a:pt x="22248" y="3681639"/>
                </a:lnTo>
                <a:lnTo>
                  <a:pt x="21171" y="3694339"/>
                </a:lnTo>
                <a:close/>
              </a:path>
              <a:path w="3640454" h="4913630">
                <a:moveTo>
                  <a:pt x="149273" y="3719739"/>
                </a:moveTo>
                <a:lnTo>
                  <a:pt x="134374" y="3719739"/>
                </a:lnTo>
                <a:lnTo>
                  <a:pt x="136256" y="3707039"/>
                </a:lnTo>
                <a:lnTo>
                  <a:pt x="138919" y="3707039"/>
                </a:lnTo>
                <a:lnTo>
                  <a:pt x="141947" y="3694339"/>
                </a:lnTo>
                <a:lnTo>
                  <a:pt x="145366" y="3681639"/>
                </a:lnTo>
                <a:lnTo>
                  <a:pt x="161746" y="3681639"/>
                </a:lnTo>
                <a:lnTo>
                  <a:pt x="158822" y="3694339"/>
                </a:lnTo>
                <a:lnTo>
                  <a:pt x="155757" y="3694339"/>
                </a:lnTo>
                <a:lnTo>
                  <a:pt x="152568" y="3707039"/>
                </a:lnTo>
                <a:lnTo>
                  <a:pt x="149273" y="3719739"/>
                </a:lnTo>
                <a:close/>
              </a:path>
              <a:path w="3640454" h="4913630">
                <a:moveTo>
                  <a:pt x="402713" y="3707039"/>
                </a:moveTo>
                <a:lnTo>
                  <a:pt x="389190" y="3707039"/>
                </a:lnTo>
                <a:lnTo>
                  <a:pt x="389784" y="3694339"/>
                </a:lnTo>
                <a:lnTo>
                  <a:pt x="391171" y="3681639"/>
                </a:lnTo>
                <a:lnTo>
                  <a:pt x="403373" y="3681639"/>
                </a:lnTo>
                <a:lnTo>
                  <a:pt x="403365" y="3694339"/>
                </a:lnTo>
                <a:lnTo>
                  <a:pt x="402945" y="3694339"/>
                </a:lnTo>
                <a:lnTo>
                  <a:pt x="402713" y="3707039"/>
                </a:lnTo>
                <a:close/>
              </a:path>
              <a:path w="3640454" h="4913630">
                <a:moveTo>
                  <a:pt x="530038" y="3707039"/>
                </a:moveTo>
                <a:lnTo>
                  <a:pt x="519198" y="3707039"/>
                </a:lnTo>
                <a:lnTo>
                  <a:pt x="516808" y="3694339"/>
                </a:lnTo>
                <a:lnTo>
                  <a:pt x="515735" y="3681639"/>
                </a:lnTo>
                <a:lnTo>
                  <a:pt x="528228" y="3681639"/>
                </a:lnTo>
                <a:lnTo>
                  <a:pt x="530083" y="3694339"/>
                </a:lnTo>
                <a:lnTo>
                  <a:pt x="530038" y="3707039"/>
                </a:lnTo>
                <a:close/>
              </a:path>
              <a:path w="3640454" h="4913630">
                <a:moveTo>
                  <a:pt x="677790" y="3719739"/>
                </a:moveTo>
                <a:lnTo>
                  <a:pt x="665407" y="3719739"/>
                </a:lnTo>
                <a:lnTo>
                  <a:pt x="662378" y="3707039"/>
                </a:lnTo>
                <a:lnTo>
                  <a:pt x="659518" y="3694339"/>
                </a:lnTo>
                <a:lnTo>
                  <a:pt x="656807" y="3694339"/>
                </a:lnTo>
                <a:lnTo>
                  <a:pt x="654228" y="3681639"/>
                </a:lnTo>
                <a:lnTo>
                  <a:pt x="668492" y="3681639"/>
                </a:lnTo>
                <a:lnTo>
                  <a:pt x="671286" y="3694339"/>
                </a:lnTo>
                <a:lnTo>
                  <a:pt x="674036" y="3707039"/>
                </a:lnTo>
                <a:lnTo>
                  <a:pt x="677790" y="3719739"/>
                </a:lnTo>
                <a:close/>
              </a:path>
              <a:path w="3640454" h="4913630">
                <a:moveTo>
                  <a:pt x="748131" y="3694339"/>
                </a:moveTo>
                <a:lnTo>
                  <a:pt x="739728" y="3694339"/>
                </a:lnTo>
                <a:lnTo>
                  <a:pt x="745185" y="3681639"/>
                </a:lnTo>
                <a:lnTo>
                  <a:pt x="748131" y="3694339"/>
                </a:lnTo>
                <a:close/>
              </a:path>
              <a:path w="3640454" h="4913630">
                <a:moveTo>
                  <a:pt x="1658163" y="3719739"/>
                </a:moveTo>
                <a:lnTo>
                  <a:pt x="1650618" y="3719739"/>
                </a:lnTo>
                <a:lnTo>
                  <a:pt x="1647708" y="3707039"/>
                </a:lnTo>
                <a:lnTo>
                  <a:pt x="1645425" y="3707039"/>
                </a:lnTo>
                <a:lnTo>
                  <a:pt x="1643230" y="3694339"/>
                </a:lnTo>
                <a:lnTo>
                  <a:pt x="1640705" y="3681639"/>
                </a:lnTo>
                <a:lnTo>
                  <a:pt x="1648416" y="3681639"/>
                </a:lnTo>
                <a:lnTo>
                  <a:pt x="1651444" y="3694339"/>
                </a:lnTo>
                <a:lnTo>
                  <a:pt x="1653795" y="3694339"/>
                </a:lnTo>
                <a:lnTo>
                  <a:pt x="1658163" y="3719739"/>
                </a:lnTo>
                <a:close/>
              </a:path>
              <a:path w="3640454" h="4913630">
                <a:moveTo>
                  <a:pt x="2522354" y="3732439"/>
                </a:moveTo>
                <a:lnTo>
                  <a:pt x="2516710" y="3719739"/>
                </a:lnTo>
                <a:lnTo>
                  <a:pt x="2512712" y="3707039"/>
                </a:lnTo>
                <a:lnTo>
                  <a:pt x="2511166" y="3694339"/>
                </a:lnTo>
                <a:lnTo>
                  <a:pt x="2512881" y="3681639"/>
                </a:lnTo>
                <a:lnTo>
                  <a:pt x="2517190" y="3694339"/>
                </a:lnTo>
                <a:lnTo>
                  <a:pt x="2520214" y="3707039"/>
                </a:lnTo>
                <a:lnTo>
                  <a:pt x="2521940" y="3719739"/>
                </a:lnTo>
                <a:lnTo>
                  <a:pt x="2522354" y="3732439"/>
                </a:lnTo>
                <a:close/>
              </a:path>
              <a:path w="3640454" h="4913630">
                <a:moveTo>
                  <a:pt x="199200" y="3719739"/>
                </a:moveTo>
                <a:lnTo>
                  <a:pt x="185507" y="3719739"/>
                </a:lnTo>
                <a:lnTo>
                  <a:pt x="188396" y="3707039"/>
                </a:lnTo>
                <a:lnTo>
                  <a:pt x="191409" y="3694339"/>
                </a:lnTo>
                <a:lnTo>
                  <a:pt x="203543" y="3694339"/>
                </a:lnTo>
                <a:lnTo>
                  <a:pt x="203849" y="3707039"/>
                </a:lnTo>
                <a:lnTo>
                  <a:pt x="201805" y="3707039"/>
                </a:lnTo>
                <a:lnTo>
                  <a:pt x="199200" y="3719739"/>
                </a:lnTo>
                <a:close/>
              </a:path>
              <a:path w="3640454" h="4913630">
                <a:moveTo>
                  <a:pt x="297125" y="3707039"/>
                </a:moveTo>
                <a:lnTo>
                  <a:pt x="284064" y="3707039"/>
                </a:lnTo>
                <a:lnTo>
                  <a:pt x="285111" y="3694339"/>
                </a:lnTo>
                <a:lnTo>
                  <a:pt x="296145" y="3694339"/>
                </a:lnTo>
                <a:lnTo>
                  <a:pt x="297125" y="3707039"/>
                </a:lnTo>
                <a:close/>
              </a:path>
              <a:path w="3640454" h="4913630">
                <a:moveTo>
                  <a:pt x="347861" y="3707039"/>
                </a:moveTo>
                <a:lnTo>
                  <a:pt x="333827" y="3707039"/>
                </a:lnTo>
                <a:lnTo>
                  <a:pt x="335038" y="3694339"/>
                </a:lnTo>
                <a:lnTo>
                  <a:pt x="347960" y="3694339"/>
                </a:lnTo>
                <a:lnTo>
                  <a:pt x="347861" y="3707039"/>
                </a:lnTo>
                <a:close/>
              </a:path>
              <a:path w="3640454" h="4913630">
                <a:moveTo>
                  <a:pt x="763779" y="3732439"/>
                </a:moveTo>
                <a:lnTo>
                  <a:pt x="755817" y="3732439"/>
                </a:lnTo>
                <a:lnTo>
                  <a:pt x="750757" y="3719739"/>
                </a:lnTo>
                <a:lnTo>
                  <a:pt x="747123" y="3707039"/>
                </a:lnTo>
                <a:lnTo>
                  <a:pt x="743568" y="3707039"/>
                </a:lnTo>
                <a:lnTo>
                  <a:pt x="738889" y="3694339"/>
                </a:lnTo>
                <a:lnTo>
                  <a:pt x="753839" y="3694339"/>
                </a:lnTo>
                <a:lnTo>
                  <a:pt x="757667" y="3707039"/>
                </a:lnTo>
                <a:lnTo>
                  <a:pt x="761103" y="3719739"/>
                </a:lnTo>
                <a:lnTo>
                  <a:pt x="764260" y="3719739"/>
                </a:lnTo>
                <a:lnTo>
                  <a:pt x="763779" y="3732439"/>
                </a:lnTo>
                <a:close/>
              </a:path>
              <a:path w="3640454" h="4913630">
                <a:moveTo>
                  <a:pt x="1280356" y="3732439"/>
                </a:moveTo>
                <a:lnTo>
                  <a:pt x="1272057" y="3732439"/>
                </a:lnTo>
                <a:lnTo>
                  <a:pt x="1267175" y="3719739"/>
                </a:lnTo>
                <a:lnTo>
                  <a:pt x="1263292" y="3719739"/>
                </a:lnTo>
                <a:lnTo>
                  <a:pt x="1259466" y="3707039"/>
                </a:lnTo>
                <a:lnTo>
                  <a:pt x="1254723" y="3694339"/>
                </a:lnTo>
                <a:lnTo>
                  <a:pt x="1263222" y="3694339"/>
                </a:lnTo>
                <a:lnTo>
                  <a:pt x="1268410" y="3707039"/>
                </a:lnTo>
                <a:lnTo>
                  <a:pt x="1272948" y="3707039"/>
                </a:lnTo>
                <a:lnTo>
                  <a:pt x="1276907" y="3719739"/>
                </a:lnTo>
                <a:lnTo>
                  <a:pt x="1280356" y="3732439"/>
                </a:lnTo>
                <a:close/>
              </a:path>
              <a:path w="3640454" h="4913630">
                <a:moveTo>
                  <a:pt x="2042896" y="3745139"/>
                </a:moveTo>
                <a:lnTo>
                  <a:pt x="2034591" y="3745139"/>
                </a:lnTo>
                <a:lnTo>
                  <a:pt x="2032803" y="3732439"/>
                </a:lnTo>
                <a:lnTo>
                  <a:pt x="2031405" y="3719739"/>
                </a:lnTo>
                <a:lnTo>
                  <a:pt x="2030062" y="3707039"/>
                </a:lnTo>
                <a:lnTo>
                  <a:pt x="2028504" y="3694339"/>
                </a:lnTo>
                <a:lnTo>
                  <a:pt x="2036231" y="3694339"/>
                </a:lnTo>
                <a:lnTo>
                  <a:pt x="2038203" y="3707039"/>
                </a:lnTo>
                <a:lnTo>
                  <a:pt x="2042786" y="3732439"/>
                </a:lnTo>
                <a:lnTo>
                  <a:pt x="2042896" y="3745139"/>
                </a:lnTo>
                <a:close/>
              </a:path>
              <a:path w="3640454" h="4913630">
                <a:moveTo>
                  <a:pt x="2138322" y="3745139"/>
                </a:moveTo>
                <a:lnTo>
                  <a:pt x="2132063" y="3745139"/>
                </a:lnTo>
                <a:lnTo>
                  <a:pt x="2130711" y="3732439"/>
                </a:lnTo>
                <a:lnTo>
                  <a:pt x="2127410" y="3719739"/>
                </a:lnTo>
                <a:lnTo>
                  <a:pt x="2124092" y="3694339"/>
                </a:lnTo>
                <a:lnTo>
                  <a:pt x="2133019" y="3694339"/>
                </a:lnTo>
                <a:lnTo>
                  <a:pt x="2134045" y="3707039"/>
                </a:lnTo>
                <a:lnTo>
                  <a:pt x="2135508" y="3707039"/>
                </a:lnTo>
                <a:lnTo>
                  <a:pt x="2136732" y="3719739"/>
                </a:lnTo>
                <a:lnTo>
                  <a:pt x="2137041" y="3732439"/>
                </a:lnTo>
                <a:lnTo>
                  <a:pt x="2138824" y="3732439"/>
                </a:lnTo>
                <a:lnTo>
                  <a:pt x="2138322" y="3745139"/>
                </a:lnTo>
                <a:close/>
              </a:path>
              <a:path w="3640454" h="4913630">
                <a:moveTo>
                  <a:pt x="2228164" y="3745139"/>
                </a:moveTo>
                <a:lnTo>
                  <a:pt x="2226987" y="3732439"/>
                </a:lnTo>
                <a:lnTo>
                  <a:pt x="2225075" y="3719739"/>
                </a:lnTo>
                <a:lnTo>
                  <a:pt x="2223658" y="3719739"/>
                </a:lnTo>
                <a:lnTo>
                  <a:pt x="2220456" y="3694339"/>
                </a:lnTo>
                <a:lnTo>
                  <a:pt x="2228678" y="3694339"/>
                </a:lnTo>
                <a:lnTo>
                  <a:pt x="2230642" y="3707039"/>
                </a:lnTo>
                <a:lnTo>
                  <a:pt x="2232093" y="3719739"/>
                </a:lnTo>
                <a:lnTo>
                  <a:pt x="2234872" y="3732439"/>
                </a:lnTo>
                <a:lnTo>
                  <a:pt x="2234675" y="3732439"/>
                </a:lnTo>
                <a:lnTo>
                  <a:pt x="2228164" y="3745139"/>
                </a:lnTo>
                <a:close/>
              </a:path>
              <a:path w="3640454" h="4913630">
                <a:moveTo>
                  <a:pt x="2330535" y="3745139"/>
                </a:moveTo>
                <a:lnTo>
                  <a:pt x="2324945" y="3745139"/>
                </a:lnTo>
                <a:lnTo>
                  <a:pt x="2323605" y="3732439"/>
                </a:lnTo>
                <a:lnTo>
                  <a:pt x="2321766" y="3719739"/>
                </a:lnTo>
                <a:lnTo>
                  <a:pt x="2320309" y="3719739"/>
                </a:lnTo>
                <a:lnTo>
                  <a:pt x="2318903" y="3707039"/>
                </a:lnTo>
                <a:lnTo>
                  <a:pt x="2317270" y="3694339"/>
                </a:lnTo>
                <a:lnTo>
                  <a:pt x="2324776" y="3694339"/>
                </a:lnTo>
                <a:lnTo>
                  <a:pt x="2326725" y="3707039"/>
                </a:lnTo>
                <a:lnTo>
                  <a:pt x="2328268" y="3719739"/>
                </a:lnTo>
                <a:lnTo>
                  <a:pt x="2331262" y="3732439"/>
                </a:lnTo>
                <a:lnTo>
                  <a:pt x="2331104" y="3732439"/>
                </a:lnTo>
                <a:lnTo>
                  <a:pt x="2330535" y="3745139"/>
                </a:lnTo>
                <a:close/>
              </a:path>
              <a:path w="3640454" h="4913630">
                <a:moveTo>
                  <a:pt x="2425840" y="3719739"/>
                </a:moveTo>
                <a:lnTo>
                  <a:pt x="2417244" y="3719739"/>
                </a:lnTo>
                <a:lnTo>
                  <a:pt x="2416036" y="3707039"/>
                </a:lnTo>
                <a:lnTo>
                  <a:pt x="2415007" y="3694339"/>
                </a:lnTo>
                <a:lnTo>
                  <a:pt x="2422285" y="3694339"/>
                </a:lnTo>
                <a:lnTo>
                  <a:pt x="2423437" y="3707039"/>
                </a:lnTo>
                <a:lnTo>
                  <a:pt x="2424788" y="3707039"/>
                </a:lnTo>
                <a:lnTo>
                  <a:pt x="2425840" y="3719739"/>
                </a:lnTo>
                <a:close/>
              </a:path>
              <a:path w="3640454" h="4913630">
                <a:moveTo>
                  <a:pt x="3109990" y="3745139"/>
                </a:moveTo>
                <a:lnTo>
                  <a:pt x="3108337" y="3732439"/>
                </a:lnTo>
                <a:lnTo>
                  <a:pt x="3106515" y="3719739"/>
                </a:lnTo>
                <a:lnTo>
                  <a:pt x="3105590" y="3707039"/>
                </a:lnTo>
                <a:lnTo>
                  <a:pt x="3106628" y="3694339"/>
                </a:lnTo>
                <a:lnTo>
                  <a:pt x="3109228" y="3707039"/>
                </a:lnTo>
                <a:lnTo>
                  <a:pt x="3110588" y="3719739"/>
                </a:lnTo>
                <a:lnTo>
                  <a:pt x="3110809" y="3732439"/>
                </a:lnTo>
                <a:lnTo>
                  <a:pt x="3109990" y="3745139"/>
                </a:lnTo>
                <a:close/>
              </a:path>
              <a:path w="3640454" h="4913630">
                <a:moveTo>
                  <a:pt x="85588" y="3719739"/>
                </a:moveTo>
                <a:lnTo>
                  <a:pt x="73506" y="3719739"/>
                </a:lnTo>
                <a:lnTo>
                  <a:pt x="75401" y="3707039"/>
                </a:lnTo>
                <a:lnTo>
                  <a:pt x="79102" y="3707039"/>
                </a:lnTo>
                <a:lnTo>
                  <a:pt x="85588" y="3719739"/>
                </a:lnTo>
                <a:close/>
              </a:path>
              <a:path w="3640454" h="4913630">
                <a:moveTo>
                  <a:pt x="239022" y="3745139"/>
                </a:moveTo>
                <a:lnTo>
                  <a:pt x="226814" y="3745139"/>
                </a:lnTo>
                <a:lnTo>
                  <a:pt x="227057" y="3732439"/>
                </a:lnTo>
                <a:lnTo>
                  <a:pt x="228337" y="3732439"/>
                </a:lnTo>
                <a:lnTo>
                  <a:pt x="230612" y="3719739"/>
                </a:lnTo>
                <a:lnTo>
                  <a:pt x="233618" y="3707039"/>
                </a:lnTo>
                <a:lnTo>
                  <a:pt x="248890" y="3707039"/>
                </a:lnTo>
                <a:lnTo>
                  <a:pt x="244314" y="3719739"/>
                </a:lnTo>
                <a:lnTo>
                  <a:pt x="241758" y="3732439"/>
                </a:lnTo>
                <a:lnTo>
                  <a:pt x="239022" y="3745139"/>
                </a:lnTo>
                <a:close/>
              </a:path>
              <a:path w="3640454" h="4913630">
                <a:moveTo>
                  <a:pt x="291972" y="3732439"/>
                </a:moveTo>
                <a:lnTo>
                  <a:pt x="276521" y="3732439"/>
                </a:lnTo>
                <a:lnTo>
                  <a:pt x="280170" y="3719739"/>
                </a:lnTo>
                <a:lnTo>
                  <a:pt x="282051" y="3707039"/>
                </a:lnTo>
                <a:lnTo>
                  <a:pt x="296739" y="3707039"/>
                </a:lnTo>
                <a:lnTo>
                  <a:pt x="295626" y="3719739"/>
                </a:lnTo>
                <a:lnTo>
                  <a:pt x="294012" y="3719739"/>
                </a:lnTo>
                <a:lnTo>
                  <a:pt x="291972" y="3732439"/>
                </a:lnTo>
                <a:close/>
              </a:path>
              <a:path w="3640454" h="4913630">
                <a:moveTo>
                  <a:pt x="342610" y="3732439"/>
                </a:moveTo>
                <a:lnTo>
                  <a:pt x="330815" y="3732439"/>
                </a:lnTo>
                <a:lnTo>
                  <a:pt x="331713" y="3719739"/>
                </a:lnTo>
                <a:lnTo>
                  <a:pt x="332718" y="3707039"/>
                </a:lnTo>
                <a:lnTo>
                  <a:pt x="346521" y="3707039"/>
                </a:lnTo>
                <a:lnTo>
                  <a:pt x="345201" y="3719739"/>
                </a:lnTo>
                <a:lnTo>
                  <a:pt x="342610" y="3732439"/>
                </a:lnTo>
                <a:close/>
              </a:path>
              <a:path w="3640454" h="4913630">
                <a:moveTo>
                  <a:pt x="401876" y="3719739"/>
                </a:moveTo>
                <a:lnTo>
                  <a:pt x="389064" y="3719739"/>
                </a:lnTo>
                <a:lnTo>
                  <a:pt x="389060" y="3707039"/>
                </a:lnTo>
                <a:lnTo>
                  <a:pt x="402596" y="3707039"/>
                </a:lnTo>
                <a:lnTo>
                  <a:pt x="401876" y="3719739"/>
                </a:lnTo>
                <a:close/>
              </a:path>
              <a:path w="3640454" h="4913630">
                <a:moveTo>
                  <a:pt x="460489" y="3719739"/>
                </a:moveTo>
                <a:lnTo>
                  <a:pt x="454589" y="3719739"/>
                </a:lnTo>
                <a:lnTo>
                  <a:pt x="452148" y="3707039"/>
                </a:lnTo>
                <a:lnTo>
                  <a:pt x="462849" y="3707039"/>
                </a:lnTo>
                <a:lnTo>
                  <a:pt x="460489" y="3719739"/>
                </a:lnTo>
                <a:close/>
              </a:path>
              <a:path w="3640454" h="4913630">
                <a:moveTo>
                  <a:pt x="861824" y="3719739"/>
                </a:moveTo>
                <a:lnTo>
                  <a:pt x="847746" y="3719739"/>
                </a:lnTo>
                <a:lnTo>
                  <a:pt x="845785" y="3707039"/>
                </a:lnTo>
                <a:lnTo>
                  <a:pt x="856290" y="3707039"/>
                </a:lnTo>
                <a:lnTo>
                  <a:pt x="861824" y="3719739"/>
                </a:lnTo>
                <a:close/>
              </a:path>
              <a:path w="3640454" h="4913630">
                <a:moveTo>
                  <a:pt x="1943897" y="3719739"/>
                </a:moveTo>
                <a:lnTo>
                  <a:pt x="1934682" y="3719739"/>
                </a:lnTo>
                <a:lnTo>
                  <a:pt x="1933439" y="3707039"/>
                </a:lnTo>
                <a:lnTo>
                  <a:pt x="1942475" y="3707039"/>
                </a:lnTo>
                <a:lnTo>
                  <a:pt x="1943897" y="3719739"/>
                </a:lnTo>
                <a:close/>
              </a:path>
              <a:path w="3640454" h="4913630">
                <a:moveTo>
                  <a:pt x="2908" y="3732439"/>
                </a:moveTo>
                <a:lnTo>
                  <a:pt x="0" y="3732439"/>
                </a:lnTo>
                <a:lnTo>
                  <a:pt x="0" y="3719739"/>
                </a:lnTo>
                <a:lnTo>
                  <a:pt x="4806" y="3719739"/>
                </a:lnTo>
                <a:lnTo>
                  <a:pt x="2908" y="3732439"/>
                </a:lnTo>
                <a:close/>
              </a:path>
              <a:path w="3640454" h="4913630">
                <a:moveTo>
                  <a:pt x="83544" y="3732439"/>
                </a:moveTo>
                <a:lnTo>
                  <a:pt x="66161" y="3732439"/>
                </a:lnTo>
                <a:lnTo>
                  <a:pt x="69630" y="3719739"/>
                </a:lnTo>
                <a:lnTo>
                  <a:pt x="86084" y="3719739"/>
                </a:lnTo>
                <a:lnTo>
                  <a:pt x="83544" y="3732439"/>
                </a:lnTo>
                <a:close/>
              </a:path>
              <a:path w="3640454" h="4913630">
                <a:moveTo>
                  <a:pt x="192493" y="3732439"/>
                </a:moveTo>
                <a:lnTo>
                  <a:pt x="180041" y="3732439"/>
                </a:lnTo>
                <a:lnTo>
                  <a:pt x="182727" y="3719739"/>
                </a:lnTo>
                <a:lnTo>
                  <a:pt x="196081" y="3719739"/>
                </a:lnTo>
                <a:lnTo>
                  <a:pt x="192493" y="3732439"/>
                </a:lnTo>
                <a:close/>
              </a:path>
              <a:path w="3640454" h="4913630">
                <a:moveTo>
                  <a:pt x="876249" y="3745139"/>
                </a:moveTo>
                <a:lnTo>
                  <a:pt x="864462" y="3745139"/>
                </a:lnTo>
                <a:lnTo>
                  <a:pt x="860185" y="3732439"/>
                </a:lnTo>
                <a:lnTo>
                  <a:pt x="855963" y="3732439"/>
                </a:lnTo>
                <a:lnTo>
                  <a:pt x="851812" y="3719739"/>
                </a:lnTo>
                <a:lnTo>
                  <a:pt x="866170" y="3719739"/>
                </a:lnTo>
                <a:lnTo>
                  <a:pt x="870481" y="3732439"/>
                </a:lnTo>
                <a:lnTo>
                  <a:pt x="876249" y="3745139"/>
                </a:lnTo>
                <a:close/>
              </a:path>
              <a:path w="3640454" h="4913630">
                <a:moveTo>
                  <a:pt x="985282" y="3757839"/>
                </a:moveTo>
                <a:lnTo>
                  <a:pt x="977526" y="3757839"/>
                </a:lnTo>
                <a:lnTo>
                  <a:pt x="971115" y="3745139"/>
                </a:lnTo>
                <a:lnTo>
                  <a:pt x="966038" y="3745139"/>
                </a:lnTo>
                <a:lnTo>
                  <a:pt x="956847" y="3732439"/>
                </a:lnTo>
                <a:lnTo>
                  <a:pt x="956588" y="3719739"/>
                </a:lnTo>
                <a:lnTo>
                  <a:pt x="964721" y="3719739"/>
                </a:lnTo>
                <a:lnTo>
                  <a:pt x="970749" y="3732439"/>
                </a:lnTo>
                <a:lnTo>
                  <a:pt x="976212" y="3732439"/>
                </a:lnTo>
                <a:lnTo>
                  <a:pt x="981070" y="3745139"/>
                </a:lnTo>
                <a:lnTo>
                  <a:pt x="985282" y="3757839"/>
                </a:lnTo>
                <a:close/>
              </a:path>
              <a:path w="3640454" h="4913630">
                <a:moveTo>
                  <a:pt x="1388249" y="3770539"/>
                </a:moveTo>
                <a:lnTo>
                  <a:pt x="1379776" y="3770539"/>
                </a:lnTo>
                <a:lnTo>
                  <a:pt x="1375684" y="3757839"/>
                </a:lnTo>
                <a:lnTo>
                  <a:pt x="1372591" y="3745139"/>
                </a:lnTo>
                <a:lnTo>
                  <a:pt x="1369560" y="3732439"/>
                </a:lnTo>
                <a:lnTo>
                  <a:pt x="1365660" y="3719739"/>
                </a:lnTo>
                <a:lnTo>
                  <a:pt x="1374760" y="3719739"/>
                </a:lnTo>
                <a:lnTo>
                  <a:pt x="1378639" y="3732439"/>
                </a:lnTo>
                <a:lnTo>
                  <a:pt x="1381701" y="3745139"/>
                </a:lnTo>
                <a:lnTo>
                  <a:pt x="1384718" y="3745139"/>
                </a:lnTo>
                <a:lnTo>
                  <a:pt x="1388670" y="3757839"/>
                </a:lnTo>
                <a:lnTo>
                  <a:pt x="1388249" y="3770539"/>
                </a:lnTo>
                <a:close/>
              </a:path>
              <a:path w="3640454" h="4913630">
                <a:moveTo>
                  <a:pt x="1573114" y="3757839"/>
                </a:moveTo>
                <a:lnTo>
                  <a:pt x="1564037" y="3757839"/>
                </a:lnTo>
                <a:lnTo>
                  <a:pt x="1561267" y="3745139"/>
                </a:lnTo>
                <a:lnTo>
                  <a:pt x="1559211" y="3745139"/>
                </a:lnTo>
                <a:lnTo>
                  <a:pt x="1557226" y="3732439"/>
                </a:lnTo>
                <a:lnTo>
                  <a:pt x="1554706" y="3719739"/>
                </a:lnTo>
                <a:lnTo>
                  <a:pt x="1563693" y="3719739"/>
                </a:lnTo>
                <a:lnTo>
                  <a:pt x="1566619" y="3732439"/>
                </a:lnTo>
                <a:lnTo>
                  <a:pt x="1568889" y="3732439"/>
                </a:lnTo>
                <a:lnTo>
                  <a:pt x="1573114" y="3757839"/>
                </a:lnTo>
                <a:close/>
              </a:path>
              <a:path w="3640454" h="4913630">
                <a:moveTo>
                  <a:pt x="1851851" y="3770539"/>
                </a:moveTo>
                <a:lnTo>
                  <a:pt x="1847040" y="3770539"/>
                </a:lnTo>
                <a:lnTo>
                  <a:pt x="1845135" y="3757839"/>
                </a:lnTo>
                <a:lnTo>
                  <a:pt x="1843512" y="3757839"/>
                </a:lnTo>
                <a:lnTo>
                  <a:pt x="1839890" y="3732439"/>
                </a:lnTo>
                <a:lnTo>
                  <a:pt x="1840254" y="3732439"/>
                </a:lnTo>
                <a:lnTo>
                  <a:pt x="1839955" y="3719739"/>
                </a:lnTo>
                <a:lnTo>
                  <a:pt x="1847202" y="3719739"/>
                </a:lnTo>
                <a:lnTo>
                  <a:pt x="1849175" y="3732439"/>
                </a:lnTo>
                <a:lnTo>
                  <a:pt x="1850720" y="3745139"/>
                </a:lnTo>
                <a:lnTo>
                  <a:pt x="1852203" y="3745139"/>
                </a:lnTo>
                <a:lnTo>
                  <a:pt x="1853939" y="3757839"/>
                </a:lnTo>
                <a:lnTo>
                  <a:pt x="1851851" y="3770539"/>
                </a:lnTo>
                <a:close/>
              </a:path>
              <a:path w="3640454" h="4913630">
                <a:moveTo>
                  <a:pt x="1947632" y="3745139"/>
                </a:moveTo>
                <a:lnTo>
                  <a:pt x="1938073" y="3745139"/>
                </a:lnTo>
                <a:lnTo>
                  <a:pt x="1936842" y="3732439"/>
                </a:lnTo>
                <a:lnTo>
                  <a:pt x="1935717" y="3719739"/>
                </a:lnTo>
                <a:lnTo>
                  <a:pt x="1945202" y="3719739"/>
                </a:lnTo>
                <a:lnTo>
                  <a:pt x="1947632" y="3745139"/>
                </a:lnTo>
                <a:close/>
              </a:path>
              <a:path w="3640454" h="4913630">
                <a:moveTo>
                  <a:pt x="2426522" y="3732439"/>
                </a:moveTo>
                <a:lnTo>
                  <a:pt x="2420004" y="3732439"/>
                </a:lnTo>
                <a:lnTo>
                  <a:pt x="2418582" y="3719739"/>
                </a:lnTo>
                <a:lnTo>
                  <a:pt x="2426090" y="3719739"/>
                </a:lnTo>
                <a:lnTo>
                  <a:pt x="2426522" y="3732439"/>
                </a:lnTo>
                <a:close/>
              </a:path>
              <a:path w="3640454" h="4913630">
                <a:moveTo>
                  <a:pt x="3044077" y="3783239"/>
                </a:moveTo>
                <a:lnTo>
                  <a:pt x="3040149" y="3770539"/>
                </a:lnTo>
                <a:lnTo>
                  <a:pt x="3038566" y="3757839"/>
                </a:lnTo>
                <a:lnTo>
                  <a:pt x="3038687" y="3745139"/>
                </a:lnTo>
                <a:lnTo>
                  <a:pt x="3039868" y="3719739"/>
                </a:lnTo>
                <a:lnTo>
                  <a:pt x="3043800" y="3732439"/>
                </a:lnTo>
                <a:lnTo>
                  <a:pt x="3045016" y="3745139"/>
                </a:lnTo>
                <a:lnTo>
                  <a:pt x="3044710" y="3770539"/>
                </a:lnTo>
                <a:lnTo>
                  <a:pt x="3044077" y="3783239"/>
                </a:lnTo>
                <a:close/>
              </a:path>
              <a:path w="3640454" h="4913630">
                <a:moveTo>
                  <a:pt x="76619" y="3745139"/>
                </a:moveTo>
                <a:lnTo>
                  <a:pt x="60885" y="3745139"/>
                </a:lnTo>
                <a:lnTo>
                  <a:pt x="63209" y="3732439"/>
                </a:lnTo>
                <a:lnTo>
                  <a:pt x="80346" y="3732439"/>
                </a:lnTo>
                <a:lnTo>
                  <a:pt x="76619" y="3745139"/>
                </a:lnTo>
                <a:close/>
              </a:path>
              <a:path w="3640454" h="4913630">
                <a:moveTo>
                  <a:pt x="288159" y="3745139"/>
                </a:moveTo>
                <a:lnTo>
                  <a:pt x="276282" y="3745139"/>
                </a:lnTo>
                <a:lnTo>
                  <a:pt x="275491" y="3732439"/>
                </a:lnTo>
                <a:lnTo>
                  <a:pt x="289580" y="3732439"/>
                </a:lnTo>
                <a:lnTo>
                  <a:pt x="288159" y="3745139"/>
                </a:lnTo>
                <a:close/>
              </a:path>
              <a:path w="3640454" h="4913630">
                <a:moveTo>
                  <a:pt x="1097028" y="3770539"/>
                </a:moveTo>
                <a:lnTo>
                  <a:pt x="1087695" y="3770539"/>
                </a:lnTo>
                <a:lnTo>
                  <a:pt x="1082948" y="3757839"/>
                </a:lnTo>
                <a:lnTo>
                  <a:pt x="1078286" y="3757839"/>
                </a:lnTo>
                <a:lnTo>
                  <a:pt x="1073694" y="3745139"/>
                </a:lnTo>
                <a:lnTo>
                  <a:pt x="1068011" y="3732439"/>
                </a:lnTo>
                <a:lnTo>
                  <a:pt x="1077198" y="3732439"/>
                </a:lnTo>
                <a:lnTo>
                  <a:pt x="1082759" y="3745139"/>
                </a:lnTo>
                <a:lnTo>
                  <a:pt x="1087703" y="3745139"/>
                </a:lnTo>
                <a:lnTo>
                  <a:pt x="1092296" y="3757839"/>
                </a:lnTo>
                <a:lnTo>
                  <a:pt x="1097028" y="3770539"/>
                </a:lnTo>
                <a:close/>
              </a:path>
              <a:path w="3640454" h="4913630">
                <a:moveTo>
                  <a:pt x="1761761" y="3783239"/>
                </a:moveTo>
                <a:lnTo>
                  <a:pt x="1752163" y="3783239"/>
                </a:lnTo>
                <a:lnTo>
                  <a:pt x="1750953" y="3770539"/>
                </a:lnTo>
                <a:lnTo>
                  <a:pt x="1749863" y="3757839"/>
                </a:lnTo>
                <a:lnTo>
                  <a:pt x="1748870" y="3757839"/>
                </a:lnTo>
                <a:lnTo>
                  <a:pt x="1747754" y="3745139"/>
                </a:lnTo>
                <a:lnTo>
                  <a:pt x="1748267" y="3732439"/>
                </a:lnTo>
                <a:lnTo>
                  <a:pt x="1754210" y="3732439"/>
                </a:lnTo>
                <a:lnTo>
                  <a:pt x="1755729" y="3745139"/>
                </a:lnTo>
                <a:lnTo>
                  <a:pt x="1757637" y="3745139"/>
                </a:lnTo>
                <a:lnTo>
                  <a:pt x="1759087" y="3757839"/>
                </a:lnTo>
                <a:lnTo>
                  <a:pt x="1761761" y="3783239"/>
                </a:lnTo>
                <a:close/>
              </a:path>
              <a:path w="3640454" h="4913630">
                <a:moveTo>
                  <a:pt x="2421931" y="3745139"/>
                </a:moveTo>
                <a:lnTo>
                  <a:pt x="2420339" y="3732439"/>
                </a:lnTo>
                <a:lnTo>
                  <a:pt x="2425960" y="3732439"/>
                </a:lnTo>
                <a:lnTo>
                  <a:pt x="2421931" y="3745139"/>
                </a:lnTo>
                <a:close/>
              </a:path>
              <a:path w="3640454" h="4913630">
                <a:moveTo>
                  <a:pt x="3151580" y="3745139"/>
                </a:moveTo>
                <a:lnTo>
                  <a:pt x="3140890" y="3745139"/>
                </a:lnTo>
                <a:lnTo>
                  <a:pt x="3139259" y="3732439"/>
                </a:lnTo>
                <a:lnTo>
                  <a:pt x="3150849" y="3732439"/>
                </a:lnTo>
                <a:lnTo>
                  <a:pt x="3151580" y="3745139"/>
                </a:lnTo>
                <a:close/>
              </a:path>
              <a:path w="3640454" h="4913630">
                <a:moveTo>
                  <a:pt x="122549" y="3783239"/>
                </a:moveTo>
                <a:lnTo>
                  <a:pt x="106790" y="3783239"/>
                </a:lnTo>
                <a:lnTo>
                  <a:pt x="108558" y="3770539"/>
                </a:lnTo>
                <a:lnTo>
                  <a:pt x="111183" y="3770539"/>
                </a:lnTo>
                <a:lnTo>
                  <a:pt x="114454" y="3757839"/>
                </a:lnTo>
                <a:lnTo>
                  <a:pt x="118160" y="3745139"/>
                </a:lnTo>
                <a:lnTo>
                  <a:pt x="129662" y="3745139"/>
                </a:lnTo>
                <a:lnTo>
                  <a:pt x="131528" y="3757839"/>
                </a:lnTo>
                <a:lnTo>
                  <a:pt x="128707" y="3757839"/>
                </a:lnTo>
                <a:lnTo>
                  <a:pt x="125953" y="3770539"/>
                </a:lnTo>
                <a:lnTo>
                  <a:pt x="122549" y="3783239"/>
                </a:lnTo>
                <a:close/>
              </a:path>
              <a:path w="3640454" h="4913630">
                <a:moveTo>
                  <a:pt x="467674" y="3757839"/>
                </a:moveTo>
                <a:lnTo>
                  <a:pt x="454616" y="3757839"/>
                </a:lnTo>
                <a:lnTo>
                  <a:pt x="454288" y="3745139"/>
                </a:lnTo>
                <a:lnTo>
                  <a:pt x="467017" y="3745139"/>
                </a:lnTo>
                <a:lnTo>
                  <a:pt x="467674" y="3757839"/>
                </a:lnTo>
                <a:close/>
              </a:path>
              <a:path w="3640454" h="4913630">
                <a:moveTo>
                  <a:pt x="546838" y="3783239"/>
                </a:moveTo>
                <a:lnTo>
                  <a:pt x="534206" y="3783239"/>
                </a:lnTo>
                <a:lnTo>
                  <a:pt x="532146" y="3770539"/>
                </a:lnTo>
                <a:lnTo>
                  <a:pt x="530225" y="3770539"/>
                </a:lnTo>
                <a:lnTo>
                  <a:pt x="526676" y="3757839"/>
                </a:lnTo>
                <a:lnTo>
                  <a:pt x="526730" y="3745139"/>
                </a:lnTo>
                <a:lnTo>
                  <a:pt x="539344" y="3745139"/>
                </a:lnTo>
                <a:lnTo>
                  <a:pt x="541101" y="3757839"/>
                </a:lnTo>
                <a:lnTo>
                  <a:pt x="542738" y="3757839"/>
                </a:lnTo>
                <a:lnTo>
                  <a:pt x="544326" y="3770539"/>
                </a:lnTo>
                <a:lnTo>
                  <a:pt x="546838" y="3783239"/>
                </a:lnTo>
                <a:close/>
              </a:path>
              <a:path w="3640454" h="4913630">
                <a:moveTo>
                  <a:pt x="625940" y="3783239"/>
                </a:moveTo>
                <a:lnTo>
                  <a:pt x="615134" y="3783239"/>
                </a:lnTo>
                <a:lnTo>
                  <a:pt x="611406" y="3770539"/>
                </a:lnTo>
                <a:lnTo>
                  <a:pt x="608149" y="3770539"/>
                </a:lnTo>
                <a:lnTo>
                  <a:pt x="605282" y="3757839"/>
                </a:lnTo>
                <a:lnTo>
                  <a:pt x="602725" y="3745139"/>
                </a:lnTo>
                <a:lnTo>
                  <a:pt x="612636" y="3745139"/>
                </a:lnTo>
                <a:lnTo>
                  <a:pt x="616259" y="3757839"/>
                </a:lnTo>
                <a:lnTo>
                  <a:pt x="619700" y="3757839"/>
                </a:lnTo>
                <a:lnTo>
                  <a:pt x="625940" y="3783239"/>
                </a:lnTo>
                <a:close/>
              </a:path>
              <a:path w="3640454" h="4913630">
                <a:moveTo>
                  <a:pt x="692174" y="3757839"/>
                </a:moveTo>
                <a:lnTo>
                  <a:pt x="685078" y="3757839"/>
                </a:lnTo>
                <a:lnTo>
                  <a:pt x="689407" y="3745139"/>
                </a:lnTo>
                <a:lnTo>
                  <a:pt x="692174" y="3757839"/>
                </a:lnTo>
                <a:close/>
              </a:path>
              <a:path w="3640454" h="4913630">
                <a:moveTo>
                  <a:pt x="1206441" y="3795939"/>
                </a:moveTo>
                <a:lnTo>
                  <a:pt x="1198013" y="3795939"/>
                </a:lnTo>
                <a:lnTo>
                  <a:pt x="1192805" y="3783239"/>
                </a:lnTo>
                <a:lnTo>
                  <a:pt x="1188889" y="3770539"/>
                </a:lnTo>
                <a:lnTo>
                  <a:pt x="1185038" y="3770539"/>
                </a:lnTo>
                <a:lnTo>
                  <a:pt x="1181261" y="3757839"/>
                </a:lnTo>
                <a:lnTo>
                  <a:pt x="1179595" y="3757839"/>
                </a:lnTo>
                <a:lnTo>
                  <a:pt x="1181590" y="3745139"/>
                </a:lnTo>
                <a:lnTo>
                  <a:pt x="1189863" y="3745139"/>
                </a:lnTo>
                <a:lnTo>
                  <a:pt x="1194743" y="3757839"/>
                </a:lnTo>
                <a:lnTo>
                  <a:pt x="1198676" y="3770539"/>
                </a:lnTo>
                <a:lnTo>
                  <a:pt x="1202537" y="3783239"/>
                </a:lnTo>
                <a:lnTo>
                  <a:pt x="1207626" y="3783239"/>
                </a:lnTo>
                <a:lnTo>
                  <a:pt x="1206441" y="3795939"/>
                </a:lnTo>
                <a:close/>
              </a:path>
              <a:path w="3640454" h="4913630">
                <a:moveTo>
                  <a:pt x="2846643" y="3795939"/>
                </a:moveTo>
                <a:lnTo>
                  <a:pt x="2843967" y="3783239"/>
                </a:lnTo>
                <a:lnTo>
                  <a:pt x="2842343" y="3770539"/>
                </a:lnTo>
                <a:lnTo>
                  <a:pt x="2842088" y="3757839"/>
                </a:lnTo>
                <a:lnTo>
                  <a:pt x="2843517" y="3745139"/>
                </a:lnTo>
                <a:lnTo>
                  <a:pt x="2847209" y="3757839"/>
                </a:lnTo>
                <a:lnTo>
                  <a:pt x="2849169" y="3770539"/>
                </a:lnTo>
                <a:lnTo>
                  <a:pt x="2849084" y="3783239"/>
                </a:lnTo>
                <a:lnTo>
                  <a:pt x="2846643" y="3795939"/>
                </a:lnTo>
                <a:close/>
              </a:path>
              <a:path w="3640454" h="4913630">
                <a:moveTo>
                  <a:pt x="2954965" y="3783239"/>
                </a:moveTo>
                <a:lnTo>
                  <a:pt x="2951050" y="3783239"/>
                </a:lnTo>
                <a:lnTo>
                  <a:pt x="2949053" y="3770539"/>
                </a:lnTo>
                <a:lnTo>
                  <a:pt x="2948940" y="3757839"/>
                </a:lnTo>
                <a:lnTo>
                  <a:pt x="2950680" y="3745139"/>
                </a:lnTo>
                <a:lnTo>
                  <a:pt x="2954694" y="3745139"/>
                </a:lnTo>
                <a:lnTo>
                  <a:pt x="2955641" y="3757839"/>
                </a:lnTo>
                <a:lnTo>
                  <a:pt x="2955179" y="3770539"/>
                </a:lnTo>
                <a:lnTo>
                  <a:pt x="2954965" y="3783239"/>
                </a:lnTo>
                <a:close/>
              </a:path>
              <a:path w="3640454" h="4913630">
                <a:moveTo>
                  <a:pt x="3144751" y="3795939"/>
                </a:moveTo>
                <a:lnTo>
                  <a:pt x="3137720" y="3795939"/>
                </a:lnTo>
                <a:lnTo>
                  <a:pt x="3131009" y="3783239"/>
                </a:lnTo>
                <a:lnTo>
                  <a:pt x="3134619" y="3783239"/>
                </a:lnTo>
                <a:lnTo>
                  <a:pt x="3135515" y="3770539"/>
                </a:lnTo>
                <a:lnTo>
                  <a:pt x="3137191" y="3757839"/>
                </a:lnTo>
                <a:lnTo>
                  <a:pt x="3138697" y="3757839"/>
                </a:lnTo>
                <a:lnTo>
                  <a:pt x="3138379" y="3745139"/>
                </a:lnTo>
                <a:lnTo>
                  <a:pt x="3151055" y="3745139"/>
                </a:lnTo>
                <a:lnTo>
                  <a:pt x="3150281" y="3757839"/>
                </a:lnTo>
                <a:lnTo>
                  <a:pt x="3149920" y="3770539"/>
                </a:lnTo>
                <a:lnTo>
                  <a:pt x="3148551" y="3783239"/>
                </a:lnTo>
                <a:lnTo>
                  <a:pt x="3144751" y="3795939"/>
                </a:lnTo>
                <a:close/>
              </a:path>
              <a:path w="3640454" h="4913630">
                <a:moveTo>
                  <a:pt x="402509" y="3795939"/>
                </a:moveTo>
                <a:lnTo>
                  <a:pt x="389209" y="3795939"/>
                </a:lnTo>
                <a:lnTo>
                  <a:pt x="388947" y="3783239"/>
                </a:lnTo>
                <a:lnTo>
                  <a:pt x="388773" y="3783239"/>
                </a:lnTo>
                <a:lnTo>
                  <a:pt x="388664" y="3770539"/>
                </a:lnTo>
                <a:lnTo>
                  <a:pt x="388581" y="3757839"/>
                </a:lnTo>
                <a:lnTo>
                  <a:pt x="398892" y="3757839"/>
                </a:lnTo>
                <a:lnTo>
                  <a:pt x="403068" y="3770539"/>
                </a:lnTo>
                <a:lnTo>
                  <a:pt x="401409" y="3770539"/>
                </a:lnTo>
                <a:lnTo>
                  <a:pt x="402064" y="3783239"/>
                </a:lnTo>
                <a:lnTo>
                  <a:pt x="402509" y="3795939"/>
                </a:lnTo>
                <a:close/>
              </a:path>
              <a:path w="3640454" h="4913630">
                <a:moveTo>
                  <a:pt x="470746" y="3783239"/>
                </a:moveTo>
                <a:lnTo>
                  <a:pt x="457276" y="3783239"/>
                </a:lnTo>
                <a:lnTo>
                  <a:pt x="456393" y="3770539"/>
                </a:lnTo>
                <a:lnTo>
                  <a:pt x="454676" y="3757839"/>
                </a:lnTo>
                <a:lnTo>
                  <a:pt x="468249" y="3757839"/>
                </a:lnTo>
                <a:lnTo>
                  <a:pt x="469066" y="3770539"/>
                </a:lnTo>
                <a:lnTo>
                  <a:pt x="469925" y="3770539"/>
                </a:lnTo>
                <a:lnTo>
                  <a:pt x="470746" y="3783239"/>
                </a:lnTo>
                <a:close/>
              </a:path>
              <a:path w="3640454" h="4913630">
                <a:moveTo>
                  <a:pt x="709024" y="3795939"/>
                </a:moveTo>
                <a:lnTo>
                  <a:pt x="699762" y="3795939"/>
                </a:lnTo>
                <a:lnTo>
                  <a:pt x="694845" y="3783239"/>
                </a:lnTo>
                <a:lnTo>
                  <a:pt x="690455" y="3770539"/>
                </a:lnTo>
                <a:lnTo>
                  <a:pt x="686835" y="3770539"/>
                </a:lnTo>
                <a:lnTo>
                  <a:pt x="684225" y="3757839"/>
                </a:lnTo>
                <a:lnTo>
                  <a:pt x="697953" y="3757839"/>
                </a:lnTo>
                <a:lnTo>
                  <a:pt x="702080" y="3770539"/>
                </a:lnTo>
                <a:lnTo>
                  <a:pt x="705738" y="3783239"/>
                </a:lnTo>
                <a:lnTo>
                  <a:pt x="708940" y="3783239"/>
                </a:lnTo>
                <a:lnTo>
                  <a:pt x="709024" y="3795939"/>
                </a:lnTo>
                <a:close/>
              </a:path>
              <a:path w="3640454" h="4913630">
                <a:moveTo>
                  <a:pt x="801140" y="3795939"/>
                </a:moveTo>
                <a:lnTo>
                  <a:pt x="791165" y="3795939"/>
                </a:lnTo>
                <a:lnTo>
                  <a:pt x="774168" y="3770539"/>
                </a:lnTo>
                <a:lnTo>
                  <a:pt x="774907" y="3757839"/>
                </a:lnTo>
                <a:lnTo>
                  <a:pt x="785385" y="3757839"/>
                </a:lnTo>
                <a:lnTo>
                  <a:pt x="790488" y="3770539"/>
                </a:lnTo>
                <a:lnTo>
                  <a:pt x="794110" y="3783239"/>
                </a:lnTo>
                <a:lnTo>
                  <a:pt x="797668" y="3783239"/>
                </a:lnTo>
                <a:lnTo>
                  <a:pt x="801140" y="3795939"/>
                </a:lnTo>
                <a:close/>
              </a:path>
              <a:path w="3640454" h="4913630">
                <a:moveTo>
                  <a:pt x="1490412" y="3795939"/>
                </a:moveTo>
                <a:lnTo>
                  <a:pt x="1478641" y="3795939"/>
                </a:lnTo>
                <a:lnTo>
                  <a:pt x="1476646" y="3783239"/>
                </a:lnTo>
                <a:lnTo>
                  <a:pt x="1474730" y="3770539"/>
                </a:lnTo>
                <a:lnTo>
                  <a:pt x="1472376" y="3757839"/>
                </a:lnTo>
                <a:lnTo>
                  <a:pt x="1481085" y="3757839"/>
                </a:lnTo>
                <a:lnTo>
                  <a:pt x="1483992" y="3770539"/>
                </a:lnTo>
                <a:lnTo>
                  <a:pt x="1486234" y="3783239"/>
                </a:lnTo>
                <a:lnTo>
                  <a:pt x="1490412" y="3795939"/>
                </a:lnTo>
                <a:close/>
              </a:path>
              <a:path w="3640454" h="4913630">
                <a:moveTo>
                  <a:pt x="2732948" y="3808639"/>
                </a:moveTo>
                <a:lnTo>
                  <a:pt x="2729296" y="3808639"/>
                </a:lnTo>
                <a:lnTo>
                  <a:pt x="2725301" y="3757839"/>
                </a:lnTo>
                <a:lnTo>
                  <a:pt x="2730329" y="3757839"/>
                </a:lnTo>
                <a:lnTo>
                  <a:pt x="2733301" y="3770539"/>
                </a:lnTo>
                <a:lnTo>
                  <a:pt x="2734185" y="3783239"/>
                </a:lnTo>
                <a:lnTo>
                  <a:pt x="2732948" y="3808639"/>
                </a:lnTo>
                <a:close/>
              </a:path>
              <a:path w="3640454" h="4913630">
                <a:moveTo>
                  <a:pt x="176016" y="3783239"/>
                </a:moveTo>
                <a:lnTo>
                  <a:pt x="161280" y="3783239"/>
                </a:lnTo>
                <a:lnTo>
                  <a:pt x="163592" y="3770539"/>
                </a:lnTo>
                <a:lnTo>
                  <a:pt x="177051" y="3770539"/>
                </a:lnTo>
                <a:lnTo>
                  <a:pt x="176016" y="3783239"/>
                </a:lnTo>
                <a:close/>
              </a:path>
              <a:path w="3640454" h="4913630">
                <a:moveTo>
                  <a:pt x="226554" y="3783239"/>
                </a:moveTo>
                <a:lnTo>
                  <a:pt x="214705" y="3783239"/>
                </a:lnTo>
                <a:lnTo>
                  <a:pt x="218019" y="3770539"/>
                </a:lnTo>
                <a:lnTo>
                  <a:pt x="226554" y="3783239"/>
                </a:lnTo>
                <a:close/>
              </a:path>
              <a:path w="3640454" h="4913630">
                <a:moveTo>
                  <a:pt x="280067" y="3783239"/>
                </a:moveTo>
                <a:lnTo>
                  <a:pt x="267563" y="3783239"/>
                </a:lnTo>
                <a:lnTo>
                  <a:pt x="269955" y="3770539"/>
                </a:lnTo>
                <a:lnTo>
                  <a:pt x="279150" y="3770539"/>
                </a:lnTo>
                <a:lnTo>
                  <a:pt x="280067" y="3783239"/>
                </a:lnTo>
                <a:close/>
              </a:path>
              <a:path w="3640454" h="4913630">
                <a:moveTo>
                  <a:pt x="337719" y="3783239"/>
                </a:moveTo>
                <a:lnTo>
                  <a:pt x="324119" y="3783239"/>
                </a:lnTo>
                <a:lnTo>
                  <a:pt x="325820" y="3770539"/>
                </a:lnTo>
                <a:lnTo>
                  <a:pt x="337168" y="3770539"/>
                </a:lnTo>
                <a:lnTo>
                  <a:pt x="337719" y="3783239"/>
                </a:lnTo>
                <a:close/>
              </a:path>
              <a:path w="3640454" h="4913630">
                <a:moveTo>
                  <a:pt x="1312027" y="3821339"/>
                </a:moveTo>
                <a:lnTo>
                  <a:pt x="1302007" y="3821339"/>
                </a:lnTo>
                <a:lnTo>
                  <a:pt x="1295620" y="3795939"/>
                </a:lnTo>
                <a:lnTo>
                  <a:pt x="1292976" y="3795939"/>
                </a:lnTo>
                <a:lnTo>
                  <a:pt x="1290447" y="3783239"/>
                </a:lnTo>
                <a:lnTo>
                  <a:pt x="1289509" y="3783239"/>
                </a:lnTo>
                <a:lnTo>
                  <a:pt x="1289213" y="3770539"/>
                </a:lnTo>
                <a:lnTo>
                  <a:pt x="1299153" y="3770539"/>
                </a:lnTo>
                <a:lnTo>
                  <a:pt x="1302931" y="3783239"/>
                </a:lnTo>
                <a:lnTo>
                  <a:pt x="1310846" y="3808639"/>
                </a:lnTo>
                <a:lnTo>
                  <a:pt x="1310973" y="3808639"/>
                </a:lnTo>
                <a:lnTo>
                  <a:pt x="1312027" y="3821339"/>
                </a:lnTo>
                <a:close/>
              </a:path>
              <a:path w="3640454" h="4913630">
                <a:moveTo>
                  <a:pt x="1671449" y="3821339"/>
                </a:moveTo>
                <a:lnTo>
                  <a:pt x="1665531" y="3821339"/>
                </a:lnTo>
                <a:lnTo>
                  <a:pt x="1664092" y="3808639"/>
                </a:lnTo>
                <a:lnTo>
                  <a:pt x="1662453" y="3795939"/>
                </a:lnTo>
                <a:lnTo>
                  <a:pt x="1661186" y="3795939"/>
                </a:lnTo>
                <a:lnTo>
                  <a:pt x="1659970" y="3783239"/>
                </a:lnTo>
                <a:lnTo>
                  <a:pt x="1658805" y="3770539"/>
                </a:lnTo>
                <a:lnTo>
                  <a:pt x="1667787" y="3770539"/>
                </a:lnTo>
                <a:lnTo>
                  <a:pt x="1669110" y="3783239"/>
                </a:lnTo>
                <a:lnTo>
                  <a:pt x="1670302" y="3783239"/>
                </a:lnTo>
                <a:lnTo>
                  <a:pt x="1672475" y="3808639"/>
                </a:lnTo>
                <a:lnTo>
                  <a:pt x="1671449" y="3821339"/>
                </a:lnTo>
                <a:close/>
              </a:path>
              <a:path w="3640454" h="4913630">
                <a:moveTo>
                  <a:pt x="2623453" y="3821339"/>
                </a:moveTo>
                <a:lnTo>
                  <a:pt x="2620030" y="3808639"/>
                </a:lnTo>
                <a:lnTo>
                  <a:pt x="2618311" y="3795939"/>
                </a:lnTo>
                <a:lnTo>
                  <a:pt x="2618318" y="3783239"/>
                </a:lnTo>
                <a:lnTo>
                  <a:pt x="2620074" y="3770539"/>
                </a:lnTo>
                <a:lnTo>
                  <a:pt x="2623727" y="3783239"/>
                </a:lnTo>
                <a:lnTo>
                  <a:pt x="2625169" y="3795939"/>
                </a:lnTo>
                <a:lnTo>
                  <a:pt x="2624908" y="3808639"/>
                </a:lnTo>
                <a:lnTo>
                  <a:pt x="2623453" y="3821339"/>
                </a:lnTo>
                <a:close/>
              </a:path>
              <a:path w="3640454" h="4913630">
                <a:moveTo>
                  <a:pt x="50916" y="3808639"/>
                </a:moveTo>
                <a:lnTo>
                  <a:pt x="33827" y="3808639"/>
                </a:lnTo>
                <a:lnTo>
                  <a:pt x="36363" y="3795939"/>
                </a:lnTo>
                <a:lnTo>
                  <a:pt x="39373" y="3795939"/>
                </a:lnTo>
                <a:lnTo>
                  <a:pt x="42905" y="3783239"/>
                </a:lnTo>
                <a:lnTo>
                  <a:pt x="55437" y="3783239"/>
                </a:lnTo>
                <a:lnTo>
                  <a:pt x="53557" y="3795939"/>
                </a:lnTo>
                <a:lnTo>
                  <a:pt x="50916" y="3808639"/>
                </a:lnTo>
                <a:close/>
              </a:path>
              <a:path w="3640454" h="4913630">
                <a:moveTo>
                  <a:pt x="166928" y="3808639"/>
                </a:moveTo>
                <a:lnTo>
                  <a:pt x="154555" y="3808639"/>
                </a:lnTo>
                <a:lnTo>
                  <a:pt x="155165" y="3795939"/>
                </a:lnTo>
                <a:lnTo>
                  <a:pt x="159119" y="3783239"/>
                </a:lnTo>
                <a:lnTo>
                  <a:pt x="174248" y="3783239"/>
                </a:lnTo>
                <a:lnTo>
                  <a:pt x="172348" y="3795939"/>
                </a:lnTo>
                <a:lnTo>
                  <a:pt x="170353" y="3795939"/>
                </a:lnTo>
                <a:lnTo>
                  <a:pt x="166928" y="3808639"/>
                </a:lnTo>
                <a:close/>
              </a:path>
              <a:path w="3640454" h="4913630">
                <a:moveTo>
                  <a:pt x="221677" y="3808639"/>
                </a:moveTo>
                <a:lnTo>
                  <a:pt x="206649" y="3808639"/>
                </a:lnTo>
                <a:lnTo>
                  <a:pt x="209750" y="3795939"/>
                </a:lnTo>
                <a:lnTo>
                  <a:pt x="211495" y="3783239"/>
                </a:lnTo>
                <a:lnTo>
                  <a:pt x="226582" y="3783239"/>
                </a:lnTo>
                <a:lnTo>
                  <a:pt x="225029" y="3795939"/>
                </a:lnTo>
                <a:lnTo>
                  <a:pt x="223393" y="3795939"/>
                </a:lnTo>
                <a:lnTo>
                  <a:pt x="221677" y="3808639"/>
                </a:lnTo>
                <a:close/>
              </a:path>
              <a:path w="3640454" h="4913630">
                <a:moveTo>
                  <a:pt x="275131" y="3821339"/>
                </a:moveTo>
                <a:lnTo>
                  <a:pt x="261866" y="3821339"/>
                </a:lnTo>
                <a:lnTo>
                  <a:pt x="262329" y="3808639"/>
                </a:lnTo>
                <a:lnTo>
                  <a:pt x="263231" y="3808639"/>
                </a:lnTo>
                <a:lnTo>
                  <a:pt x="264315" y="3795939"/>
                </a:lnTo>
                <a:lnTo>
                  <a:pt x="265556" y="3783239"/>
                </a:lnTo>
                <a:lnTo>
                  <a:pt x="280081" y="3783239"/>
                </a:lnTo>
                <a:lnTo>
                  <a:pt x="277216" y="3808639"/>
                </a:lnTo>
                <a:lnTo>
                  <a:pt x="275131" y="3821339"/>
                </a:lnTo>
                <a:close/>
              </a:path>
              <a:path w="3640454" h="4913630">
                <a:moveTo>
                  <a:pt x="335568" y="3808639"/>
                </a:moveTo>
                <a:lnTo>
                  <a:pt x="323726" y="3808639"/>
                </a:lnTo>
                <a:lnTo>
                  <a:pt x="323566" y="3795939"/>
                </a:lnTo>
                <a:lnTo>
                  <a:pt x="323532" y="3783239"/>
                </a:lnTo>
                <a:lnTo>
                  <a:pt x="337469" y="3783239"/>
                </a:lnTo>
                <a:lnTo>
                  <a:pt x="337469" y="3795939"/>
                </a:lnTo>
                <a:lnTo>
                  <a:pt x="337109" y="3795939"/>
                </a:lnTo>
                <a:lnTo>
                  <a:pt x="335568" y="3808639"/>
                </a:lnTo>
                <a:close/>
              </a:path>
              <a:path w="3640454" h="4913630">
                <a:moveTo>
                  <a:pt x="470721" y="3795939"/>
                </a:moveTo>
                <a:lnTo>
                  <a:pt x="458874" y="3795939"/>
                </a:lnTo>
                <a:lnTo>
                  <a:pt x="458224" y="3783239"/>
                </a:lnTo>
                <a:lnTo>
                  <a:pt x="471859" y="3783239"/>
                </a:lnTo>
                <a:lnTo>
                  <a:pt x="470721" y="3795939"/>
                </a:lnTo>
                <a:close/>
              </a:path>
              <a:path w="3640454" h="4913630">
                <a:moveTo>
                  <a:pt x="902781" y="3795939"/>
                </a:moveTo>
                <a:lnTo>
                  <a:pt x="890358" y="3795939"/>
                </a:lnTo>
                <a:lnTo>
                  <a:pt x="889307" y="3783239"/>
                </a:lnTo>
                <a:lnTo>
                  <a:pt x="898667" y="3783239"/>
                </a:lnTo>
                <a:lnTo>
                  <a:pt x="902781" y="3795939"/>
                </a:lnTo>
                <a:close/>
              </a:path>
              <a:path w="3640454" h="4913630">
                <a:moveTo>
                  <a:pt x="2049423" y="3834039"/>
                </a:moveTo>
                <a:lnTo>
                  <a:pt x="2040913" y="3834039"/>
                </a:lnTo>
                <a:lnTo>
                  <a:pt x="2040880" y="3783239"/>
                </a:lnTo>
                <a:lnTo>
                  <a:pt x="2049168" y="3795939"/>
                </a:lnTo>
                <a:lnTo>
                  <a:pt x="2047554" y="3795939"/>
                </a:lnTo>
                <a:lnTo>
                  <a:pt x="2048105" y="3821339"/>
                </a:lnTo>
                <a:lnTo>
                  <a:pt x="2048572" y="3821339"/>
                </a:lnTo>
                <a:lnTo>
                  <a:pt x="2049423" y="3834039"/>
                </a:lnTo>
                <a:close/>
              </a:path>
              <a:path w="3640454" h="4913630">
                <a:moveTo>
                  <a:pt x="2145271" y="3834039"/>
                </a:moveTo>
                <a:lnTo>
                  <a:pt x="2137282" y="3834039"/>
                </a:lnTo>
                <a:lnTo>
                  <a:pt x="2136764" y="3821339"/>
                </a:lnTo>
                <a:lnTo>
                  <a:pt x="2136593" y="3808639"/>
                </a:lnTo>
                <a:lnTo>
                  <a:pt x="2137174" y="3795939"/>
                </a:lnTo>
                <a:lnTo>
                  <a:pt x="2138999" y="3783239"/>
                </a:lnTo>
                <a:lnTo>
                  <a:pt x="2142419" y="3795939"/>
                </a:lnTo>
                <a:lnTo>
                  <a:pt x="2143705" y="3795939"/>
                </a:lnTo>
                <a:lnTo>
                  <a:pt x="2144102" y="3808639"/>
                </a:lnTo>
                <a:lnTo>
                  <a:pt x="2144687" y="3821339"/>
                </a:lnTo>
                <a:lnTo>
                  <a:pt x="2145166" y="3821339"/>
                </a:lnTo>
                <a:lnTo>
                  <a:pt x="2145271" y="3834039"/>
                </a:lnTo>
                <a:close/>
              </a:path>
              <a:path w="3640454" h="4913630">
                <a:moveTo>
                  <a:pt x="2242528" y="3834039"/>
                </a:moveTo>
                <a:lnTo>
                  <a:pt x="2233329" y="3834039"/>
                </a:lnTo>
                <a:lnTo>
                  <a:pt x="2233227" y="3821339"/>
                </a:lnTo>
                <a:lnTo>
                  <a:pt x="2232668" y="3808639"/>
                </a:lnTo>
                <a:lnTo>
                  <a:pt x="2232708" y="3795939"/>
                </a:lnTo>
                <a:lnTo>
                  <a:pt x="2234407" y="3783239"/>
                </a:lnTo>
                <a:lnTo>
                  <a:pt x="2239286" y="3783239"/>
                </a:lnTo>
                <a:lnTo>
                  <a:pt x="2240912" y="3808639"/>
                </a:lnTo>
                <a:lnTo>
                  <a:pt x="2241678" y="3821339"/>
                </a:lnTo>
                <a:lnTo>
                  <a:pt x="2242342" y="3821339"/>
                </a:lnTo>
                <a:lnTo>
                  <a:pt x="2242528" y="3834039"/>
                </a:lnTo>
                <a:close/>
              </a:path>
              <a:path w="3640454" h="4913630">
                <a:moveTo>
                  <a:pt x="2338915" y="3834039"/>
                </a:moveTo>
                <a:lnTo>
                  <a:pt x="2330527" y="3834039"/>
                </a:lnTo>
                <a:lnTo>
                  <a:pt x="2329876" y="3821339"/>
                </a:lnTo>
                <a:lnTo>
                  <a:pt x="2329394" y="3808639"/>
                </a:lnTo>
                <a:lnTo>
                  <a:pt x="2329242" y="3795939"/>
                </a:lnTo>
                <a:lnTo>
                  <a:pt x="2329682" y="3783239"/>
                </a:lnTo>
                <a:lnTo>
                  <a:pt x="2335582" y="3783239"/>
                </a:lnTo>
                <a:lnTo>
                  <a:pt x="2338016" y="3821339"/>
                </a:lnTo>
                <a:lnTo>
                  <a:pt x="2338915" y="3834039"/>
                </a:lnTo>
                <a:close/>
              </a:path>
              <a:path w="3640454" h="4913630">
                <a:moveTo>
                  <a:pt x="2433566" y="3834039"/>
                </a:moveTo>
                <a:lnTo>
                  <a:pt x="2426338" y="3834039"/>
                </a:lnTo>
                <a:lnTo>
                  <a:pt x="2426114" y="3808639"/>
                </a:lnTo>
                <a:lnTo>
                  <a:pt x="2425776" y="3808639"/>
                </a:lnTo>
                <a:lnTo>
                  <a:pt x="2425593" y="3795939"/>
                </a:lnTo>
                <a:lnTo>
                  <a:pt x="2426566" y="3795939"/>
                </a:lnTo>
                <a:lnTo>
                  <a:pt x="2429693" y="3783239"/>
                </a:lnTo>
                <a:lnTo>
                  <a:pt x="2432240" y="3795939"/>
                </a:lnTo>
                <a:lnTo>
                  <a:pt x="2434532" y="3808639"/>
                </a:lnTo>
                <a:lnTo>
                  <a:pt x="2435373" y="3821339"/>
                </a:lnTo>
                <a:lnTo>
                  <a:pt x="2433566" y="3834039"/>
                </a:lnTo>
                <a:close/>
              </a:path>
              <a:path w="3640454" h="4913630">
                <a:moveTo>
                  <a:pt x="2525336" y="3834039"/>
                </a:moveTo>
                <a:lnTo>
                  <a:pt x="2522908" y="3821339"/>
                </a:lnTo>
                <a:lnTo>
                  <a:pt x="2522249" y="3808639"/>
                </a:lnTo>
                <a:lnTo>
                  <a:pt x="2522626" y="3795939"/>
                </a:lnTo>
                <a:lnTo>
                  <a:pt x="2523303" y="3783239"/>
                </a:lnTo>
                <a:lnTo>
                  <a:pt x="2528074" y="3795939"/>
                </a:lnTo>
                <a:lnTo>
                  <a:pt x="2530040" y="3808639"/>
                </a:lnTo>
                <a:lnTo>
                  <a:pt x="2529146" y="3821339"/>
                </a:lnTo>
                <a:lnTo>
                  <a:pt x="2525336" y="3834039"/>
                </a:lnTo>
                <a:close/>
              </a:path>
              <a:path w="3640454" h="4913630">
                <a:moveTo>
                  <a:pt x="398444" y="3808639"/>
                </a:moveTo>
                <a:lnTo>
                  <a:pt x="391451" y="3808639"/>
                </a:lnTo>
                <a:lnTo>
                  <a:pt x="389325" y="3795939"/>
                </a:lnTo>
                <a:lnTo>
                  <a:pt x="401483" y="3795939"/>
                </a:lnTo>
                <a:lnTo>
                  <a:pt x="398444" y="3808639"/>
                </a:lnTo>
                <a:close/>
              </a:path>
              <a:path w="3640454" h="4913630">
                <a:moveTo>
                  <a:pt x="795502" y="3808639"/>
                </a:moveTo>
                <a:lnTo>
                  <a:pt x="792937" y="3795939"/>
                </a:lnTo>
                <a:lnTo>
                  <a:pt x="802866" y="3795939"/>
                </a:lnTo>
                <a:lnTo>
                  <a:pt x="795502" y="3808639"/>
                </a:lnTo>
                <a:close/>
              </a:path>
              <a:path w="3640454" h="4913630">
                <a:moveTo>
                  <a:pt x="918711" y="3821339"/>
                </a:moveTo>
                <a:lnTo>
                  <a:pt x="904360" y="3821339"/>
                </a:lnTo>
                <a:lnTo>
                  <a:pt x="899268" y="3808639"/>
                </a:lnTo>
                <a:lnTo>
                  <a:pt x="894573" y="3795939"/>
                </a:lnTo>
                <a:lnTo>
                  <a:pt x="909490" y="3795939"/>
                </a:lnTo>
                <a:lnTo>
                  <a:pt x="915798" y="3808639"/>
                </a:lnTo>
                <a:lnTo>
                  <a:pt x="918711" y="3821339"/>
                </a:lnTo>
                <a:close/>
              </a:path>
              <a:path w="3640454" h="4913630">
                <a:moveTo>
                  <a:pt x="1027981" y="3834039"/>
                </a:moveTo>
                <a:lnTo>
                  <a:pt x="1013151" y="3834039"/>
                </a:lnTo>
                <a:lnTo>
                  <a:pt x="1008212" y="3821339"/>
                </a:lnTo>
                <a:lnTo>
                  <a:pt x="1003800" y="3808639"/>
                </a:lnTo>
                <a:lnTo>
                  <a:pt x="1000031" y="3795939"/>
                </a:lnTo>
                <a:lnTo>
                  <a:pt x="1012558" y="3795939"/>
                </a:lnTo>
                <a:lnTo>
                  <a:pt x="1019284" y="3808639"/>
                </a:lnTo>
                <a:lnTo>
                  <a:pt x="1025342" y="3821339"/>
                </a:lnTo>
                <a:lnTo>
                  <a:pt x="1027981" y="3834039"/>
                </a:lnTo>
                <a:close/>
              </a:path>
              <a:path w="3640454" h="4913630">
                <a:moveTo>
                  <a:pt x="1490442" y="3808639"/>
                </a:moveTo>
                <a:lnTo>
                  <a:pt x="1482997" y="3808639"/>
                </a:lnTo>
                <a:lnTo>
                  <a:pt x="1481357" y="3795939"/>
                </a:lnTo>
                <a:lnTo>
                  <a:pt x="1489824" y="3795939"/>
                </a:lnTo>
                <a:lnTo>
                  <a:pt x="1490442" y="3808639"/>
                </a:lnTo>
                <a:close/>
              </a:path>
              <a:path w="3640454" h="4913630">
                <a:moveTo>
                  <a:pt x="1953526" y="3846739"/>
                </a:moveTo>
                <a:lnTo>
                  <a:pt x="1945068" y="3846739"/>
                </a:lnTo>
                <a:lnTo>
                  <a:pt x="1944299" y="3834039"/>
                </a:lnTo>
                <a:lnTo>
                  <a:pt x="1944106" y="3821339"/>
                </a:lnTo>
                <a:lnTo>
                  <a:pt x="1943683" y="3821339"/>
                </a:lnTo>
                <a:lnTo>
                  <a:pt x="1943683" y="3808639"/>
                </a:lnTo>
                <a:lnTo>
                  <a:pt x="1943778" y="3795939"/>
                </a:lnTo>
                <a:lnTo>
                  <a:pt x="1951972" y="3795939"/>
                </a:lnTo>
                <a:lnTo>
                  <a:pt x="1953549" y="3808639"/>
                </a:lnTo>
                <a:lnTo>
                  <a:pt x="1954194" y="3821339"/>
                </a:lnTo>
                <a:lnTo>
                  <a:pt x="1954153" y="3834039"/>
                </a:lnTo>
                <a:lnTo>
                  <a:pt x="1953675" y="3834039"/>
                </a:lnTo>
                <a:lnTo>
                  <a:pt x="1953526" y="3846739"/>
                </a:lnTo>
                <a:close/>
              </a:path>
              <a:path w="3640454" h="4913630">
                <a:moveTo>
                  <a:pt x="3107677" y="3846739"/>
                </a:moveTo>
                <a:lnTo>
                  <a:pt x="3107677" y="3795939"/>
                </a:lnTo>
                <a:lnTo>
                  <a:pt x="3112224" y="3808639"/>
                </a:lnTo>
                <a:lnTo>
                  <a:pt x="3113723" y="3821339"/>
                </a:lnTo>
                <a:lnTo>
                  <a:pt x="3112199" y="3834039"/>
                </a:lnTo>
                <a:lnTo>
                  <a:pt x="3107677" y="3846739"/>
                </a:lnTo>
                <a:close/>
              </a:path>
              <a:path w="3640454" h="4913630">
                <a:moveTo>
                  <a:pt x="43555" y="3821339"/>
                </a:moveTo>
                <a:lnTo>
                  <a:pt x="30362" y="3821339"/>
                </a:lnTo>
                <a:lnTo>
                  <a:pt x="31719" y="3808639"/>
                </a:lnTo>
                <a:lnTo>
                  <a:pt x="47564" y="3808639"/>
                </a:lnTo>
                <a:lnTo>
                  <a:pt x="43555" y="3821339"/>
                </a:lnTo>
                <a:close/>
              </a:path>
              <a:path w="3640454" h="4913630">
                <a:moveTo>
                  <a:pt x="218704" y="3821339"/>
                </a:moveTo>
                <a:lnTo>
                  <a:pt x="205814" y="3821339"/>
                </a:lnTo>
                <a:lnTo>
                  <a:pt x="206315" y="3808639"/>
                </a:lnTo>
                <a:lnTo>
                  <a:pt x="219886" y="3808639"/>
                </a:lnTo>
                <a:lnTo>
                  <a:pt x="218704" y="3821339"/>
                </a:lnTo>
                <a:close/>
              </a:path>
              <a:path w="3640454" h="4913630">
                <a:moveTo>
                  <a:pt x="1133659" y="3859439"/>
                </a:moveTo>
                <a:lnTo>
                  <a:pt x="1126386" y="3859439"/>
                </a:lnTo>
                <a:lnTo>
                  <a:pt x="1121297" y="3846739"/>
                </a:lnTo>
                <a:lnTo>
                  <a:pt x="1117235" y="3834039"/>
                </a:lnTo>
                <a:lnTo>
                  <a:pt x="1113237" y="3821339"/>
                </a:lnTo>
                <a:lnTo>
                  <a:pt x="1108267" y="3808639"/>
                </a:lnTo>
                <a:lnTo>
                  <a:pt x="1118070" y="3808639"/>
                </a:lnTo>
                <a:lnTo>
                  <a:pt x="1123061" y="3821339"/>
                </a:lnTo>
                <a:lnTo>
                  <a:pt x="1127433" y="3834039"/>
                </a:lnTo>
                <a:lnTo>
                  <a:pt x="1131279" y="3834039"/>
                </a:lnTo>
                <a:lnTo>
                  <a:pt x="1134694" y="3846739"/>
                </a:lnTo>
                <a:lnTo>
                  <a:pt x="1133659" y="3859439"/>
                </a:lnTo>
                <a:close/>
              </a:path>
              <a:path w="3640454" h="4913630">
                <a:moveTo>
                  <a:pt x="1410582" y="3846739"/>
                </a:moveTo>
                <a:lnTo>
                  <a:pt x="1401309" y="3846739"/>
                </a:lnTo>
                <a:lnTo>
                  <a:pt x="1399222" y="3834039"/>
                </a:lnTo>
                <a:lnTo>
                  <a:pt x="1397200" y="3834039"/>
                </a:lnTo>
                <a:lnTo>
                  <a:pt x="1395254" y="3821339"/>
                </a:lnTo>
                <a:lnTo>
                  <a:pt x="1392874" y="3808639"/>
                </a:lnTo>
                <a:lnTo>
                  <a:pt x="1401655" y="3808639"/>
                </a:lnTo>
                <a:lnTo>
                  <a:pt x="1404460" y="3821339"/>
                </a:lnTo>
                <a:lnTo>
                  <a:pt x="1406613" y="3834039"/>
                </a:lnTo>
                <a:lnTo>
                  <a:pt x="1410582" y="3846739"/>
                </a:lnTo>
                <a:close/>
              </a:path>
              <a:path w="3640454" h="4913630">
                <a:moveTo>
                  <a:pt x="1586269" y="3846739"/>
                </a:moveTo>
                <a:lnTo>
                  <a:pt x="1576510" y="3846739"/>
                </a:lnTo>
                <a:lnTo>
                  <a:pt x="1575919" y="3834039"/>
                </a:lnTo>
                <a:lnTo>
                  <a:pt x="1575380" y="3834039"/>
                </a:lnTo>
                <a:lnTo>
                  <a:pt x="1574597" y="3821339"/>
                </a:lnTo>
                <a:lnTo>
                  <a:pt x="1573275" y="3808639"/>
                </a:lnTo>
                <a:lnTo>
                  <a:pt x="1582885" y="3808639"/>
                </a:lnTo>
                <a:lnTo>
                  <a:pt x="1583971" y="3821339"/>
                </a:lnTo>
                <a:lnTo>
                  <a:pt x="1585263" y="3821339"/>
                </a:lnTo>
                <a:lnTo>
                  <a:pt x="1586212" y="3834039"/>
                </a:lnTo>
                <a:lnTo>
                  <a:pt x="1586269" y="3846739"/>
                </a:lnTo>
                <a:close/>
              </a:path>
              <a:path w="3640454" h="4913630">
                <a:moveTo>
                  <a:pt x="1857977" y="3859439"/>
                </a:moveTo>
                <a:lnTo>
                  <a:pt x="1851195" y="3859439"/>
                </a:lnTo>
                <a:lnTo>
                  <a:pt x="1850514" y="3846739"/>
                </a:lnTo>
                <a:lnTo>
                  <a:pt x="1850007" y="3834039"/>
                </a:lnTo>
                <a:lnTo>
                  <a:pt x="1849573" y="3821339"/>
                </a:lnTo>
                <a:lnTo>
                  <a:pt x="1849249" y="3808639"/>
                </a:lnTo>
                <a:lnTo>
                  <a:pt x="1857794" y="3808639"/>
                </a:lnTo>
                <a:lnTo>
                  <a:pt x="1857860" y="3821339"/>
                </a:lnTo>
                <a:lnTo>
                  <a:pt x="1857860" y="3834039"/>
                </a:lnTo>
                <a:lnTo>
                  <a:pt x="1858151" y="3834039"/>
                </a:lnTo>
                <a:lnTo>
                  <a:pt x="1858293" y="3846739"/>
                </a:lnTo>
                <a:lnTo>
                  <a:pt x="1857977" y="3859439"/>
                </a:lnTo>
                <a:close/>
              </a:path>
              <a:path w="3640454" h="4913630">
                <a:moveTo>
                  <a:pt x="104414" y="3834039"/>
                </a:moveTo>
                <a:lnTo>
                  <a:pt x="88835" y="3834039"/>
                </a:lnTo>
                <a:lnTo>
                  <a:pt x="92949" y="3821339"/>
                </a:lnTo>
                <a:lnTo>
                  <a:pt x="105662" y="3821339"/>
                </a:lnTo>
                <a:lnTo>
                  <a:pt x="104414" y="3834039"/>
                </a:lnTo>
                <a:close/>
              </a:path>
              <a:path w="3640454" h="4913630">
                <a:moveTo>
                  <a:pt x="562561" y="3834039"/>
                </a:moveTo>
                <a:lnTo>
                  <a:pt x="547792" y="3834039"/>
                </a:lnTo>
                <a:lnTo>
                  <a:pt x="548109" y="3821339"/>
                </a:lnTo>
                <a:lnTo>
                  <a:pt x="558876" y="3821339"/>
                </a:lnTo>
                <a:lnTo>
                  <a:pt x="562561" y="3834039"/>
                </a:lnTo>
                <a:close/>
              </a:path>
              <a:path w="3640454" h="4913630">
                <a:moveTo>
                  <a:pt x="654055" y="3846739"/>
                </a:moveTo>
                <a:lnTo>
                  <a:pt x="640055" y="3846739"/>
                </a:lnTo>
                <a:lnTo>
                  <a:pt x="636614" y="3834039"/>
                </a:lnTo>
                <a:lnTo>
                  <a:pt x="633403" y="3821339"/>
                </a:lnTo>
                <a:lnTo>
                  <a:pt x="643032" y="3821339"/>
                </a:lnTo>
                <a:lnTo>
                  <a:pt x="650773" y="3834039"/>
                </a:lnTo>
                <a:lnTo>
                  <a:pt x="654055" y="3846739"/>
                </a:lnTo>
                <a:close/>
              </a:path>
              <a:path w="3640454" h="4913630">
                <a:moveTo>
                  <a:pt x="738747" y="3846739"/>
                </a:moveTo>
                <a:lnTo>
                  <a:pt x="723852" y="3846739"/>
                </a:lnTo>
                <a:lnTo>
                  <a:pt x="720364" y="3834039"/>
                </a:lnTo>
                <a:lnTo>
                  <a:pt x="718319" y="3834039"/>
                </a:lnTo>
                <a:lnTo>
                  <a:pt x="719300" y="3821339"/>
                </a:lnTo>
                <a:lnTo>
                  <a:pt x="729792" y="3821339"/>
                </a:lnTo>
                <a:lnTo>
                  <a:pt x="735017" y="3834039"/>
                </a:lnTo>
                <a:lnTo>
                  <a:pt x="738747" y="3846739"/>
                </a:lnTo>
                <a:close/>
              </a:path>
              <a:path w="3640454" h="4913630">
                <a:moveTo>
                  <a:pt x="3045476" y="3872139"/>
                </a:moveTo>
                <a:lnTo>
                  <a:pt x="3040146" y="3872139"/>
                </a:lnTo>
                <a:lnTo>
                  <a:pt x="3039050" y="3859439"/>
                </a:lnTo>
                <a:lnTo>
                  <a:pt x="3040037" y="3859439"/>
                </a:lnTo>
                <a:lnTo>
                  <a:pt x="3040957" y="3846739"/>
                </a:lnTo>
                <a:lnTo>
                  <a:pt x="3040934" y="3834039"/>
                </a:lnTo>
                <a:lnTo>
                  <a:pt x="3042138" y="3834039"/>
                </a:lnTo>
                <a:lnTo>
                  <a:pt x="3045476" y="3821339"/>
                </a:lnTo>
                <a:lnTo>
                  <a:pt x="3045476" y="3872139"/>
                </a:lnTo>
                <a:close/>
              </a:path>
              <a:path w="3640454" h="4913630">
                <a:moveTo>
                  <a:pt x="94412" y="3859439"/>
                </a:moveTo>
                <a:lnTo>
                  <a:pt x="82826" y="3859439"/>
                </a:lnTo>
                <a:lnTo>
                  <a:pt x="83332" y="3846739"/>
                </a:lnTo>
                <a:lnTo>
                  <a:pt x="85482" y="3834039"/>
                </a:lnTo>
                <a:lnTo>
                  <a:pt x="102417" y="3834039"/>
                </a:lnTo>
                <a:lnTo>
                  <a:pt x="100192" y="3846739"/>
                </a:lnTo>
                <a:lnTo>
                  <a:pt x="97815" y="3846739"/>
                </a:lnTo>
                <a:lnTo>
                  <a:pt x="94412" y="3859439"/>
                </a:lnTo>
                <a:close/>
              </a:path>
              <a:path w="3640454" h="4913630">
                <a:moveTo>
                  <a:pt x="407413" y="3859439"/>
                </a:moveTo>
                <a:lnTo>
                  <a:pt x="393864" y="3859439"/>
                </a:lnTo>
                <a:lnTo>
                  <a:pt x="392539" y="3846739"/>
                </a:lnTo>
                <a:lnTo>
                  <a:pt x="393890" y="3834039"/>
                </a:lnTo>
                <a:lnTo>
                  <a:pt x="402549" y="3834039"/>
                </a:lnTo>
                <a:lnTo>
                  <a:pt x="405308" y="3846739"/>
                </a:lnTo>
                <a:lnTo>
                  <a:pt x="407413" y="3859439"/>
                </a:lnTo>
                <a:close/>
              </a:path>
              <a:path w="3640454" h="4913630">
                <a:moveTo>
                  <a:pt x="482971" y="3846739"/>
                </a:moveTo>
                <a:lnTo>
                  <a:pt x="469939" y="3846739"/>
                </a:lnTo>
                <a:lnTo>
                  <a:pt x="468381" y="3834039"/>
                </a:lnTo>
                <a:lnTo>
                  <a:pt x="481238" y="3834039"/>
                </a:lnTo>
                <a:lnTo>
                  <a:pt x="482971" y="3846739"/>
                </a:lnTo>
                <a:close/>
              </a:path>
              <a:path w="3640454" h="4913630">
                <a:moveTo>
                  <a:pt x="571006" y="3859439"/>
                </a:moveTo>
                <a:lnTo>
                  <a:pt x="560420" y="3859439"/>
                </a:lnTo>
                <a:lnTo>
                  <a:pt x="556520" y="3846739"/>
                </a:lnTo>
                <a:lnTo>
                  <a:pt x="553292" y="3846739"/>
                </a:lnTo>
                <a:lnTo>
                  <a:pt x="550471" y="3834039"/>
                </a:lnTo>
                <a:lnTo>
                  <a:pt x="565848" y="3834039"/>
                </a:lnTo>
                <a:lnTo>
                  <a:pt x="568681" y="3846739"/>
                </a:lnTo>
                <a:lnTo>
                  <a:pt x="571006" y="3859439"/>
                </a:lnTo>
                <a:close/>
              </a:path>
              <a:path w="3640454" h="4913630">
                <a:moveTo>
                  <a:pt x="843313" y="3872139"/>
                </a:moveTo>
                <a:lnTo>
                  <a:pt x="834069" y="3872139"/>
                </a:lnTo>
                <a:lnTo>
                  <a:pt x="828302" y="3859439"/>
                </a:lnTo>
                <a:lnTo>
                  <a:pt x="823024" y="3859439"/>
                </a:lnTo>
                <a:lnTo>
                  <a:pt x="818647" y="3846739"/>
                </a:lnTo>
                <a:lnTo>
                  <a:pt x="815581" y="3834039"/>
                </a:lnTo>
                <a:lnTo>
                  <a:pt x="821964" y="3834039"/>
                </a:lnTo>
                <a:lnTo>
                  <a:pt x="828724" y="3846739"/>
                </a:lnTo>
                <a:lnTo>
                  <a:pt x="834062" y="3846739"/>
                </a:lnTo>
                <a:lnTo>
                  <a:pt x="843313" y="3872139"/>
                </a:lnTo>
                <a:close/>
              </a:path>
              <a:path w="3640454" h="4913630">
                <a:moveTo>
                  <a:pt x="1236616" y="3872139"/>
                </a:moveTo>
                <a:lnTo>
                  <a:pt x="1227839" y="3872139"/>
                </a:lnTo>
                <a:lnTo>
                  <a:pt x="1224000" y="3859439"/>
                </a:lnTo>
                <a:lnTo>
                  <a:pt x="1220983" y="3859439"/>
                </a:lnTo>
                <a:lnTo>
                  <a:pt x="1218031" y="3846739"/>
                </a:lnTo>
                <a:lnTo>
                  <a:pt x="1215169" y="3834039"/>
                </a:lnTo>
                <a:lnTo>
                  <a:pt x="1224257" y="3834039"/>
                </a:lnTo>
                <a:lnTo>
                  <a:pt x="1228018" y="3846739"/>
                </a:lnTo>
                <a:lnTo>
                  <a:pt x="1231338" y="3846739"/>
                </a:lnTo>
                <a:lnTo>
                  <a:pt x="1234208" y="3859439"/>
                </a:lnTo>
                <a:lnTo>
                  <a:pt x="1236616" y="3872139"/>
                </a:lnTo>
                <a:close/>
              </a:path>
              <a:path w="3640454" h="4913630">
                <a:moveTo>
                  <a:pt x="1764523" y="3846739"/>
                </a:moveTo>
                <a:lnTo>
                  <a:pt x="1758826" y="3846739"/>
                </a:lnTo>
                <a:lnTo>
                  <a:pt x="1761587" y="3834039"/>
                </a:lnTo>
                <a:lnTo>
                  <a:pt x="1764523" y="3846739"/>
                </a:lnTo>
                <a:close/>
              </a:path>
              <a:path w="3640454" h="4913630">
                <a:moveTo>
                  <a:pt x="2951977" y="3884839"/>
                </a:moveTo>
                <a:lnTo>
                  <a:pt x="2949729" y="3872139"/>
                </a:lnTo>
                <a:lnTo>
                  <a:pt x="2950478" y="3859439"/>
                </a:lnTo>
                <a:lnTo>
                  <a:pt x="2952192" y="3846739"/>
                </a:lnTo>
                <a:lnTo>
                  <a:pt x="2952835" y="3834039"/>
                </a:lnTo>
                <a:lnTo>
                  <a:pt x="2955094" y="3846739"/>
                </a:lnTo>
                <a:lnTo>
                  <a:pt x="2955713" y="3859439"/>
                </a:lnTo>
                <a:lnTo>
                  <a:pt x="2954679" y="3872139"/>
                </a:lnTo>
                <a:lnTo>
                  <a:pt x="2951977" y="3884839"/>
                </a:lnTo>
                <a:close/>
              </a:path>
              <a:path w="3640454" h="4913630">
                <a:moveTo>
                  <a:pt x="3112847" y="3897539"/>
                </a:moveTo>
                <a:lnTo>
                  <a:pt x="3114328" y="3872139"/>
                </a:lnTo>
                <a:lnTo>
                  <a:pt x="3117519" y="3859439"/>
                </a:lnTo>
                <a:lnTo>
                  <a:pt x="3122031" y="3846739"/>
                </a:lnTo>
                <a:lnTo>
                  <a:pt x="3127472" y="3834039"/>
                </a:lnTo>
                <a:lnTo>
                  <a:pt x="3125030" y="3859439"/>
                </a:lnTo>
                <a:lnTo>
                  <a:pt x="3121860" y="3872139"/>
                </a:lnTo>
                <a:lnTo>
                  <a:pt x="3117841" y="3884839"/>
                </a:lnTo>
                <a:lnTo>
                  <a:pt x="3112847" y="3897539"/>
                </a:lnTo>
                <a:close/>
              </a:path>
              <a:path w="3640454" h="4913630">
                <a:moveTo>
                  <a:pt x="3130516" y="3897539"/>
                </a:moveTo>
                <a:lnTo>
                  <a:pt x="3139165" y="3834039"/>
                </a:lnTo>
                <a:lnTo>
                  <a:pt x="3141260" y="3846739"/>
                </a:lnTo>
                <a:lnTo>
                  <a:pt x="3140293" y="3872139"/>
                </a:lnTo>
                <a:lnTo>
                  <a:pt x="3136600" y="3884839"/>
                </a:lnTo>
                <a:lnTo>
                  <a:pt x="3130516" y="3897539"/>
                </a:lnTo>
                <a:close/>
              </a:path>
              <a:path w="3640454" h="4913630">
                <a:moveTo>
                  <a:pt x="28103" y="3859439"/>
                </a:moveTo>
                <a:lnTo>
                  <a:pt x="18297" y="3859439"/>
                </a:lnTo>
                <a:lnTo>
                  <a:pt x="21182" y="3846739"/>
                </a:lnTo>
                <a:lnTo>
                  <a:pt x="28103" y="3859439"/>
                </a:lnTo>
                <a:close/>
              </a:path>
              <a:path w="3640454" h="4913630">
                <a:moveTo>
                  <a:pt x="147656" y="3884839"/>
                </a:moveTo>
                <a:lnTo>
                  <a:pt x="134202" y="3884839"/>
                </a:lnTo>
                <a:lnTo>
                  <a:pt x="135088" y="3872139"/>
                </a:lnTo>
                <a:lnTo>
                  <a:pt x="136554" y="3872139"/>
                </a:lnTo>
                <a:lnTo>
                  <a:pt x="138136" y="3859439"/>
                </a:lnTo>
                <a:lnTo>
                  <a:pt x="139828" y="3859439"/>
                </a:lnTo>
                <a:lnTo>
                  <a:pt x="141620" y="3846739"/>
                </a:lnTo>
                <a:lnTo>
                  <a:pt x="155061" y="3846739"/>
                </a:lnTo>
                <a:lnTo>
                  <a:pt x="148760" y="3872139"/>
                </a:lnTo>
                <a:lnTo>
                  <a:pt x="147656" y="3884839"/>
                </a:lnTo>
                <a:close/>
              </a:path>
              <a:path w="3640454" h="4913630">
                <a:moveTo>
                  <a:pt x="211838" y="3859439"/>
                </a:moveTo>
                <a:lnTo>
                  <a:pt x="197034" y="3859439"/>
                </a:lnTo>
                <a:lnTo>
                  <a:pt x="198773" y="3846739"/>
                </a:lnTo>
                <a:lnTo>
                  <a:pt x="211838" y="3859439"/>
                </a:lnTo>
                <a:close/>
              </a:path>
              <a:path w="3640454" h="4913630">
                <a:moveTo>
                  <a:pt x="270345" y="3859439"/>
                </a:moveTo>
                <a:lnTo>
                  <a:pt x="259303" y="3859439"/>
                </a:lnTo>
                <a:lnTo>
                  <a:pt x="260743" y="3846739"/>
                </a:lnTo>
                <a:lnTo>
                  <a:pt x="268042" y="3846739"/>
                </a:lnTo>
                <a:lnTo>
                  <a:pt x="270345" y="3859439"/>
                </a:lnTo>
                <a:close/>
              </a:path>
              <a:path w="3640454" h="4913630">
                <a:moveTo>
                  <a:pt x="337427" y="3884839"/>
                </a:moveTo>
                <a:lnTo>
                  <a:pt x="324774" y="3884839"/>
                </a:lnTo>
                <a:lnTo>
                  <a:pt x="323586" y="3872139"/>
                </a:lnTo>
                <a:lnTo>
                  <a:pt x="323123" y="3872139"/>
                </a:lnTo>
                <a:lnTo>
                  <a:pt x="323223" y="3859439"/>
                </a:lnTo>
                <a:lnTo>
                  <a:pt x="323723" y="3846739"/>
                </a:lnTo>
                <a:lnTo>
                  <a:pt x="335159" y="3846739"/>
                </a:lnTo>
                <a:lnTo>
                  <a:pt x="336569" y="3859439"/>
                </a:lnTo>
                <a:lnTo>
                  <a:pt x="336919" y="3859439"/>
                </a:lnTo>
                <a:lnTo>
                  <a:pt x="337283" y="3872139"/>
                </a:lnTo>
                <a:lnTo>
                  <a:pt x="337427" y="3884839"/>
                </a:lnTo>
                <a:close/>
              </a:path>
              <a:path w="3640454" h="4913630">
                <a:moveTo>
                  <a:pt x="488483" y="3872139"/>
                </a:moveTo>
                <a:lnTo>
                  <a:pt x="476580" y="3872139"/>
                </a:lnTo>
                <a:lnTo>
                  <a:pt x="473467" y="3859439"/>
                </a:lnTo>
                <a:lnTo>
                  <a:pt x="471649" y="3846739"/>
                </a:lnTo>
                <a:lnTo>
                  <a:pt x="484643" y="3846739"/>
                </a:lnTo>
                <a:lnTo>
                  <a:pt x="487907" y="3859439"/>
                </a:lnTo>
                <a:lnTo>
                  <a:pt x="488790" y="3859439"/>
                </a:lnTo>
                <a:lnTo>
                  <a:pt x="488483" y="3872139"/>
                </a:lnTo>
                <a:close/>
              </a:path>
              <a:path w="3640454" h="4913630">
                <a:moveTo>
                  <a:pt x="658592" y="3859439"/>
                </a:moveTo>
                <a:lnTo>
                  <a:pt x="647244" y="3859439"/>
                </a:lnTo>
                <a:lnTo>
                  <a:pt x="643630" y="3846739"/>
                </a:lnTo>
                <a:lnTo>
                  <a:pt x="657213" y="3846739"/>
                </a:lnTo>
                <a:lnTo>
                  <a:pt x="658592" y="3859439"/>
                </a:lnTo>
                <a:close/>
              </a:path>
              <a:path w="3640454" h="4913630">
                <a:moveTo>
                  <a:pt x="746001" y="3859439"/>
                </a:moveTo>
                <a:lnTo>
                  <a:pt x="731142" y="3859439"/>
                </a:lnTo>
                <a:lnTo>
                  <a:pt x="727456" y="3846739"/>
                </a:lnTo>
                <a:lnTo>
                  <a:pt x="742419" y="3846739"/>
                </a:lnTo>
                <a:lnTo>
                  <a:pt x="746001" y="3859439"/>
                </a:lnTo>
                <a:close/>
              </a:path>
              <a:path w="3640454" h="4913630">
                <a:moveTo>
                  <a:pt x="1403891" y="3859439"/>
                </a:moveTo>
                <a:lnTo>
                  <a:pt x="1401831" y="3846739"/>
                </a:lnTo>
                <a:lnTo>
                  <a:pt x="1409981" y="3846739"/>
                </a:lnTo>
                <a:lnTo>
                  <a:pt x="1403891" y="3859439"/>
                </a:lnTo>
                <a:close/>
              </a:path>
              <a:path w="3640454" h="4913630">
                <a:moveTo>
                  <a:pt x="1504041" y="3897539"/>
                </a:moveTo>
                <a:lnTo>
                  <a:pt x="1494388" y="3897539"/>
                </a:lnTo>
                <a:lnTo>
                  <a:pt x="1492000" y="3872139"/>
                </a:lnTo>
                <a:lnTo>
                  <a:pt x="1491028" y="3859439"/>
                </a:lnTo>
                <a:lnTo>
                  <a:pt x="1489832" y="3846739"/>
                </a:lnTo>
                <a:lnTo>
                  <a:pt x="1499729" y="3846739"/>
                </a:lnTo>
                <a:lnTo>
                  <a:pt x="1500919" y="3859439"/>
                </a:lnTo>
                <a:lnTo>
                  <a:pt x="1502014" y="3872139"/>
                </a:lnTo>
                <a:lnTo>
                  <a:pt x="1503991" y="3884839"/>
                </a:lnTo>
                <a:lnTo>
                  <a:pt x="1504041" y="3897539"/>
                </a:lnTo>
                <a:close/>
              </a:path>
              <a:path w="3640454" h="4913630">
                <a:moveTo>
                  <a:pt x="1766905" y="3872139"/>
                </a:moveTo>
                <a:lnTo>
                  <a:pt x="1758513" y="3872139"/>
                </a:lnTo>
                <a:lnTo>
                  <a:pt x="1758325" y="3859439"/>
                </a:lnTo>
                <a:lnTo>
                  <a:pt x="1758084" y="3846739"/>
                </a:lnTo>
                <a:lnTo>
                  <a:pt x="1766665" y="3846739"/>
                </a:lnTo>
                <a:lnTo>
                  <a:pt x="1767599" y="3859439"/>
                </a:lnTo>
                <a:lnTo>
                  <a:pt x="1766905" y="3872139"/>
                </a:lnTo>
                <a:close/>
              </a:path>
              <a:path w="3640454" h="4913630">
                <a:moveTo>
                  <a:pt x="2730210" y="3910239"/>
                </a:moveTo>
                <a:lnTo>
                  <a:pt x="2727674" y="3897539"/>
                </a:lnTo>
                <a:lnTo>
                  <a:pt x="2727317" y="3884839"/>
                </a:lnTo>
                <a:lnTo>
                  <a:pt x="2728979" y="3859439"/>
                </a:lnTo>
                <a:lnTo>
                  <a:pt x="2732504" y="3846739"/>
                </a:lnTo>
                <a:lnTo>
                  <a:pt x="2734797" y="3859439"/>
                </a:lnTo>
                <a:lnTo>
                  <a:pt x="2734528" y="3872139"/>
                </a:lnTo>
                <a:lnTo>
                  <a:pt x="2732674" y="3884839"/>
                </a:lnTo>
                <a:lnTo>
                  <a:pt x="2730210" y="3910239"/>
                </a:lnTo>
                <a:close/>
              </a:path>
              <a:path w="3640454" h="4913630">
                <a:moveTo>
                  <a:pt x="2846010" y="3897539"/>
                </a:moveTo>
                <a:lnTo>
                  <a:pt x="2843412" y="3884839"/>
                </a:lnTo>
                <a:lnTo>
                  <a:pt x="2843537" y="3872139"/>
                </a:lnTo>
                <a:lnTo>
                  <a:pt x="2845408" y="3859439"/>
                </a:lnTo>
                <a:lnTo>
                  <a:pt x="2848046" y="3846739"/>
                </a:lnTo>
                <a:lnTo>
                  <a:pt x="2850498" y="3859439"/>
                </a:lnTo>
                <a:lnTo>
                  <a:pt x="2849941" y="3872139"/>
                </a:lnTo>
                <a:lnTo>
                  <a:pt x="2847928" y="3884839"/>
                </a:lnTo>
                <a:lnTo>
                  <a:pt x="2846010" y="3897539"/>
                </a:lnTo>
                <a:close/>
              </a:path>
              <a:path w="3640454" h="4913630">
                <a:moveTo>
                  <a:pt x="28737" y="3872139"/>
                </a:moveTo>
                <a:lnTo>
                  <a:pt x="12215" y="3872139"/>
                </a:lnTo>
                <a:lnTo>
                  <a:pt x="14708" y="3859439"/>
                </a:lnTo>
                <a:lnTo>
                  <a:pt x="30285" y="3859439"/>
                </a:lnTo>
                <a:lnTo>
                  <a:pt x="28737" y="3872139"/>
                </a:lnTo>
                <a:close/>
              </a:path>
              <a:path w="3640454" h="4913630">
                <a:moveTo>
                  <a:pt x="210224" y="3872139"/>
                </a:moveTo>
                <a:lnTo>
                  <a:pt x="195133" y="3872139"/>
                </a:lnTo>
                <a:lnTo>
                  <a:pt x="196253" y="3859439"/>
                </a:lnTo>
                <a:lnTo>
                  <a:pt x="210046" y="3859439"/>
                </a:lnTo>
                <a:lnTo>
                  <a:pt x="210224" y="3872139"/>
                </a:lnTo>
                <a:close/>
              </a:path>
              <a:path w="3640454" h="4913630">
                <a:moveTo>
                  <a:pt x="268145" y="3897539"/>
                </a:moveTo>
                <a:lnTo>
                  <a:pt x="256235" y="3897539"/>
                </a:lnTo>
                <a:lnTo>
                  <a:pt x="255147" y="3884839"/>
                </a:lnTo>
                <a:lnTo>
                  <a:pt x="255369" y="3872139"/>
                </a:lnTo>
                <a:lnTo>
                  <a:pt x="256791" y="3859439"/>
                </a:lnTo>
                <a:lnTo>
                  <a:pt x="271400" y="3859439"/>
                </a:lnTo>
                <a:lnTo>
                  <a:pt x="271297" y="3872139"/>
                </a:lnTo>
                <a:lnTo>
                  <a:pt x="271966" y="3872139"/>
                </a:lnTo>
                <a:lnTo>
                  <a:pt x="269832" y="3884839"/>
                </a:lnTo>
                <a:lnTo>
                  <a:pt x="268145" y="3897539"/>
                </a:lnTo>
                <a:close/>
              </a:path>
              <a:path w="3640454" h="4913630">
                <a:moveTo>
                  <a:pt x="411006" y="3884839"/>
                </a:moveTo>
                <a:lnTo>
                  <a:pt x="398626" y="3884839"/>
                </a:lnTo>
                <a:lnTo>
                  <a:pt x="397072" y="3872139"/>
                </a:lnTo>
                <a:lnTo>
                  <a:pt x="395015" y="3859439"/>
                </a:lnTo>
                <a:lnTo>
                  <a:pt x="408653" y="3859439"/>
                </a:lnTo>
                <a:lnTo>
                  <a:pt x="409777" y="3872139"/>
                </a:lnTo>
                <a:lnTo>
                  <a:pt x="409593" y="3872139"/>
                </a:lnTo>
                <a:lnTo>
                  <a:pt x="411006" y="3884839"/>
                </a:lnTo>
                <a:close/>
              </a:path>
              <a:path w="3640454" h="4913630">
                <a:moveTo>
                  <a:pt x="739874" y="3872139"/>
                </a:moveTo>
                <a:lnTo>
                  <a:pt x="736917" y="3859439"/>
                </a:lnTo>
                <a:lnTo>
                  <a:pt x="747643" y="3859439"/>
                </a:lnTo>
                <a:lnTo>
                  <a:pt x="739874" y="3872139"/>
                </a:lnTo>
                <a:close/>
              </a:path>
              <a:path w="3640454" h="4913630">
                <a:moveTo>
                  <a:pt x="954932" y="3910239"/>
                </a:moveTo>
                <a:lnTo>
                  <a:pt x="951920" y="3910239"/>
                </a:lnTo>
                <a:lnTo>
                  <a:pt x="946024" y="3897539"/>
                </a:lnTo>
                <a:lnTo>
                  <a:pt x="941694" y="3884839"/>
                </a:lnTo>
                <a:lnTo>
                  <a:pt x="937449" y="3872139"/>
                </a:lnTo>
                <a:lnTo>
                  <a:pt x="933322" y="3872139"/>
                </a:lnTo>
                <a:lnTo>
                  <a:pt x="932031" y="3859439"/>
                </a:lnTo>
                <a:lnTo>
                  <a:pt x="941340" y="3859439"/>
                </a:lnTo>
                <a:lnTo>
                  <a:pt x="947558" y="3872139"/>
                </a:lnTo>
                <a:lnTo>
                  <a:pt x="952332" y="3884839"/>
                </a:lnTo>
                <a:lnTo>
                  <a:pt x="956563" y="3884839"/>
                </a:lnTo>
                <a:lnTo>
                  <a:pt x="959956" y="3897539"/>
                </a:lnTo>
                <a:lnTo>
                  <a:pt x="957721" y="3897539"/>
                </a:lnTo>
                <a:lnTo>
                  <a:pt x="954932" y="3910239"/>
                </a:lnTo>
                <a:close/>
              </a:path>
              <a:path w="3640454" h="4913630">
                <a:moveTo>
                  <a:pt x="1333969" y="3897539"/>
                </a:moveTo>
                <a:lnTo>
                  <a:pt x="1321196" y="3897539"/>
                </a:lnTo>
                <a:lnTo>
                  <a:pt x="1319176" y="3884839"/>
                </a:lnTo>
                <a:lnTo>
                  <a:pt x="1317212" y="3872139"/>
                </a:lnTo>
                <a:lnTo>
                  <a:pt x="1314634" y="3859439"/>
                </a:lnTo>
                <a:lnTo>
                  <a:pt x="1325397" y="3859439"/>
                </a:lnTo>
                <a:lnTo>
                  <a:pt x="1328089" y="3872139"/>
                </a:lnTo>
                <a:lnTo>
                  <a:pt x="1330152" y="3884839"/>
                </a:lnTo>
                <a:lnTo>
                  <a:pt x="1333969" y="3897539"/>
                </a:lnTo>
                <a:close/>
              </a:path>
              <a:path w="3640454" h="4913630">
                <a:moveTo>
                  <a:pt x="1676978" y="3872139"/>
                </a:moveTo>
                <a:lnTo>
                  <a:pt x="1668524" y="3872139"/>
                </a:lnTo>
                <a:lnTo>
                  <a:pt x="1666566" y="3859439"/>
                </a:lnTo>
                <a:lnTo>
                  <a:pt x="1676268" y="3859439"/>
                </a:lnTo>
                <a:lnTo>
                  <a:pt x="1676978" y="3872139"/>
                </a:lnTo>
                <a:close/>
              </a:path>
              <a:path w="3640454" h="4913630">
                <a:moveTo>
                  <a:pt x="2619095" y="3922939"/>
                </a:moveTo>
                <a:lnTo>
                  <a:pt x="2619095" y="3859439"/>
                </a:lnTo>
                <a:lnTo>
                  <a:pt x="2623950" y="3872139"/>
                </a:lnTo>
                <a:lnTo>
                  <a:pt x="2625356" y="3897539"/>
                </a:lnTo>
                <a:lnTo>
                  <a:pt x="2623631" y="3910239"/>
                </a:lnTo>
                <a:lnTo>
                  <a:pt x="2619095" y="3922939"/>
                </a:lnTo>
                <a:close/>
              </a:path>
              <a:path w="3640454" h="4913630">
                <a:moveTo>
                  <a:pt x="24238" y="3884839"/>
                </a:moveTo>
                <a:lnTo>
                  <a:pt x="7942" y="3884839"/>
                </a:lnTo>
                <a:lnTo>
                  <a:pt x="9916" y="3872139"/>
                </a:lnTo>
                <a:lnTo>
                  <a:pt x="26709" y="3872139"/>
                </a:lnTo>
                <a:lnTo>
                  <a:pt x="24238" y="3884839"/>
                </a:lnTo>
                <a:close/>
              </a:path>
              <a:path w="3640454" h="4913630">
                <a:moveTo>
                  <a:pt x="205938" y="3897539"/>
                </a:moveTo>
                <a:lnTo>
                  <a:pt x="193545" y="3897539"/>
                </a:lnTo>
                <a:lnTo>
                  <a:pt x="192509" y="3884839"/>
                </a:lnTo>
                <a:lnTo>
                  <a:pt x="193861" y="3872139"/>
                </a:lnTo>
                <a:lnTo>
                  <a:pt x="209146" y="3872139"/>
                </a:lnTo>
                <a:lnTo>
                  <a:pt x="207840" y="3884839"/>
                </a:lnTo>
                <a:lnTo>
                  <a:pt x="205938" y="3897539"/>
                </a:lnTo>
                <a:close/>
              </a:path>
              <a:path w="3640454" h="4913630">
                <a:moveTo>
                  <a:pt x="1058586" y="3922939"/>
                </a:moveTo>
                <a:lnTo>
                  <a:pt x="1055725" y="3922939"/>
                </a:lnTo>
                <a:lnTo>
                  <a:pt x="1050539" y="3910239"/>
                </a:lnTo>
                <a:lnTo>
                  <a:pt x="1046923" y="3897539"/>
                </a:lnTo>
                <a:lnTo>
                  <a:pt x="1043397" y="3884839"/>
                </a:lnTo>
                <a:lnTo>
                  <a:pt x="1039974" y="3884839"/>
                </a:lnTo>
                <a:lnTo>
                  <a:pt x="1038525" y="3872139"/>
                </a:lnTo>
                <a:lnTo>
                  <a:pt x="1050341" y="3872139"/>
                </a:lnTo>
                <a:lnTo>
                  <a:pt x="1055042" y="3884839"/>
                </a:lnTo>
                <a:lnTo>
                  <a:pt x="1064674" y="3910239"/>
                </a:lnTo>
                <a:lnTo>
                  <a:pt x="1066018" y="3910239"/>
                </a:lnTo>
                <a:lnTo>
                  <a:pt x="1058586" y="3922939"/>
                </a:lnTo>
                <a:close/>
              </a:path>
              <a:path w="3640454" h="4913630">
                <a:moveTo>
                  <a:pt x="1677881" y="3910239"/>
                </a:moveTo>
                <a:lnTo>
                  <a:pt x="1669149" y="3910239"/>
                </a:lnTo>
                <a:lnTo>
                  <a:pt x="1668874" y="3897539"/>
                </a:lnTo>
                <a:lnTo>
                  <a:pt x="1669006" y="3884839"/>
                </a:lnTo>
                <a:lnTo>
                  <a:pt x="1668293" y="3884839"/>
                </a:lnTo>
                <a:lnTo>
                  <a:pt x="1668123" y="3872139"/>
                </a:lnTo>
                <a:lnTo>
                  <a:pt x="1678388" y="3872139"/>
                </a:lnTo>
                <a:lnTo>
                  <a:pt x="1678752" y="3884839"/>
                </a:lnTo>
                <a:lnTo>
                  <a:pt x="1678486" y="3897539"/>
                </a:lnTo>
                <a:lnTo>
                  <a:pt x="1677881" y="3910239"/>
                </a:lnTo>
                <a:close/>
              </a:path>
              <a:path w="3640454" h="4913630">
                <a:moveTo>
                  <a:pt x="1764947" y="3884839"/>
                </a:moveTo>
                <a:lnTo>
                  <a:pt x="1759979" y="3884839"/>
                </a:lnTo>
                <a:lnTo>
                  <a:pt x="1758470" y="3872139"/>
                </a:lnTo>
                <a:lnTo>
                  <a:pt x="1766560" y="3872139"/>
                </a:lnTo>
                <a:lnTo>
                  <a:pt x="1764947" y="3884839"/>
                </a:lnTo>
                <a:close/>
              </a:path>
              <a:path w="3640454" h="4913630">
                <a:moveTo>
                  <a:pt x="2528173" y="3922939"/>
                </a:moveTo>
                <a:lnTo>
                  <a:pt x="2524159" y="3922939"/>
                </a:lnTo>
                <a:lnTo>
                  <a:pt x="2522695" y="3910239"/>
                </a:lnTo>
                <a:lnTo>
                  <a:pt x="2522091" y="3897539"/>
                </a:lnTo>
                <a:lnTo>
                  <a:pt x="2522703" y="3884839"/>
                </a:lnTo>
                <a:lnTo>
                  <a:pt x="2524883" y="3872139"/>
                </a:lnTo>
                <a:lnTo>
                  <a:pt x="2531083" y="3884839"/>
                </a:lnTo>
                <a:lnTo>
                  <a:pt x="2531210" y="3884839"/>
                </a:lnTo>
                <a:lnTo>
                  <a:pt x="2529676" y="3897539"/>
                </a:lnTo>
                <a:lnTo>
                  <a:pt x="2529337" y="3910239"/>
                </a:lnTo>
                <a:lnTo>
                  <a:pt x="2528173" y="3922939"/>
                </a:lnTo>
                <a:close/>
              </a:path>
              <a:path w="3640454" h="4913630">
                <a:moveTo>
                  <a:pt x="20432" y="3897539"/>
                </a:moveTo>
                <a:lnTo>
                  <a:pt x="10243" y="3897539"/>
                </a:lnTo>
                <a:lnTo>
                  <a:pt x="6753" y="3884839"/>
                </a:lnTo>
                <a:lnTo>
                  <a:pt x="21365" y="3884839"/>
                </a:lnTo>
                <a:lnTo>
                  <a:pt x="20432" y="3897539"/>
                </a:lnTo>
                <a:close/>
              </a:path>
              <a:path w="3640454" h="4913630">
                <a:moveTo>
                  <a:pt x="677781" y="3897539"/>
                </a:moveTo>
                <a:lnTo>
                  <a:pt x="668463" y="3897539"/>
                </a:lnTo>
                <a:lnTo>
                  <a:pt x="673732" y="3884839"/>
                </a:lnTo>
                <a:lnTo>
                  <a:pt x="676399" y="3884839"/>
                </a:lnTo>
                <a:lnTo>
                  <a:pt x="677781" y="3897539"/>
                </a:lnTo>
                <a:close/>
              </a:path>
              <a:path w="3640454" h="4913630">
                <a:moveTo>
                  <a:pt x="1949591" y="3935639"/>
                </a:moveTo>
                <a:lnTo>
                  <a:pt x="1941032" y="3935639"/>
                </a:lnTo>
                <a:lnTo>
                  <a:pt x="1941128" y="3922939"/>
                </a:lnTo>
                <a:lnTo>
                  <a:pt x="1943295" y="3897539"/>
                </a:lnTo>
                <a:lnTo>
                  <a:pt x="1944260" y="3897539"/>
                </a:lnTo>
                <a:lnTo>
                  <a:pt x="1944732" y="3884839"/>
                </a:lnTo>
                <a:lnTo>
                  <a:pt x="1952894" y="3884839"/>
                </a:lnTo>
                <a:lnTo>
                  <a:pt x="1952140" y="3897539"/>
                </a:lnTo>
                <a:lnTo>
                  <a:pt x="1951434" y="3910239"/>
                </a:lnTo>
                <a:lnTo>
                  <a:pt x="1950649" y="3922939"/>
                </a:lnTo>
                <a:lnTo>
                  <a:pt x="1949591" y="3935639"/>
                </a:lnTo>
                <a:close/>
              </a:path>
              <a:path w="3640454" h="4913630">
                <a:moveTo>
                  <a:pt x="2045933" y="3922939"/>
                </a:moveTo>
                <a:lnTo>
                  <a:pt x="2037455" y="3922939"/>
                </a:lnTo>
                <a:lnTo>
                  <a:pt x="2037455" y="3910239"/>
                </a:lnTo>
                <a:lnTo>
                  <a:pt x="2038727" y="3910239"/>
                </a:lnTo>
                <a:lnTo>
                  <a:pt x="2040993" y="3897539"/>
                </a:lnTo>
                <a:lnTo>
                  <a:pt x="2043973" y="3884839"/>
                </a:lnTo>
                <a:lnTo>
                  <a:pt x="2046475" y="3897539"/>
                </a:lnTo>
                <a:lnTo>
                  <a:pt x="2047250" y="3897539"/>
                </a:lnTo>
                <a:lnTo>
                  <a:pt x="2046877" y="3910239"/>
                </a:lnTo>
                <a:lnTo>
                  <a:pt x="2045933" y="3922939"/>
                </a:lnTo>
                <a:close/>
              </a:path>
              <a:path w="3640454" h="4913630">
                <a:moveTo>
                  <a:pt x="2142772" y="3897539"/>
                </a:moveTo>
                <a:lnTo>
                  <a:pt x="2137737" y="3897539"/>
                </a:lnTo>
                <a:lnTo>
                  <a:pt x="2140502" y="3884839"/>
                </a:lnTo>
                <a:lnTo>
                  <a:pt x="2142772" y="3897539"/>
                </a:lnTo>
                <a:close/>
              </a:path>
              <a:path w="3640454" h="4913630">
                <a:moveTo>
                  <a:pt x="2239028" y="3922939"/>
                </a:moveTo>
                <a:lnTo>
                  <a:pt x="2230611" y="3922939"/>
                </a:lnTo>
                <a:lnTo>
                  <a:pt x="2231480" y="3910239"/>
                </a:lnTo>
                <a:lnTo>
                  <a:pt x="2232403" y="3910239"/>
                </a:lnTo>
                <a:lnTo>
                  <a:pt x="2234310" y="3884839"/>
                </a:lnTo>
                <a:lnTo>
                  <a:pt x="2239449" y="3884839"/>
                </a:lnTo>
                <a:lnTo>
                  <a:pt x="2240519" y="3897539"/>
                </a:lnTo>
                <a:lnTo>
                  <a:pt x="2239847" y="3910239"/>
                </a:lnTo>
                <a:lnTo>
                  <a:pt x="2239028" y="3922939"/>
                </a:lnTo>
                <a:close/>
              </a:path>
              <a:path w="3640454" h="4913630">
                <a:moveTo>
                  <a:pt x="2333612" y="3935639"/>
                </a:moveTo>
                <a:lnTo>
                  <a:pt x="2329673" y="3935639"/>
                </a:lnTo>
                <a:lnTo>
                  <a:pt x="2329114" y="3922939"/>
                </a:lnTo>
                <a:lnTo>
                  <a:pt x="2329085" y="3910239"/>
                </a:lnTo>
                <a:lnTo>
                  <a:pt x="2329720" y="3897539"/>
                </a:lnTo>
                <a:lnTo>
                  <a:pt x="2331156" y="3884839"/>
                </a:lnTo>
                <a:lnTo>
                  <a:pt x="2337858" y="3884839"/>
                </a:lnTo>
                <a:lnTo>
                  <a:pt x="2336958" y="3897539"/>
                </a:lnTo>
                <a:lnTo>
                  <a:pt x="2336868" y="3910239"/>
                </a:lnTo>
                <a:lnTo>
                  <a:pt x="2336212" y="3922939"/>
                </a:lnTo>
                <a:lnTo>
                  <a:pt x="2333612" y="3935639"/>
                </a:lnTo>
                <a:close/>
              </a:path>
              <a:path w="3640454" h="4913630">
                <a:moveTo>
                  <a:pt x="2428978" y="3935639"/>
                </a:moveTo>
                <a:lnTo>
                  <a:pt x="2426169" y="3922939"/>
                </a:lnTo>
                <a:lnTo>
                  <a:pt x="2425577" y="3910239"/>
                </a:lnTo>
                <a:lnTo>
                  <a:pt x="2427111" y="3897539"/>
                </a:lnTo>
                <a:lnTo>
                  <a:pt x="2430685" y="3884839"/>
                </a:lnTo>
                <a:lnTo>
                  <a:pt x="2433344" y="3897539"/>
                </a:lnTo>
                <a:lnTo>
                  <a:pt x="2433876" y="3910239"/>
                </a:lnTo>
                <a:lnTo>
                  <a:pt x="2432385" y="3922939"/>
                </a:lnTo>
                <a:lnTo>
                  <a:pt x="2428978" y="3935639"/>
                </a:lnTo>
                <a:close/>
              </a:path>
              <a:path w="3640454" h="4913630">
                <a:moveTo>
                  <a:pt x="83140" y="3910239"/>
                </a:moveTo>
                <a:lnTo>
                  <a:pt x="67756" y="3910239"/>
                </a:lnTo>
                <a:lnTo>
                  <a:pt x="69335" y="3897539"/>
                </a:lnTo>
                <a:lnTo>
                  <a:pt x="83383" y="3897539"/>
                </a:lnTo>
                <a:lnTo>
                  <a:pt x="83140" y="3910239"/>
                </a:lnTo>
                <a:close/>
              </a:path>
              <a:path w="3640454" h="4913630">
                <a:moveTo>
                  <a:pt x="500777" y="3910239"/>
                </a:moveTo>
                <a:lnTo>
                  <a:pt x="490232" y="3910239"/>
                </a:lnTo>
                <a:lnTo>
                  <a:pt x="497446" y="3897539"/>
                </a:lnTo>
                <a:lnTo>
                  <a:pt x="500777" y="3910239"/>
                </a:lnTo>
                <a:close/>
              </a:path>
              <a:path w="3640454" h="4913630">
                <a:moveTo>
                  <a:pt x="603971" y="3935639"/>
                </a:moveTo>
                <a:lnTo>
                  <a:pt x="593202" y="3935639"/>
                </a:lnTo>
                <a:lnTo>
                  <a:pt x="588876" y="3922939"/>
                </a:lnTo>
                <a:lnTo>
                  <a:pt x="584940" y="3922939"/>
                </a:lnTo>
                <a:lnTo>
                  <a:pt x="581473" y="3910239"/>
                </a:lnTo>
                <a:lnTo>
                  <a:pt x="578557" y="3897539"/>
                </a:lnTo>
                <a:lnTo>
                  <a:pt x="589329" y="3897539"/>
                </a:lnTo>
                <a:lnTo>
                  <a:pt x="593077" y="3910239"/>
                </a:lnTo>
                <a:lnTo>
                  <a:pt x="596654" y="3910239"/>
                </a:lnTo>
                <a:lnTo>
                  <a:pt x="603180" y="3922939"/>
                </a:lnTo>
                <a:lnTo>
                  <a:pt x="603971" y="3935639"/>
                </a:lnTo>
                <a:close/>
              </a:path>
              <a:path w="3640454" h="4913630">
                <a:moveTo>
                  <a:pt x="688033" y="3910239"/>
                </a:moveTo>
                <a:lnTo>
                  <a:pt x="672738" y="3910239"/>
                </a:lnTo>
                <a:lnTo>
                  <a:pt x="668758" y="3897539"/>
                </a:lnTo>
                <a:lnTo>
                  <a:pt x="683384" y="3897539"/>
                </a:lnTo>
                <a:lnTo>
                  <a:pt x="688033" y="3910239"/>
                </a:lnTo>
                <a:close/>
              </a:path>
              <a:path w="3640454" h="4913630">
                <a:moveTo>
                  <a:pt x="786870" y="3935639"/>
                </a:moveTo>
                <a:lnTo>
                  <a:pt x="778058" y="3935639"/>
                </a:lnTo>
                <a:lnTo>
                  <a:pt x="771882" y="3922939"/>
                </a:lnTo>
                <a:lnTo>
                  <a:pt x="766643" y="3922939"/>
                </a:lnTo>
                <a:lnTo>
                  <a:pt x="762186" y="3910239"/>
                </a:lnTo>
                <a:lnTo>
                  <a:pt x="758356" y="3897539"/>
                </a:lnTo>
                <a:lnTo>
                  <a:pt x="767695" y="3897539"/>
                </a:lnTo>
                <a:lnTo>
                  <a:pt x="773434" y="3910239"/>
                </a:lnTo>
                <a:lnTo>
                  <a:pt x="778401" y="3910239"/>
                </a:lnTo>
                <a:lnTo>
                  <a:pt x="782809" y="3922939"/>
                </a:lnTo>
                <a:lnTo>
                  <a:pt x="786870" y="3935639"/>
                </a:lnTo>
                <a:close/>
              </a:path>
              <a:path w="3640454" h="4913630">
                <a:moveTo>
                  <a:pt x="1156405" y="3910239"/>
                </a:moveTo>
                <a:lnTo>
                  <a:pt x="1145941" y="3910239"/>
                </a:lnTo>
                <a:lnTo>
                  <a:pt x="1142282" y="3897539"/>
                </a:lnTo>
                <a:lnTo>
                  <a:pt x="1152697" y="3897539"/>
                </a:lnTo>
                <a:lnTo>
                  <a:pt x="1156405" y="3910239"/>
                </a:lnTo>
                <a:close/>
              </a:path>
              <a:path w="3640454" h="4913630">
                <a:moveTo>
                  <a:pt x="1332965" y="3910239"/>
                </a:moveTo>
                <a:lnTo>
                  <a:pt x="1323941" y="3910239"/>
                </a:lnTo>
                <a:lnTo>
                  <a:pt x="1323281" y="3897539"/>
                </a:lnTo>
                <a:lnTo>
                  <a:pt x="1334103" y="3897539"/>
                </a:lnTo>
                <a:lnTo>
                  <a:pt x="1332965" y="3910239"/>
                </a:lnTo>
                <a:close/>
              </a:path>
              <a:path w="3640454" h="4913630">
                <a:moveTo>
                  <a:pt x="1424169" y="3935639"/>
                </a:moveTo>
                <a:lnTo>
                  <a:pt x="1414124" y="3935639"/>
                </a:lnTo>
                <a:lnTo>
                  <a:pt x="1412210" y="3922939"/>
                </a:lnTo>
                <a:lnTo>
                  <a:pt x="1411301" y="3910239"/>
                </a:lnTo>
                <a:lnTo>
                  <a:pt x="1410474" y="3897539"/>
                </a:lnTo>
                <a:lnTo>
                  <a:pt x="1419917" y="3897539"/>
                </a:lnTo>
                <a:lnTo>
                  <a:pt x="1421060" y="3910239"/>
                </a:lnTo>
                <a:lnTo>
                  <a:pt x="1422115" y="3922939"/>
                </a:lnTo>
                <a:lnTo>
                  <a:pt x="1424169" y="3935639"/>
                </a:lnTo>
                <a:close/>
              </a:path>
              <a:path w="3640454" h="4913630">
                <a:moveTo>
                  <a:pt x="1592405" y="3922939"/>
                </a:moveTo>
                <a:lnTo>
                  <a:pt x="1582455" y="3922939"/>
                </a:lnTo>
                <a:lnTo>
                  <a:pt x="1582455" y="3910239"/>
                </a:lnTo>
                <a:lnTo>
                  <a:pt x="1582546" y="3897539"/>
                </a:lnTo>
                <a:lnTo>
                  <a:pt x="1591981" y="3897539"/>
                </a:lnTo>
                <a:lnTo>
                  <a:pt x="1592288" y="3910239"/>
                </a:lnTo>
                <a:lnTo>
                  <a:pt x="1592405" y="3922939"/>
                </a:lnTo>
                <a:close/>
              </a:path>
              <a:path w="3640454" h="4913630">
                <a:moveTo>
                  <a:pt x="1857736" y="3910239"/>
                </a:moveTo>
                <a:lnTo>
                  <a:pt x="1849672" y="3910239"/>
                </a:lnTo>
                <a:lnTo>
                  <a:pt x="1851371" y="3897539"/>
                </a:lnTo>
                <a:lnTo>
                  <a:pt x="1856717" y="3897539"/>
                </a:lnTo>
                <a:lnTo>
                  <a:pt x="1857736" y="3910239"/>
                </a:lnTo>
                <a:close/>
              </a:path>
              <a:path w="3640454" h="4913630">
                <a:moveTo>
                  <a:pt x="2142344" y="3922939"/>
                </a:moveTo>
                <a:lnTo>
                  <a:pt x="2133860" y="3922939"/>
                </a:lnTo>
                <a:lnTo>
                  <a:pt x="2133937" y="3910239"/>
                </a:lnTo>
                <a:lnTo>
                  <a:pt x="2135389" y="3897539"/>
                </a:lnTo>
                <a:lnTo>
                  <a:pt x="2143547" y="3897539"/>
                </a:lnTo>
                <a:lnTo>
                  <a:pt x="2143259" y="3910239"/>
                </a:lnTo>
                <a:lnTo>
                  <a:pt x="2142344" y="3922939"/>
                </a:lnTo>
                <a:close/>
              </a:path>
              <a:path w="3640454" h="4913630">
                <a:moveTo>
                  <a:pt x="3077637" y="3986439"/>
                </a:moveTo>
                <a:lnTo>
                  <a:pt x="3079658" y="3973739"/>
                </a:lnTo>
                <a:lnTo>
                  <a:pt x="3083270" y="3961039"/>
                </a:lnTo>
                <a:lnTo>
                  <a:pt x="3087700" y="3961039"/>
                </a:lnTo>
                <a:lnTo>
                  <a:pt x="3092173" y="3948339"/>
                </a:lnTo>
                <a:lnTo>
                  <a:pt x="3095336" y="3935639"/>
                </a:lnTo>
                <a:lnTo>
                  <a:pt x="3097208" y="3922939"/>
                </a:lnTo>
                <a:lnTo>
                  <a:pt x="3099413" y="3910239"/>
                </a:lnTo>
                <a:lnTo>
                  <a:pt x="3103578" y="3897539"/>
                </a:lnTo>
                <a:lnTo>
                  <a:pt x="3103032" y="3922939"/>
                </a:lnTo>
                <a:lnTo>
                  <a:pt x="3097520" y="3948339"/>
                </a:lnTo>
                <a:lnTo>
                  <a:pt x="3088552" y="3973739"/>
                </a:lnTo>
                <a:lnTo>
                  <a:pt x="3077637" y="3986439"/>
                </a:lnTo>
                <a:close/>
              </a:path>
              <a:path w="3640454" h="4913630">
                <a:moveTo>
                  <a:pt x="77672" y="3935639"/>
                </a:moveTo>
                <a:lnTo>
                  <a:pt x="62695" y="3935639"/>
                </a:lnTo>
                <a:lnTo>
                  <a:pt x="64817" y="3922939"/>
                </a:lnTo>
                <a:lnTo>
                  <a:pt x="66251" y="3910239"/>
                </a:lnTo>
                <a:lnTo>
                  <a:pt x="81634" y="3910239"/>
                </a:lnTo>
                <a:lnTo>
                  <a:pt x="79983" y="3922939"/>
                </a:lnTo>
                <a:lnTo>
                  <a:pt x="77672" y="3935639"/>
                </a:lnTo>
                <a:close/>
              </a:path>
              <a:path w="3640454" h="4913630">
                <a:moveTo>
                  <a:pt x="418414" y="3922939"/>
                </a:moveTo>
                <a:lnTo>
                  <a:pt x="408076" y="3922939"/>
                </a:lnTo>
                <a:lnTo>
                  <a:pt x="415696" y="3910239"/>
                </a:lnTo>
                <a:lnTo>
                  <a:pt x="418414" y="3922939"/>
                </a:lnTo>
                <a:close/>
              </a:path>
              <a:path w="3640454" h="4913630">
                <a:moveTo>
                  <a:pt x="514095" y="3948339"/>
                </a:moveTo>
                <a:lnTo>
                  <a:pt x="500887" y="3948339"/>
                </a:lnTo>
                <a:lnTo>
                  <a:pt x="498111" y="3935639"/>
                </a:lnTo>
                <a:lnTo>
                  <a:pt x="495402" y="3922939"/>
                </a:lnTo>
                <a:lnTo>
                  <a:pt x="492752" y="3922939"/>
                </a:lnTo>
                <a:lnTo>
                  <a:pt x="488828" y="3910239"/>
                </a:lnTo>
                <a:lnTo>
                  <a:pt x="505036" y="3910239"/>
                </a:lnTo>
                <a:lnTo>
                  <a:pt x="507817" y="3922939"/>
                </a:lnTo>
                <a:lnTo>
                  <a:pt x="510453" y="3935639"/>
                </a:lnTo>
                <a:lnTo>
                  <a:pt x="512895" y="3935639"/>
                </a:lnTo>
                <a:lnTo>
                  <a:pt x="514095" y="3948339"/>
                </a:lnTo>
                <a:close/>
              </a:path>
              <a:path w="3640454" h="4913630">
                <a:moveTo>
                  <a:pt x="694753" y="3935639"/>
                </a:moveTo>
                <a:lnTo>
                  <a:pt x="686788" y="3935639"/>
                </a:lnTo>
                <a:lnTo>
                  <a:pt x="680990" y="3922939"/>
                </a:lnTo>
                <a:lnTo>
                  <a:pt x="676824" y="3910239"/>
                </a:lnTo>
                <a:lnTo>
                  <a:pt x="691941" y="3910239"/>
                </a:lnTo>
                <a:lnTo>
                  <a:pt x="695319" y="3922939"/>
                </a:lnTo>
                <a:lnTo>
                  <a:pt x="695495" y="3922939"/>
                </a:lnTo>
                <a:lnTo>
                  <a:pt x="694753" y="3935639"/>
                </a:lnTo>
                <a:close/>
              </a:path>
              <a:path w="3640454" h="4913630">
                <a:moveTo>
                  <a:pt x="881974" y="3948339"/>
                </a:moveTo>
                <a:lnTo>
                  <a:pt x="872207" y="3948339"/>
                </a:lnTo>
                <a:lnTo>
                  <a:pt x="870754" y="3935639"/>
                </a:lnTo>
                <a:lnTo>
                  <a:pt x="863188" y="3922939"/>
                </a:lnTo>
                <a:lnTo>
                  <a:pt x="859448" y="3922939"/>
                </a:lnTo>
                <a:lnTo>
                  <a:pt x="853691" y="3910239"/>
                </a:lnTo>
                <a:lnTo>
                  <a:pt x="869289" y="3910239"/>
                </a:lnTo>
                <a:lnTo>
                  <a:pt x="873206" y="3922939"/>
                </a:lnTo>
                <a:lnTo>
                  <a:pt x="877029" y="3935639"/>
                </a:lnTo>
                <a:lnTo>
                  <a:pt x="882236" y="3935639"/>
                </a:lnTo>
                <a:lnTo>
                  <a:pt x="881974" y="3948339"/>
                </a:lnTo>
                <a:close/>
              </a:path>
              <a:path w="3640454" h="4913630">
                <a:moveTo>
                  <a:pt x="1164434" y="3935639"/>
                </a:moveTo>
                <a:lnTo>
                  <a:pt x="1154610" y="3935639"/>
                </a:lnTo>
                <a:lnTo>
                  <a:pt x="1151624" y="3922939"/>
                </a:lnTo>
                <a:lnTo>
                  <a:pt x="1148738" y="3910239"/>
                </a:lnTo>
                <a:lnTo>
                  <a:pt x="1159569" y="3910239"/>
                </a:lnTo>
                <a:lnTo>
                  <a:pt x="1162232" y="3922939"/>
                </a:lnTo>
                <a:lnTo>
                  <a:pt x="1164434" y="3935639"/>
                </a:lnTo>
                <a:close/>
              </a:path>
              <a:path w="3640454" h="4913630">
                <a:moveTo>
                  <a:pt x="1249176" y="3922939"/>
                </a:moveTo>
                <a:lnTo>
                  <a:pt x="1241977" y="3922939"/>
                </a:lnTo>
                <a:lnTo>
                  <a:pt x="1244948" y="3910239"/>
                </a:lnTo>
                <a:lnTo>
                  <a:pt x="1247581" y="3910239"/>
                </a:lnTo>
                <a:lnTo>
                  <a:pt x="1249176" y="3922939"/>
                </a:lnTo>
                <a:close/>
              </a:path>
              <a:path w="3640454" h="4913630">
                <a:moveTo>
                  <a:pt x="1858044" y="3922939"/>
                </a:moveTo>
                <a:lnTo>
                  <a:pt x="1847899" y="3922939"/>
                </a:lnTo>
                <a:lnTo>
                  <a:pt x="1848453" y="3910239"/>
                </a:lnTo>
                <a:lnTo>
                  <a:pt x="1857890" y="3910239"/>
                </a:lnTo>
                <a:lnTo>
                  <a:pt x="1858044" y="3922939"/>
                </a:lnTo>
                <a:close/>
              </a:path>
              <a:path w="3640454" h="4913630">
                <a:moveTo>
                  <a:pt x="1692" y="3973739"/>
                </a:moveTo>
                <a:lnTo>
                  <a:pt x="0" y="3973739"/>
                </a:lnTo>
                <a:lnTo>
                  <a:pt x="0" y="3922939"/>
                </a:lnTo>
                <a:lnTo>
                  <a:pt x="9102" y="3922939"/>
                </a:lnTo>
                <a:lnTo>
                  <a:pt x="10757" y="3935639"/>
                </a:lnTo>
                <a:lnTo>
                  <a:pt x="10272" y="3935639"/>
                </a:lnTo>
                <a:lnTo>
                  <a:pt x="8629" y="3948339"/>
                </a:lnTo>
                <a:lnTo>
                  <a:pt x="7254" y="3948339"/>
                </a:lnTo>
                <a:lnTo>
                  <a:pt x="5355" y="3961039"/>
                </a:lnTo>
                <a:lnTo>
                  <a:pt x="4207" y="3961039"/>
                </a:lnTo>
                <a:lnTo>
                  <a:pt x="1692" y="3973739"/>
                </a:lnTo>
                <a:close/>
              </a:path>
              <a:path w="3640454" h="4913630">
                <a:moveTo>
                  <a:pt x="138422" y="3948339"/>
                </a:moveTo>
                <a:lnTo>
                  <a:pt x="123572" y="3948339"/>
                </a:lnTo>
                <a:lnTo>
                  <a:pt x="124015" y="3935639"/>
                </a:lnTo>
                <a:lnTo>
                  <a:pt x="124771" y="3935639"/>
                </a:lnTo>
                <a:lnTo>
                  <a:pt x="127955" y="3922939"/>
                </a:lnTo>
                <a:lnTo>
                  <a:pt x="140963" y="3922939"/>
                </a:lnTo>
                <a:lnTo>
                  <a:pt x="138422" y="3948339"/>
                </a:lnTo>
                <a:close/>
              </a:path>
              <a:path w="3640454" h="4913630">
                <a:moveTo>
                  <a:pt x="345325" y="3961039"/>
                </a:moveTo>
                <a:lnTo>
                  <a:pt x="332607" y="3961039"/>
                </a:lnTo>
                <a:lnTo>
                  <a:pt x="331172" y="3948339"/>
                </a:lnTo>
                <a:lnTo>
                  <a:pt x="330173" y="3948339"/>
                </a:lnTo>
                <a:lnTo>
                  <a:pt x="329841" y="3935639"/>
                </a:lnTo>
                <a:lnTo>
                  <a:pt x="330646" y="3922939"/>
                </a:lnTo>
                <a:lnTo>
                  <a:pt x="340539" y="3922939"/>
                </a:lnTo>
                <a:lnTo>
                  <a:pt x="343273" y="3935639"/>
                </a:lnTo>
                <a:lnTo>
                  <a:pt x="344588" y="3948339"/>
                </a:lnTo>
                <a:lnTo>
                  <a:pt x="345325" y="3961039"/>
                </a:lnTo>
                <a:close/>
              </a:path>
              <a:path w="3640454" h="4913630">
                <a:moveTo>
                  <a:pt x="427075" y="3948339"/>
                </a:moveTo>
                <a:lnTo>
                  <a:pt x="412494" y="3948339"/>
                </a:lnTo>
                <a:lnTo>
                  <a:pt x="410510" y="3935639"/>
                </a:lnTo>
                <a:lnTo>
                  <a:pt x="408638" y="3935639"/>
                </a:lnTo>
                <a:lnTo>
                  <a:pt x="406877" y="3922939"/>
                </a:lnTo>
                <a:lnTo>
                  <a:pt x="421516" y="3922939"/>
                </a:lnTo>
                <a:lnTo>
                  <a:pt x="423473" y="3935639"/>
                </a:lnTo>
                <a:lnTo>
                  <a:pt x="427075" y="3948339"/>
                </a:lnTo>
                <a:close/>
              </a:path>
              <a:path w="3640454" h="4913630">
                <a:moveTo>
                  <a:pt x="1252915" y="3935639"/>
                </a:moveTo>
                <a:lnTo>
                  <a:pt x="1242460" y="3935639"/>
                </a:lnTo>
                <a:lnTo>
                  <a:pt x="1240406" y="3922939"/>
                </a:lnTo>
                <a:lnTo>
                  <a:pt x="1249992" y="3922939"/>
                </a:lnTo>
                <a:lnTo>
                  <a:pt x="1252915" y="3935639"/>
                </a:lnTo>
                <a:close/>
              </a:path>
              <a:path w="3640454" h="4913630">
                <a:moveTo>
                  <a:pt x="1592342" y="3935639"/>
                </a:moveTo>
                <a:lnTo>
                  <a:pt x="1582690" y="3935639"/>
                </a:lnTo>
                <a:lnTo>
                  <a:pt x="1582809" y="3922939"/>
                </a:lnTo>
                <a:lnTo>
                  <a:pt x="1592423" y="3922939"/>
                </a:lnTo>
                <a:lnTo>
                  <a:pt x="1592342" y="3935639"/>
                </a:lnTo>
                <a:close/>
              </a:path>
              <a:path w="3640454" h="4913630">
                <a:moveTo>
                  <a:pt x="1762039" y="3973739"/>
                </a:moveTo>
                <a:lnTo>
                  <a:pt x="1754616" y="3973739"/>
                </a:lnTo>
                <a:lnTo>
                  <a:pt x="1754700" y="3961039"/>
                </a:lnTo>
                <a:lnTo>
                  <a:pt x="1754889" y="3948339"/>
                </a:lnTo>
                <a:lnTo>
                  <a:pt x="1755536" y="3935639"/>
                </a:lnTo>
                <a:lnTo>
                  <a:pt x="1756966" y="3922939"/>
                </a:lnTo>
                <a:lnTo>
                  <a:pt x="1765359" y="3922939"/>
                </a:lnTo>
                <a:lnTo>
                  <a:pt x="1765629" y="3935639"/>
                </a:lnTo>
                <a:lnTo>
                  <a:pt x="1765032" y="3948339"/>
                </a:lnTo>
                <a:lnTo>
                  <a:pt x="1764772" y="3961039"/>
                </a:lnTo>
                <a:lnTo>
                  <a:pt x="1764012" y="3961039"/>
                </a:lnTo>
                <a:lnTo>
                  <a:pt x="1762039" y="3973739"/>
                </a:lnTo>
                <a:close/>
              </a:path>
              <a:path w="3640454" h="4913630">
                <a:moveTo>
                  <a:pt x="1854291" y="3948339"/>
                </a:moveTo>
                <a:lnTo>
                  <a:pt x="1847421" y="3948339"/>
                </a:lnTo>
                <a:lnTo>
                  <a:pt x="1847225" y="3935639"/>
                </a:lnTo>
                <a:lnTo>
                  <a:pt x="1847319" y="3922939"/>
                </a:lnTo>
                <a:lnTo>
                  <a:pt x="1857373" y="3922939"/>
                </a:lnTo>
                <a:lnTo>
                  <a:pt x="1856117" y="3935639"/>
                </a:lnTo>
                <a:lnTo>
                  <a:pt x="1854291" y="3948339"/>
                </a:lnTo>
                <a:close/>
              </a:path>
              <a:path w="3640454" h="4913630">
                <a:moveTo>
                  <a:pt x="2044179" y="3935639"/>
                </a:moveTo>
                <a:lnTo>
                  <a:pt x="2038427" y="3935639"/>
                </a:lnTo>
                <a:lnTo>
                  <a:pt x="2037548" y="3922939"/>
                </a:lnTo>
                <a:lnTo>
                  <a:pt x="2045666" y="3922939"/>
                </a:lnTo>
                <a:lnTo>
                  <a:pt x="2044179" y="3935639"/>
                </a:lnTo>
                <a:close/>
              </a:path>
              <a:path w="3640454" h="4913630">
                <a:moveTo>
                  <a:pt x="2140414" y="3935639"/>
                </a:moveTo>
                <a:lnTo>
                  <a:pt x="2135897" y="3935639"/>
                </a:lnTo>
                <a:lnTo>
                  <a:pt x="2134028" y="3922939"/>
                </a:lnTo>
                <a:lnTo>
                  <a:pt x="2142118" y="3922939"/>
                </a:lnTo>
                <a:lnTo>
                  <a:pt x="2140414" y="3935639"/>
                </a:lnTo>
                <a:close/>
              </a:path>
              <a:path w="3640454" h="4913630">
                <a:moveTo>
                  <a:pt x="2237350" y="3935639"/>
                </a:moveTo>
                <a:lnTo>
                  <a:pt x="2231622" y="3935639"/>
                </a:lnTo>
                <a:lnTo>
                  <a:pt x="2230499" y="3922939"/>
                </a:lnTo>
                <a:lnTo>
                  <a:pt x="2238841" y="3922939"/>
                </a:lnTo>
                <a:lnTo>
                  <a:pt x="2237350" y="3935639"/>
                </a:lnTo>
                <a:close/>
              </a:path>
              <a:path w="3640454" h="4913630">
                <a:moveTo>
                  <a:pt x="3028484" y="3973739"/>
                </a:moveTo>
                <a:lnTo>
                  <a:pt x="3028619" y="3961039"/>
                </a:lnTo>
                <a:lnTo>
                  <a:pt x="3030214" y="3948339"/>
                </a:lnTo>
                <a:lnTo>
                  <a:pt x="3032915" y="3935639"/>
                </a:lnTo>
                <a:lnTo>
                  <a:pt x="3036370" y="3922939"/>
                </a:lnTo>
                <a:lnTo>
                  <a:pt x="3037571" y="3935639"/>
                </a:lnTo>
                <a:lnTo>
                  <a:pt x="3036610" y="3948339"/>
                </a:lnTo>
                <a:lnTo>
                  <a:pt x="3033558" y="3961039"/>
                </a:lnTo>
                <a:lnTo>
                  <a:pt x="3028484" y="3973739"/>
                </a:lnTo>
                <a:close/>
              </a:path>
              <a:path w="3640454" h="4913630">
                <a:moveTo>
                  <a:pt x="202605" y="3948339"/>
                </a:moveTo>
                <a:lnTo>
                  <a:pt x="188688" y="3948339"/>
                </a:lnTo>
                <a:lnTo>
                  <a:pt x="190040" y="3935639"/>
                </a:lnTo>
                <a:lnTo>
                  <a:pt x="203897" y="3935639"/>
                </a:lnTo>
                <a:lnTo>
                  <a:pt x="202605" y="3948339"/>
                </a:lnTo>
                <a:close/>
              </a:path>
              <a:path w="3640454" h="4913630">
                <a:moveTo>
                  <a:pt x="270730" y="3948339"/>
                </a:moveTo>
                <a:lnTo>
                  <a:pt x="256115" y="3948339"/>
                </a:lnTo>
                <a:lnTo>
                  <a:pt x="255695" y="3935639"/>
                </a:lnTo>
                <a:lnTo>
                  <a:pt x="269115" y="3935639"/>
                </a:lnTo>
                <a:lnTo>
                  <a:pt x="270730" y="3948339"/>
                </a:lnTo>
                <a:close/>
              </a:path>
              <a:path w="3640454" h="4913630">
                <a:moveTo>
                  <a:pt x="996881" y="3986439"/>
                </a:moveTo>
                <a:lnTo>
                  <a:pt x="987315" y="3986439"/>
                </a:lnTo>
                <a:lnTo>
                  <a:pt x="983533" y="3973739"/>
                </a:lnTo>
                <a:lnTo>
                  <a:pt x="979846" y="3961039"/>
                </a:lnTo>
                <a:lnTo>
                  <a:pt x="976251" y="3961039"/>
                </a:lnTo>
                <a:lnTo>
                  <a:pt x="971599" y="3948339"/>
                </a:lnTo>
                <a:lnTo>
                  <a:pt x="972890" y="3935639"/>
                </a:lnTo>
                <a:lnTo>
                  <a:pt x="981957" y="3935639"/>
                </a:lnTo>
                <a:lnTo>
                  <a:pt x="986574" y="3948339"/>
                </a:lnTo>
                <a:lnTo>
                  <a:pt x="990582" y="3961039"/>
                </a:lnTo>
                <a:lnTo>
                  <a:pt x="994120" y="3973739"/>
                </a:lnTo>
                <a:lnTo>
                  <a:pt x="997705" y="3973739"/>
                </a:lnTo>
                <a:lnTo>
                  <a:pt x="996881" y="3986439"/>
                </a:lnTo>
                <a:close/>
              </a:path>
              <a:path w="3640454" h="4913630">
                <a:moveTo>
                  <a:pt x="1258676" y="3961039"/>
                </a:moveTo>
                <a:lnTo>
                  <a:pt x="1249631" y="3961039"/>
                </a:lnTo>
                <a:lnTo>
                  <a:pt x="1246808" y="3948339"/>
                </a:lnTo>
                <a:lnTo>
                  <a:pt x="1244604" y="3935639"/>
                </a:lnTo>
                <a:lnTo>
                  <a:pt x="1255065" y="3935639"/>
                </a:lnTo>
                <a:lnTo>
                  <a:pt x="1256849" y="3948339"/>
                </a:lnTo>
                <a:lnTo>
                  <a:pt x="1258676" y="3961039"/>
                </a:lnTo>
                <a:close/>
              </a:path>
              <a:path w="3640454" h="4913630">
                <a:moveTo>
                  <a:pt x="1415263" y="3948339"/>
                </a:moveTo>
                <a:lnTo>
                  <a:pt x="1414518" y="3935639"/>
                </a:lnTo>
                <a:lnTo>
                  <a:pt x="1424259" y="3935639"/>
                </a:lnTo>
                <a:lnTo>
                  <a:pt x="1415263" y="3948339"/>
                </a:lnTo>
                <a:close/>
              </a:path>
              <a:path w="3640454" h="4913630">
                <a:moveTo>
                  <a:pt x="1513082" y="3986439"/>
                </a:moveTo>
                <a:lnTo>
                  <a:pt x="1496529" y="3986439"/>
                </a:lnTo>
                <a:lnTo>
                  <a:pt x="1500666" y="3973739"/>
                </a:lnTo>
                <a:lnTo>
                  <a:pt x="1498854" y="3961039"/>
                </a:lnTo>
                <a:lnTo>
                  <a:pt x="1498529" y="3948339"/>
                </a:lnTo>
                <a:lnTo>
                  <a:pt x="1498284" y="3948339"/>
                </a:lnTo>
                <a:lnTo>
                  <a:pt x="1499778" y="3935639"/>
                </a:lnTo>
                <a:lnTo>
                  <a:pt x="1506733" y="3935639"/>
                </a:lnTo>
                <a:lnTo>
                  <a:pt x="1507167" y="3948339"/>
                </a:lnTo>
                <a:lnTo>
                  <a:pt x="1509835" y="3973739"/>
                </a:lnTo>
                <a:lnTo>
                  <a:pt x="1507712" y="3973739"/>
                </a:lnTo>
                <a:lnTo>
                  <a:pt x="1513082" y="3986439"/>
                </a:lnTo>
                <a:close/>
              </a:path>
              <a:path w="3640454" h="4913630">
                <a:moveTo>
                  <a:pt x="1591998" y="3948339"/>
                </a:moveTo>
                <a:lnTo>
                  <a:pt x="1583486" y="3948339"/>
                </a:lnTo>
                <a:lnTo>
                  <a:pt x="1582938" y="3935639"/>
                </a:lnTo>
                <a:lnTo>
                  <a:pt x="1592117" y="3935639"/>
                </a:lnTo>
                <a:lnTo>
                  <a:pt x="1591998" y="3948339"/>
                </a:lnTo>
                <a:close/>
              </a:path>
              <a:path w="3640454" h="4913630">
                <a:moveTo>
                  <a:pt x="2938410" y="3986439"/>
                </a:moveTo>
                <a:lnTo>
                  <a:pt x="2939075" y="3973739"/>
                </a:lnTo>
                <a:lnTo>
                  <a:pt x="2940290" y="3961039"/>
                </a:lnTo>
                <a:lnTo>
                  <a:pt x="2942773" y="3948339"/>
                </a:lnTo>
                <a:lnTo>
                  <a:pt x="2947245" y="3935639"/>
                </a:lnTo>
                <a:lnTo>
                  <a:pt x="2947398" y="3948339"/>
                </a:lnTo>
                <a:lnTo>
                  <a:pt x="2946194" y="3961039"/>
                </a:lnTo>
                <a:lnTo>
                  <a:pt x="2943306" y="3973739"/>
                </a:lnTo>
                <a:lnTo>
                  <a:pt x="2938410" y="3986439"/>
                </a:lnTo>
                <a:close/>
              </a:path>
              <a:path w="3640454" h="4913630">
                <a:moveTo>
                  <a:pt x="3109482" y="3986439"/>
                </a:moveTo>
                <a:lnTo>
                  <a:pt x="3111370" y="3973739"/>
                </a:lnTo>
                <a:lnTo>
                  <a:pt x="3113981" y="3961039"/>
                </a:lnTo>
                <a:lnTo>
                  <a:pt x="3117367" y="3948339"/>
                </a:lnTo>
                <a:lnTo>
                  <a:pt x="3121580" y="3935639"/>
                </a:lnTo>
                <a:lnTo>
                  <a:pt x="3122416" y="3948339"/>
                </a:lnTo>
                <a:lnTo>
                  <a:pt x="3120660" y="3961039"/>
                </a:lnTo>
                <a:lnTo>
                  <a:pt x="3116340" y="3973739"/>
                </a:lnTo>
                <a:lnTo>
                  <a:pt x="3109482" y="3986439"/>
                </a:lnTo>
                <a:close/>
              </a:path>
              <a:path w="3640454" h="4913630">
                <a:moveTo>
                  <a:pt x="136699" y="3961039"/>
                </a:moveTo>
                <a:lnTo>
                  <a:pt x="123723" y="3961039"/>
                </a:lnTo>
                <a:lnTo>
                  <a:pt x="123526" y="3948339"/>
                </a:lnTo>
                <a:lnTo>
                  <a:pt x="137358" y="3948339"/>
                </a:lnTo>
                <a:lnTo>
                  <a:pt x="136699" y="3961039"/>
                </a:lnTo>
                <a:close/>
              </a:path>
              <a:path w="3640454" h="4913630">
                <a:moveTo>
                  <a:pt x="199646" y="3973739"/>
                </a:moveTo>
                <a:lnTo>
                  <a:pt x="187606" y="3973739"/>
                </a:lnTo>
                <a:lnTo>
                  <a:pt x="186777" y="3961039"/>
                </a:lnTo>
                <a:lnTo>
                  <a:pt x="187369" y="3948339"/>
                </a:lnTo>
                <a:lnTo>
                  <a:pt x="202423" y="3948339"/>
                </a:lnTo>
                <a:lnTo>
                  <a:pt x="202098" y="3961039"/>
                </a:lnTo>
                <a:lnTo>
                  <a:pt x="202963" y="3961039"/>
                </a:lnTo>
                <a:lnTo>
                  <a:pt x="199646" y="3973739"/>
                </a:lnTo>
                <a:close/>
              </a:path>
              <a:path w="3640454" h="4913630">
                <a:moveTo>
                  <a:pt x="271473" y="3973739"/>
                </a:moveTo>
                <a:lnTo>
                  <a:pt x="258465" y="3973739"/>
                </a:lnTo>
                <a:lnTo>
                  <a:pt x="257350" y="3961039"/>
                </a:lnTo>
                <a:lnTo>
                  <a:pt x="256682" y="3948339"/>
                </a:lnTo>
                <a:lnTo>
                  <a:pt x="271044" y="3948339"/>
                </a:lnTo>
                <a:lnTo>
                  <a:pt x="271507" y="3961039"/>
                </a:lnTo>
                <a:lnTo>
                  <a:pt x="271473" y="3973739"/>
                </a:lnTo>
                <a:close/>
              </a:path>
              <a:path w="3640454" h="4913630">
                <a:moveTo>
                  <a:pt x="426583" y="3961039"/>
                </a:moveTo>
                <a:lnTo>
                  <a:pt x="415586" y="3961039"/>
                </a:lnTo>
                <a:lnTo>
                  <a:pt x="414589" y="3948339"/>
                </a:lnTo>
                <a:lnTo>
                  <a:pt x="427092" y="3948339"/>
                </a:lnTo>
                <a:lnTo>
                  <a:pt x="426583" y="3961039"/>
                </a:lnTo>
                <a:close/>
              </a:path>
              <a:path w="3640454" h="4913630">
                <a:moveTo>
                  <a:pt x="1345420" y="3999139"/>
                </a:moveTo>
                <a:lnTo>
                  <a:pt x="1337015" y="3999139"/>
                </a:lnTo>
                <a:lnTo>
                  <a:pt x="1335433" y="3986439"/>
                </a:lnTo>
                <a:lnTo>
                  <a:pt x="1334224" y="3973739"/>
                </a:lnTo>
                <a:lnTo>
                  <a:pt x="1333107" y="3961039"/>
                </a:lnTo>
                <a:lnTo>
                  <a:pt x="1331825" y="3948339"/>
                </a:lnTo>
                <a:lnTo>
                  <a:pt x="1341945" y="3948339"/>
                </a:lnTo>
                <a:lnTo>
                  <a:pt x="1343708" y="3961039"/>
                </a:lnTo>
                <a:lnTo>
                  <a:pt x="1344874" y="3973739"/>
                </a:lnTo>
                <a:lnTo>
                  <a:pt x="1345516" y="3973739"/>
                </a:lnTo>
                <a:lnTo>
                  <a:pt x="1345707" y="3986439"/>
                </a:lnTo>
                <a:lnTo>
                  <a:pt x="1345888" y="3986439"/>
                </a:lnTo>
                <a:lnTo>
                  <a:pt x="1345420" y="3999139"/>
                </a:lnTo>
                <a:close/>
              </a:path>
              <a:path w="3640454" h="4913630">
                <a:moveTo>
                  <a:pt x="1675616" y="3961039"/>
                </a:moveTo>
                <a:lnTo>
                  <a:pt x="1668791" y="3961039"/>
                </a:lnTo>
                <a:lnTo>
                  <a:pt x="1669287" y="3948339"/>
                </a:lnTo>
                <a:lnTo>
                  <a:pt x="1674441" y="3948339"/>
                </a:lnTo>
                <a:lnTo>
                  <a:pt x="1675616" y="3961039"/>
                </a:lnTo>
                <a:close/>
              </a:path>
              <a:path w="3640454" h="4913630">
                <a:moveTo>
                  <a:pt x="2715449" y="3999139"/>
                </a:moveTo>
                <a:lnTo>
                  <a:pt x="2715408" y="3986439"/>
                </a:lnTo>
                <a:lnTo>
                  <a:pt x="2716992" y="3973739"/>
                </a:lnTo>
                <a:lnTo>
                  <a:pt x="2719961" y="3961039"/>
                </a:lnTo>
                <a:lnTo>
                  <a:pt x="2724075" y="3948339"/>
                </a:lnTo>
                <a:lnTo>
                  <a:pt x="2725268" y="3961039"/>
                </a:lnTo>
                <a:lnTo>
                  <a:pt x="2724090" y="3973739"/>
                </a:lnTo>
                <a:lnTo>
                  <a:pt x="2720748" y="3986439"/>
                </a:lnTo>
                <a:lnTo>
                  <a:pt x="2715449" y="3999139"/>
                </a:lnTo>
                <a:close/>
              </a:path>
              <a:path w="3640454" h="4913630">
                <a:moveTo>
                  <a:pt x="2832766" y="3999139"/>
                </a:moveTo>
                <a:lnTo>
                  <a:pt x="2832222" y="3973739"/>
                </a:lnTo>
                <a:lnTo>
                  <a:pt x="2833496" y="3961039"/>
                </a:lnTo>
                <a:lnTo>
                  <a:pt x="2836226" y="3948339"/>
                </a:lnTo>
                <a:lnTo>
                  <a:pt x="2840047" y="3948339"/>
                </a:lnTo>
                <a:lnTo>
                  <a:pt x="2841142" y="3961039"/>
                </a:lnTo>
                <a:lnTo>
                  <a:pt x="2840085" y="3973739"/>
                </a:lnTo>
                <a:lnTo>
                  <a:pt x="2837189" y="3986439"/>
                </a:lnTo>
                <a:lnTo>
                  <a:pt x="2832766" y="3999139"/>
                </a:lnTo>
                <a:close/>
              </a:path>
              <a:path w="3640454" h="4913630">
                <a:moveTo>
                  <a:pt x="343694" y="3973739"/>
                </a:moveTo>
                <a:lnTo>
                  <a:pt x="337182" y="3973739"/>
                </a:lnTo>
                <a:lnTo>
                  <a:pt x="335036" y="3961039"/>
                </a:lnTo>
                <a:lnTo>
                  <a:pt x="346748" y="3961039"/>
                </a:lnTo>
                <a:lnTo>
                  <a:pt x="343694" y="3973739"/>
                </a:lnTo>
                <a:close/>
              </a:path>
              <a:path w="3640454" h="4913630">
                <a:moveTo>
                  <a:pt x="623191" y="3973739"/>
                </a:moveTo>
                <a:lnTo>
                  <a:pt x="614422" y="3973739"/>
                </a:lnTo>
                <a:lnTo>
                  <a:pt x="619143" y="3961039"/>
                </a:lnTo>
                <a:lnTo>
                  <a:pt x="621707" y="3961039"/>
                </a:lnTo>
                <a:lnTo>
                  <a:pt x="623191" y="3973739"/>
                </a:lnTo>
                <a:close/>
              </a:path>
              <a:path w="3640454" h="4913630">
                <a:moveTo>
                  <a:pt x="723454" y="3973739"/>
                </a:moveTo>
                <a:lnTo>
                  <a:pt x="708215" y="3973739"/>
                </a:lnTo>
                <a:lnTo>
                  <a:pt x="706036" y="3961039"/>
                </a:lnTo>
                <a:lnTo>
                  <a:pt x="718367" y="3961039"/>
                </a:lnTo>
                <a:lnTo>
                  <a:pt x="723454" y="3973739"/>
                </a:lnTo>
                <a:close/>
              </a:path>
              <a:path w="3640454" h="4913630">
                <a:moveTo>
                  <a:pt x="824869" y="4011839"/>
                </a:moveTo>
                <a:lnTo>
                  <a:pt x="816393" y="4011839"/>
                </a:lnTo>
                <a:lnTo>
                  <a:pt x="811034" y="3999139"/>
                </a:lnTo>
                <a:lnTo>
                  <a:pt x="806383" y="3986439"/>
                </a:lnTo>
                <a:lnTo>
                  <a:pt x="802266" y="3986439"/>
                </a:lnTo>
                <a:lnTo>
                  <a:pt x="798512" y="3973739"/>
                </a:lnTo>
                <a:lnTo>
                  <a:pt x="798767" y="3973739"/>
                </a:lnTo>
                <a:lnTo>
                  <a:pt x="804266" y="3961039"/>
                </a:lnTo>
                <a:lnTo>
                  <a:pt x="807009" y="3961039"/>
                </a:lnTo>
                <a:lnTo>
                  <a:pt x="812757" y="3973739"/>
                </a:lnTo>
                <a:lnTo>
                  <a:pt x="817196" y="3986439"/>
                </a:lnTo>
                <a:lnTo>
                  <a:pt x="825061" y="3999139"/>
                </a:lnTo>
                <a:lnTo>
                  <a:pt x="825777" y="3999139"/>
                </a:lnTo>
                <a:lnTo>
                  <a:pt x="824869" y="4011839"/>
                </a:lnTo>
                <a:close/>
              </a:path>
              <a:path w="3640454" h="4913630">
                <a:moveTo>
                  <a:pt x="1095001" y="3999139"/>
                </a:moveTo>
                <a:lnTo>
                  <a:pt x="1084273" y="3999139"/>
                </a:lnTo>
                <a:lnTo>
                  <a:pt x="1080696" y="3986439"/>
                </a:lnTo>
                <a:lnTo>
                  <a:pt x="1078253" y="3973739"/>
                </a:lnTo>
                <a:lnTo>
                  <a:pt x="1075882" y="3973739"/>
                </a:lnTo>
                <a:lnTo>
                  <a:pt x="1073629" y="3961039"/>
                </a:lnTo>
                <a:lnTo>
                  <a:pt x="1083597" y="3961039"/>
                </a:lnTo>
                <a:lnTo>
                  <a:pt x="1089409" y="3973739"/>
                </a:lnTo>
                <a:lnTo>
                  <a:pt x="1091798" y="3986439"/>
                </a:lnTo>
                <a:lnTo>
                  <a:pt x="1094079" y="3986439"/>
                </a:lnTo>
                <a:lnTo>
                  <a:pt x="1095001" y="3999139"/>
                </a:lnTo>
                <a:close/>
              </a:path>
              <a:path w="3640454" h="4913630">
                <a:moveTo>
                  <a:pt x="1672586" y="3999139"/>
                </a:moveTo>
                <a:lnTo>
                  <a:pt x="1665243" y="3999139"/>
                </a:lnTo>
                <a:lnTo>
                  <a:pt x="1665406" y="3986439"/>
                </a:lnTo>
                <a:lnTo>
                  <a:pt x="1665757" y="3973739"/>
                </a:lnTo>
                <a:lnTo>
                  <a:pt x="1666747" y="3961039"/>
                </a:lnTo>
                <a:lnTo>
                  <a:pt x="1675804" y="3961039"/>
                </a:lnTo>
                <a:lnTo>
                  <a:pt x="1675804" y="3973739"/>
                </a:lnTo>
                <a:lnTo>
                  <a:pt x="1675183" y="3973739"/>
                </a:lnTo>
                <a:lnTo>
                  <a:pt x="1675962" y="3986439"/>
                </a:lnTo>
                <a:lnTo>
                  <a:pt x="1672586" y="3999139"/>
                </a:lnTo>
                <a:close/>
              </a:path>
              <a:path w="3640454" h="4913630">
                <a:moveTo>
                  <a:pt x="2605706" y="4011839"/>
                </a:moveTo>
                <a:lnTo>
                  <a:pt x="2606178" y="3999139"/>
                </a:lnTo>
                <a:lnTo>
                  <a:pt x="2607355" y="3986439"/>
                </a:lnTo>
                <a:lnTo>
                  <a:pt x="2609687" y="3973739"/>
                </a:lnTo>
                <a:lnTo>
                  <a:pt x="2613628" y="3961039"/>
                </a:lnTo>
                <a:lnTo>
                  <a:pt x="2615442" y="3973739"/>
                </a:lnTo>
                <a:lnTo>
                  <a:pt x="2614542" y="3986439"/>
                </a:lnTo>
                <a:lnTo>
                  <a:pt x="2611205" y="3999139"/>
                </a:lnTo>
                <a:lnTo>
                  <a:pt x="2605706" y="4011839"/>
                </a:lnTo>
                <a:close/>
              </a:path>
              <a:path w="3640454" h="4913630">
                <a:moveTo>
                  <a:pt x="69372" y="3986439"/>
                </a:moveTo>
                <a:lnTo>
                  <a:pt x="54462" y="3986439"/>
                </a:lnTo>
                <a:lnTo>
                  <a:pt x="55917" y="3973739"/>
                </a:lnTo>
                <a:lnTo>
                  <a:pt x="69322" y="3973739"/>
                </a:lnTo>
                <a:lnTo>
                  <a:pt x="69372" y="3986439"/>
                </a:lnTo>
                <a:close/>
              </a:path>
              <a:path w="3640454" h="4913630">
                <a:moveTo>
                  <a:pt x="539369" y="3999139"/>
                </a:moveTo>
                <a:lnTo>
                  <a:pt x="523095" y="3999139"/>
                </a:lnTo>
                <a:lnTo>
                  <a:pt x="520129" y="3986439"/>
                </a:lnTo>
                <a:lnTo>
                  <a:pt x="519282" y="3986439"/>
                </a:lnTo>
                <a:lnTo>
                  <a:pt x="521331" y="3973739"/>
                </a:lnTo>
                <a:lnTo>
                  <a:pt x="530192" y="3973739"/>
                </a:lnTo>
                <a:lnTo>
                  <a:pt x="535239" y="3986439"/>
                </a:lnTo>
                <a:lnTo>
                  <a:pt x="539369" y="3999139"/>
                </a:lnTo>
                <a:close/>
              </a:path>
              <a:path w="3640454" h="4913630">
                <a:moveTo>
                  <a:pt x="633145" y="3986439"/>
                </a:moveTo>
                <a:lnTo>
                  <a:pt x="618170" y="3986439"/>
                </a:lnTo>
                <a:lnTo>
                  <a:pt x="614222" y="3973739"/>
                </a:lnTo>
                <a:lnTo>
                  <a:pt x="628789" y="3973739"/>
                </a:lnTo>
                <a:lnTo>
                  <a:pt x="633145" y="3986439"/>
                </a:lnTo>
                <a:close/>
              </a:path>
              <a:path w="3640454" h="4913630">
                <a:moveTo>
                  <a:pt x="735778" y="3999139"/>
                </a:moveTo>
                <a:lnTo>
                  <a:pt x="724006" y="3999139"/>
                </a:lnTo>
                <a:lnTo>
                  <a:pt x="719856" y="3986439"/>
                </a:lnTo>
                <a:lnTo>
                  <a:pt x="715830" y="3986439"/>
                </a:lnTo>
                <a:lnTo>
                  <a:pt x="711945" y="3973739"/>
                </a:lnTo>
                <a:lnTo>
                  <a:pt x="727105" y="3973739"/>
                </a:lnTo>
                <a:lnTo>
                  <a:pt x="730724" y="3986439"/>
                </a:lnTo>
                <a:lnTo>
                  <a:pt x="735778" y="3999139"/>
                </a:lnTo>
                <a:close/>
              </a:path>
              <a:path w="3640454" h="4913630">
                <a:moveTo>
                  <a:pt x="910585" y="3999139"/>
                </a:moveTo>
                <a:lnTo>
                  <a:pt x="896595" y="3999139"/>
                </a:lnTo>
                <a:lnTo>
                  <a:pt x="891496" y="3986439"/>
                </a:lnTo>
                <a:lnTo>
                  <a:pt x="892917" y="3973739"/>
                </a:lnTo>
                <a:lnTo>
                  <a:pt x="901617" y="3973739"/>
                </a:lnTo>
                <a:lnTo>
                  <a:pt x="902948" y="3986439"/>
                </a:lnTo>
                <a:lnTo>
                  <a:pt x="906815" y="3986439"/>
                </a:lnTo>
                <a:lnTo>
                  <a:pt x="910585" y="3999139"/>
                </a:lnTo>
                <a:close/>
              </a:path>
              <a:path w="3640454" h="4913630">
                <a:moveTo>
                  <a:pt x="1185951" y="4024539"/>
                </a:moveTo>
                <a:lnTo>
                  <a:pt x="1175517" y="4024539"/>
                </a:lnTo>
                <a:lnTo>
                  <a:pt x="1173467" y="4011839"/>
                </a:lnTo>
                <a:lnTo>
                  <a:pt x="1171495" y="3999139"/>
                </a:lnTo>
                <a:lnTo>
                  <a:pt x="1169592" y="3999139"/>
                </a:lnTo>
                <a:lnTo>
                  <a:pt x="1167103" y="3986439"/>
                </a:lnTo>
                <a:lnTo>
                  <a:pt x="1168789" y="3973739"/>
                </a:lnTo>
                <a:lnTo>
                  <a:pt x="1177277" y="3973739"/>
                </a:lnTo>
                <a:lnTo>
                  <a:pt x="1180095" y="3986439"/>
                </a:lnTo>
                <a:lnTo>
                  <a:pt x="1182099" y="3999139"/>
                </a:lnTo>
                <a:lnTo>
                  <a:pt x="1185727" y="4011839"/>
                </a:lnTo>
                <a:lnTo>
                  <a:pt x="1185951" y="4024539"/>
                </a:lnTo>
                <a:close/>
              </a:path>
              <a:path w="3640454" h="4913630">
                <a:moveTo>
                  <a:pt x="2032493" y="4024539"/>
                </a:moveTo>
                <a:lnTo>
                  <a:pt x="2023584" y="4024539"/>
                </a:lnTo>
                <a:lnTo>
                  <a:pt x="2028643" y="3986439"/>
                </a:lnTo>
                <a:lnTo>
                  <a:pt x="2030795" y="3973739"/>
                </a:lnTo>
                <a:lnTo>
                  <a:pt x="2039452" y="3973739"/>
                </a:lnTo>
                <a:lnTo>
                  <a:pt x="2039363" y="3986439"/>
                </a:lnTo>
                <a:lnTo>
                  <a:pt x="2038713" y="3986439"/>
                </a:lnTo>
                <a:lnTo>
                  <a:pt x="2035943" y="3999139"/>
                </a:lnTo>
                <a:lnTo>
                  <a:pt x="2034534" y="4011839"/>
                </a:lnTo>
                <a:lnTo>
                  <a:pt x="2032493" y="4024539"/>
                </a:lnTo>
                <a:close/>
              </a:path>
              <a:path w="3640454" h="4913630">
                <a:moveTo>
                  <a:pt x="2128736" y="4024539"/>
                </a:moveTo>
                <a:lnTo>
                  <a:pt x="2120172" y="4024539"/>
                </a:lnTo>
                <a:lnTo>
                  <a:pt x="2120951" y="4011839"/>
                </a:lnTo>
                <a:lnTo>
                  <a:pt x="2123944" y="3999139"/>
                </a:lnTo>
                <a:lnTo>
                  <a:pt x="2125473" y="3986439"/>
                </a:lnTo>
                <a:lnTo>
                  <a:pt x="2127555" y="3973739"/>
                </a:lnTo>
                <a:lnTo>
                  <a:pt x="2136208" y="3973739"/>
                </a:lnTo>
                <a:lnTo>
                  <a:pt x="2135726" y="3986439"/>
                </a:lnTo>
                <a:lnTo>
                  <a:pt x="2132646" y="3999139"/>
                </a:lnTo>
                <a:lnTo>
                  <a:pt x="2131040" y="4011839"/>
                </a:lnTo>
                <a:lnTo>
                  <a:pt x="2129343" y="4011839"/>
                </a:lnTo>
                <a:lnTo>
                  <a:pt x="2128736" y="4024539"/>
                </a:lnTo>
                <a:close/>
              </a:path>
              <a:path w="3640454" h="4913630">
                <a:moveTo>
                  <a:pt x="2225420" y="4024539"/>
                </a:moveTo>
                <a:lnTo>
                  <a:pt x="2218204" y="4024539"/>
                </a:lnTo>
                <a:lnTo>
                  <a:pt x="2220863" y="3999139"/>
                </a:lnTo>
                <a:lnTo>
                  <a:pt x="2222238" y="3986439"/>
                </a:lnTo>
                <a:lnTo>
                  <a:pt x="2224247" y="3986439"/>
                </a:lnTo>
                <a:lnTo>
                  <a:pt x="2224619" y="3973739"/>
                </a:lnTo>
                <a:lnTo>
                  <a:pt x="2233348" y="3973739"/>
                </a:lnTo>
                <a:lnTo>
                  <a:pt x="2233029" y="3986439"/>
                </a:lnTo>
                <a:lnTo>
                  <a:pt x="2230947" y="3999139"/>
                </a:lnTo>
                <a:lnTo>
                  <a:pt x="2229332" y="3999139"/>
                </a:lnTo>
                <a:lnTo>
                  <a:pt x="2227661" y="4011839"/>
                </a:lnTo>
                <a:lnTo>
                  <a:pt x="2225420" y="4024539"/>
                </a:lnTo>
                <a:close/>
              </a:path>
              <a:path w="3640454" h="4913630">
                <a:moveTo>
                  <a:pt x="2320549" y="4024539"/>
                </a:moveTo>
                <a:lnTo>
                  <a:pt x="2317551" y="4024539"/>
                </a:lnTo>
                <a:lnTo>
                  <a:pt x="2317836" y="4011839"/>
                </a:lnTo>
                <a:lnTo>
                  <a:pt x="2321214" y="3986439"/>
                </a:lnTo>
                <a:lnTo>
                  <a:pt x="2327498" y="3973739"/>
                </a:lnTo>
                <a:lnTo>
                  <a:pt x="2327511" y="3986439"/>
                </a:lnTo>
                <a:lnTo>
                  <a:pt x="2326297" y="3999139"/>
                </a:lnTo>
                <a:lnTo>
                  <a:pt x="2323946" y="4011839"/>
                </a:lnTo>
                <a:lnTo>
                  <a:pt x="2320549" y="4024539"/>
                </a:lnTo>
                <a:close/>
              </a:path>
              <a:path w="3640454" h="4913630">
                <a:moveTo>
                  <a:pt x="2414995" y="4024539"/>
                </a:moveTo>
                <a:lnTo>
                  <a:pt x="2413938" y="4011839"/>
                </a:lnTo>
                <a:lnTo>
                  <a:pt x="2414982" y="3999139"/>
                </a:lnTo>
                <a:lnTo>
                  <a:pt x="2417820" y="3986439"/>
                </a:lnTo>
                <a:lnTo>
                  <a:pt x="2422142" y="3973739"/>
                </a:lnTo>
                <a:lnTo>
                  <a:pt x="2424454" y="3986439"/>
                </a:lnTo>
                <a:lnTo>
                  <a:pt x="2423802" y="3999139"/>
                </a:lnTo>
                <a:lnTo>
                  <a:pt x="2420534" y="4011839"/>
                </a:lnTo>
                <a:lnTo>
                  <a:pt x="2414995" y="4024539"/>
                </a:lnTo>
                <a:close/>
              </a:path>
              <a:path w="3640454" h="4913630">
                <a:moveTo>
                  <a:pt x="2513659" y="4024539"/>
                </a:moveTo>
                <a:lnTo>
                  <a:pt x="2509356" y="4024539"/>
                </a:lnTo>
                <a:lnTo>
                  <a:pt x="2509207" y="4011839"/>
                </a:lnTo>
                <a:lnTo>
                  <a:pt x="2510951" y="3999139"/>
                </a:lnTo>
                <a:lnTo>
                  <a:pt x="2512326" y="3999139"/>
                </a:lnTo>
                <a:lnTo>
                  <a:pt x="2512666" y="3986439"/>
                </a:lnTo>
                <a:lnTo>
                  <a:pt x="2513610" y="3986439"/>
                </a:lnTo>
                <a:lnTo>
                  <a:pt x="2516304" y="3973739"/>
                </a:lnTo>
                <a:lnTo>
                  <a:pt x="2521892" y="3973739"/>
                </a:lnTo>
                <a:lnTo>
                  <a:pt x="2521503" y="3986439"/>
                </a:lnTo>
                <a:lnTo>
                  <a:pt x="2519771" y="3999139"/>
                </a:lnTo>
                <a:lnTo>
                  <a:pt x="2517041" y="4011839"/>
                </a:lnTo>
                <a:lnTo>
                  <a:pt x="2513659" y="4024539"/>
                </a:lnTo>
                <a:close/>
              </a:path>
              <a:path w="3640454" h="4913630">
                <a:moveTo>
                  <a:pt x="68536" y="3999139"/>
                </a:moveTo>
                <a:lnTo>
                  <a:pt x="52864" y="3999139"/>
                </a:lnTo>
                <a:lnTo>
                  <a:pt x="53620" y="3986439"/>
                </a:lnTo>
                <a:lnTo>
                  <a:pt x="69044" y="3986439"/>
                </a:lnTo>
                <a:lnTo>
                  <a:pt x="68536" y="3999139"/>
                </a:lnTo>
                <a:close/>
              </a:path>
              <a:path w="3640454" h="4913630">
                <a:moveTo>
                  <a:pt x="440215" y="3999139"/>
                </a:moveTo>
                <a:lnTo>
                  <a:pt x="429320" y="3999139"/>
                </a:lnTo>
                <a:lnTo>
                  <a:pt x="430563" y="3986439"/>
                </a:lnTo>
                <a:lnTo>
                  <a:pt x="437787" y="3986439"/>
                </a:lnTo>
                <a:lnTo>
                  <a:pt x="440215" y="3999139"/>
                </a:lnTo>
                <a:close/>
              </a:path>
              <a:path w="3640454" h="4913630">
                <a:moveTo>
                  <a:pt x="639874" y="4011839"/>
                </a:moveTo>
                <a:lnTo>
                  <a:pt x="632052" y="4011839"/>
                </a:lnTo>
                <a:lnTo>
                  <a:pt x="626303" y="3999139"/>
                </a:lnTo>
                <a:lnTo>
                  <a:pt x="622200" y="3986439"/>
                </a:lnTo>
                <a:lnTo>
                  <a:pt x="636804" y="3986439"/>
                </a:lnTo>
                <a:lnTo>
                  <a:pt x="640311" y="3999139"/>
                </a:lnTo>
                <a:lnTo>
                  <a:pt x="640843" y="3999139"/>
                </a:lnTo>
                <a:lnTo>
                  <a:pt x="639874" y="4011839"/>
                </a:lnTo>
                <a:close/>
              </a:path>
              <a:path w="3640454" h="4913630">
                <a:moveTo>
                  <a:pt x="1428845" y="4037239"/>
                </a:moveTo>
                <a:lnTo>
                  <a:pt x="1418419" y="4037239"/>
                </a:lnTo>
                <a:lnTo>
                  <a:pt x="1417894" y="4024539"/>
                </a:lnTo>
                <a:lnTo>
                  <a:pt x="1417843" y="3999139"/>
                </a:lnTo>
                <a:lnTo>
                  <a:pt x="1417788" y="3986439"/>
                </a:lnTo>
                <a:lnTo>
                  <a:pt x="1427835" y="3986439"/>
                </a:lnTo>
                <a:lnTo>
                  <a:pt x="1428321" y="3999139"/>
                </a:lnTo>
                <a:lnTo>
                  <a:pt x="1428119" y="4011839"/>
                </a:lnTo>
                <a:lnTo>
                  <a:pt x="1428316" y="4024539"/>
                </a:lnTo>
                <a:lnTo>
                  <a:pt x="1427923" y="4024539"/>
                </a:lnTo>
                <a:lnTo>
                  <a:pt x="1428845" y="4037239"/>
                </a:lnTo>
                <a:close/>
              </a:path>
              <a:path w="3640454" h="4913630">
                <a:moveTo>
                  <a:pt x="1589272" y="4024539"/>
                </a:moveTo>
                <a:lnTo>
                  <a:pt x="1578903" y="4024539"/>
                </a:lnTo>
                <a:lnTo>
                  <a:pt x="1578903" y="4011839"/>
                </a:lnTo>
                <a:lnTo>
                  <a:pt x="1579660" y="4011839"/>
                </a:lnTo>
                <a:lnTo>
                  <a:pt x="1580227" y="3999139"/>
                </a:lnTo>
                <a:lnTo>
                  <a:pt x="1581492" y="3986439"/>
                </a:lnTo>
                <a:lnTo>
                  <a:pt x="1589816" y="3986439"/>
                </a:lnTo>
                <a:lnTo>
                  <a:pt x="1589876" y="4011839"/>
                </a:lnTo>
                <a:lnTo>
                  <a:pt x="1589272" y="4024539"/>
                </a:lnTo>
                <a:close/>
              </a:path>
              <a:path w="3640454" h="4913630">
                <a:moveTo>
                  <a:pt x="1935161" y="4037239"/>
                </a:moveTo>
                <a:lnTo>
                  <a:pt x="1926995" y="4024539"/>
                </a:lnTo>
                <a:lnTo>
                  <a:pt x="1928132" y="4024539"/>
                </a:lnTo>
                <a:lnTo>
                  <a:pt x="1934414" y="3986439"/>
                </a:lnTo>
                <a:lnTo>
                  <a:pt x="1943524" y="3986439"/>
                </a:lnTo>
                <a:lnTo>
                  <a:pt x="1941999" y="3999139"/>
                </a:lnTo>
                <a:lnTo>
                  <a:pt x="1940388" y="4011839"/>
                </a:lnTo>
                <a:lnTo>
                  <a:pt x="1936488" y="4024539"/>
                </a:lnTo>
                <a:lnTo>
                  <a:pt x="1935161" y="4037239"/>
                </a:lnTo>
                <a:close/>
              </a:path>
              <a:path w="3640454" h="4913630">
                <a:moveTo>
                  <a:pt x="64668" y="4011839"/>
                </a:moveTo>
                <a:lnTo>
                  <a:pt x="51932" y="4011839"/>
                </a:lnTo>
                <a:lnTo>
                  <a:pt x="52237" y="3999139"/>
                </a:lnTo>
                <a:lnTo>
                  <a:pt x="68713" y="3999139"/>
                </a:lnTo>
                <a:lnTo>
                  <a:pt x="64668" y="4011839"/>
                </a:lnTo>
                <a:close/>
              </a:path>
              <a:path w="3640454" h="4913630">
                <a:moveTo>
                  <a:pt x="131868" y="4037239"/>
                </a:moveTo>
                <a:lnTo>
                  <a:pt x="119112" y="4037239"/>
                </a:lnTo>
                <a:lnTo>
                  <a:pt x="117894" y="4024539"/>
                </a:lnTo>
                <a:lnTo>
                  <a:pt x="117691" y="4024539"/>
                </a:lnTo>
                <a:lnTo>
                  <a:pt x="118232" y="4011839"/>
                </a:lnTo>
                <a:lnTo>
                  <a:pt x="116585" y="3999139"/>
                </a:lnTo>
                <a:lnTo>
                  <a:pt x="132186" y="3999139"/>
                </a:lnTo>
                <a:lnTo>
                  <a:pt x="133524" y="4011839"/>
                </a:lnTo>
                <a:lnTo>
                  <a:pt x="133996" y="4011839"/>
                </a:lnTo>
                <a:lnTo>
                  <a:pt x="133484" y="4024539"/>
                </a:lnTo>
                <a:lnTo>
                  <a:pt x="131868" y="4037239"/>
                </a:lnTo>
                <a:close/>
              </a:path>
              <a:path w="3640454" h="4913630">
                <a:moveTo>
                  <a:pt x="356479" y="4011839"/>
                </a:moveTo>
                <a:lnTo>
                  <a:pt x="343902" y="4011839"/>
                </a:lnTo>
                <a:lnTo>
                  <a:pt x="344428" y="3999139"/>
                </a:lnTo>
                <a:lnTo>
                  <a:pt x="355437" y="3999139"/>
                </a:lnTo>
                <a:lnTo>
                  <a:pt x="356479" y="4011839"/>
                </a:lnTo>
                <a:close/>
              </a:path>
              <a:path w="3640454" h="4913630">
                <a:moveTo>
                  <a:pt x="447550" y="4011839"/>
                </a:moveTo>
                <a:lnTo>
                  <a:pt x="431969" y="4011839"/>
                </a:lnTo>
                <a:lnTo>
                  <a:pt x="429975" y="3999139"/>
                </a:lnTo>
                <a:lnTo>
                  <a:pt x="444480" y="3999139"/>
                </a:lnTo>
                <a:lnTo>
                  <a:pt x="447550" y="4011839"/>
                </a:lnTo>
                <a:close/>
              </a:path>
              <a:path w="3640454" h="4913630">
                <a:moveTo>
                  <a:pt x="546891" y="4011839"/>
                </a:moveTo>
                <a:lnTo>
                  <a:pt x="530841" y="4011839"/>
                </a:lnTo>
                <a:lnTo>
                  <a:pt x="526729" y="3999139"/>
                </a:lnTo>
                <a:lnTo>
                  <a:pt x="543085" y="3999139"/>
                </a:lnTo>
                <a:lnTo>
                  <a:pt x="546891" y="4011839"/>
                </a:lnTo>
                <a:close/>
              </a:path>
              <a:path w="3640454" h="4913630">
                <a:moveTo>
                  <a:pt x="913964" y="4024539"/>
                </a:moveTo>
                <a:lnTo>
                  <a:pt x="909082" y="4024539"/>
                </a:lnTo>
                <a:lnTo>
                  <a:pt x="904157" y="4011839"/>
                </a:lnTo>
                <a:lnTo>
                  <a:pt x="900350" y="3999139"/>
                </a:lnTo>
                <a:lnTo>
                  <a:pt x="914248" y="3999139"/>
                </a:lnTo>
                <a:lnTo>
                  <a:pt x="917796" y="4011839"/>
                </a:lnTo>
                <a:lnTo>
                  <a:pt x="917399" y="4011839"/>
                </a:lnTo>
                <a:lnTo>
                  <a:pt x="913964" y="4024539"/>
                </a:lnTo>
                <a:close/>
              </a:path>
              <a:path w="3640454" h="4913630">
                <a:moveTo>
                  <a:pt x="1268803" y="4024539"/>
                </a:moveTo>
                <a:lnTo>
                  <a:pt x="1257261" y="4024539"/>
                </a:lnTo>
                <a:lnTo>
                  <a:pt x="1256110" y="4011839"/>
                </a:lnTo>
                <a:lnTo>
                  <a:pt x="1256890" y="3999139"/>
                </a:lnTo>
                <a:lnTo>
                  <a:pt x="1265310" y="3999139"/>
                </a:lnTo>
                <a:lnTo>
                  <a:pt x="1266093" y="4011839"/>
                </a:lnTo>
                <a:lnTo>
                  <a:pt x="1267104" y="4011839"/>
                </a:lnTo>
                <a:lnTo>
                  <a:pt x="1268803" y="4024539"/>
                </a:lnTo>
                <a:close/>
              </a:path>
              <a:path w="3640454" h="4913630">
                <a:moveTo>
                  <a:pt x="1836660" y="4049939"/>
                </a:moveTo>
                <a:lnTo>
                  <a:pt x="1835337" y="4037239"/>
                </a:lnTo>
                <a:lnTo>
                  <a:pt x="1836136" y="4024539"/>
                </a:lnTo>
                <a:lnTo>
                  <a:pt x="1838181" y="4011839"/>
                </a:lnTo>
                <a:lnTo>
                  <a:pt x="1840598" y="3999139"/>
                </a:lnTo>
                <a:lnTo>
                  <a:pt x="1847786" y="3999139"/>
                </a:lnTo>
                <a:lnTo>
                  <a:pt x="1846992" y="4011839"/>
                </a:lnTo>
                <a:lnTo>
                  <a:pt x="1845205" y="4024539"/>
                </a:lnTo>
                <a:lnTo>
                  <a:pt x="1841927" y="4037239"/>
                </a:lnTo>
                <a:lnTo>
                  <a:pt x="1836660" y="4049939"/>
                </a:lnTo>
                <a:close/>
              </a:path>
              <a:path w="3640454" h="4913630">
                <a:moveTo>
                  <a:pt x="3069695" y="4049939"/>
                </a:moveTo>
                <a:lnTo>
                  <a:pt x="3083760" y="3999139"/>
                </a:lnTo>
                <a:lnTo>
                  <a:pt x="3085115" y="4011839"/>
                </a:lnTo>
                <a:lnTo>
                  <a:pt x="3083030" y="4024539"/>
                </a:lnTo>
                <a:lnTo>
                  <a:pt x="3077793" y="4037239"/>
                </a:lnTo>
                <a:lnTo>
                  <a:pt x="3069695" y="4049939"/>
                </a:lnTo>
                <a:close/>
              </a:path>
              <a:path w="3640454" h="4913630">
                <a:moveTo>
                  <a:pt x="202877" y="4024539"/>
                </a:moveTo>
                <a:lnTo>
                  <a:pt x="188957" y="4024539"/>
                </a:lnTo>
                <a:lnTo>
                  <a:pt x="189241" y="4011839"/>
                </a:lnTo>
                <a:lnTo>
                  <a:pt x="201213" y="4011839"/>
                </a:lnTo>
                <a:lnTo>
                  <a:pt x="202877" y="4024539"/>
                </a:lnTo>
                <a:close/>
              </a:path>
              <a:path w="3640454" h="4913630">
                <a:moveTo>
                  <a:pt x="278614" y="4037239"/>
                </a:moveTo>
                <a:lnTo>
                  <a:pt x="265173" y="4037239"/>
                </a:lnTo>
                <a:lnTo>
                  <a:pt x="263891" y="4024539"/>
                </a:lnTo>
                <a:lnTo>
                  <a:pt x="262799" y="4011839"/>
                </a:lnTo>
                <a:lnTo>
                  <a:pt x="277657" y="4011839"/>
                </a:lnTo>
                <a:lnTo>
                  <a:pt x="279358" y="4024539"/>
                </a:lnTo>
                <a:lnTo>
                  <a:pt x="278614" y="4037239"/>
                </a:lnTo>
                <a:close/>
              </a:path>
              <a:path w="3640454" h="4913630">
                <a:moveTo>
                  <a:pt x="364400" y="4037239"/>
                </a:moveTo>
                <a:lnTo>
                  <a:pt x="350037" y="4037239"/>
                </a:lnTo>
                <a:lnTo>
                  <a:pt x="347903" y="4024539"/>
                </a:lnTo>
                <a:lnTo>
                  <a:pt x="344353" y="4011839"/>
                </a:lnTo>
                <a:lnTo>
                  <a:pt x="358609" y="4011839"/>
                </a:lnTo>
                <a:lnTo>
                  <a:pt x="360633" y="4024539"/>
                </a:lnTo>
                <a:lnTo>
                  <a:pt x="362559" y="4024539"/>
                </a:lnTo>
                <a:lnTo>
                  <a:pt x="364400" y="4037239"/>
                </a:lnTo>
                <a:close/>
              </a:path>
              <a:path w="3640454" h="4913630">
                <a:moveTo>
                  <a:pt x="451641" y="4037239"/>
                </a:moveTo>
                <a:lnTo>
                  <a:pt x="441898" y="4037239"/>
                </a:lnTo>
                <a:lnTo>
                  <a:pt x="438068" y="4024539"/>
                </a:lnTo>
                <a:lnTo>
                  <a:pt x="434713" y="4011839"/>
                </a:lnTo>
                <a:lnTo>
                  <a:pt x="450516" y="4011839"/>
                </a:lnTo>
                <a:lnTo>
                  <a:pt x="453316" y="4024539"/>
                </a:lnTo>
                <a:lnTo>
                  <a:pt x="454933" y="4024539"/>
                </a:lnTo>
                <a:lnTo>
                  <a:pt x="451641" y="4037239"/>
                </a:lnTo>
                <a:close/>
              </a:path>
              <a:path w="3640454" h="4913630">
                <a:moveTo>
                  <a:pt x="539641" y="4024539"/>
                </a:moveTo>
                <a:lnTo>
                  <a:pt x="536619" y="4024539"/>
                </a:lnTo>
                <a:lnTo>
                  <a:pt x="535240" y="4011839"/>
                </a:lnTo>
                <a:lnTo>
                  <a:pt x="545605" y="4011839"/>
                </a:lnTo>
                <a:lnTo>
                  <a:pt x="539641" y="4024539"/>
                </a:lnTo>
                <a:close/>
              </a:path>
              <a:path w="3640454" h="4913630">
                <a:moveTo>
                  <a:pt x="1756280" y="4024539"/>
                </a:moveTo>
                <a:lnTo>
                  <a:pt x="1747853" y="4024539"/>
                </a:lnTo>
                <a:lnTo>
                  <a:pt x="1748192" y="4011839"/>
                </a:lnTo>
                <a:lnTo>
                  <a:pt x="1756525" y="4011839"/>
                </a:lnTo>
                <a:lnTo>
                  <a:pt x="1756280" y="4024539"/>
                </a:lnTo>
                <a:close/>
              </a:path>
              <a:path w="3640454" h="4913630">
                <a:moveTo>
                  <a:pt x="203009" y="4049939"/>
                </a:moveTo>
                <a:lnTo>
                  <a:pt x="190494" y="4049939"/>
                </a:lnTo>
                <a:lnTo>
                  <a:pt x="189486" y="4037239"/>
                </a:lnTo>
                <a:lnTo>
                  <a:pt x="189007" y="4024539"/>
                </a:lnTo>
                <a:lnTo>
                  <a:pt x="203307" y="4024539"/>
                </a:lnTo>
                <a:lnTo>
                  <a:pt x="203307" y="4037239"/>
                </a:lnTo>
                <a:lnTo>
                  <a:pt x="203544" y="4037239"/>
                </a:lnTo>
                <a:lnTo>
                  <a:pt x="203009" y="4049939"/>
                </a:lnTo>
                <a:close/>
              </a:path>
              <a:path w="3640454" h="4913630">
                <a:moveTo>
                  <a:pt x="1025612" y="4062639"/>
                </a:moveTo>
                <a:lnTo>
                  <a:pt x="1016131" y="4062639"/>
                </a:lnTo>
                <a:lnTo>
                  <a:pt x="1010032" y="4049939"/>
                </a:lnTo>
                <a:lnTo>
                  <a:pt x="1007596" y="4037239"/>
                </a:lnTo>
                <a:lnTo>
                  <a:pt x="1005230" y="4024539"/>
                </a:lnTo>
                <a:lnTo>
                  <a:pt x="1014726" y="4024539"/>
                </a:lnTo>
                <a:lnTo>
                  <a:pt x="1018597" y="4037239"/>
                </a:lnTo>
                <a:lnTo>
                  <a:pt x="1025705" y="4049939"/>
                </a:lnTo>
                <a:lnTo>
                  <a:pt x="1025612" y="4062639"/>
                </a:lnTo>
                <a:close/>
              </a:path>
              <a:path w="3640454" h="4913630">
                <a:moveTo>
                  <a:pt x="1271176" y="4049939"/>
                </a:moveTo>
                <a:lnTo>
                  <a:pt x="1260089" y="4049939"/>
                </a:lnTo>
                <a:lnTo>
                  <a:pt x="1259048" y="4037239"/>
                </a:lnTo>
                <a:lnTo>
                  <a:pt x="1258115" y="4024539"/>
                </a:lnTo>
                <a:lnTo>
                  <a:pt x="1269568" y="4024539"/>
                </a:lnTo>
                <a:lnTo>
                  <a:pt x="1269978" y="4037239"/>
                </a:lnTo>
                <a:lnTo>
                  <a:pt x="1270611" y="4037239"/>
                </a:lnTo>
                <a:lnTo>
                  <a:pt x="1271176" y="4049939"/>
                </a:lnTo>
                <a:close/>
              </a:path>
              <a:path w="3640454" h="4913630">
                <a:moveTo>
                  <a:pt x="1506795" y="4037239"/>
                </a:moveTo>
                <a:lnTo>
                  <a:pt x="1497455" y="4037239"/>
                </a:lnTo>
                <a:lnTo>
                  <a:pt x="1497815" y="4024539"/>
                </a:lnTo>
                <a:lnTo>
                  <a:pt x="1506102" y="4024539"/>
                </a:lnTo>
                <a:lnTo>
                  <a:pt x="1506795" y="4037239"/>
                </a:lnTo>
                <a:close/>
              </a:path>
              <a:path w="3640454" h="4913630">
                <a:moveTo>
                  <a:pt x="1587405" y="4037239"/>
                </a:moveTo>
                <a:lnTo>
                  <a:pt x="1579042" y="4037239"/>
                </a:lnTo>
                <a:lnTo>
                  <a:pt x="1578775" y="4024539"/>
                </a:lnTo>
                <a:lnTo>
                  <a:pt x="1587929" y="4024539"/>
                </a:lnTo>
                <a:lnTo>
                  <a:pt x="1587405" y="4037239"/>
                </a:lnTo>
                <a:close/>
              </a:path>
              <a:path w="3640454" h="4913630">
                <a:moveTo>
                  <a:pt x="1749664" y="4062639"/>
                </a:moveTo>
                <a:lnTo>
                  <a:pt x="1740535" y="4062639"/>
                </a:lnTo>
                <a:lnTo>
                  <a:pt x="1742440" y="4049939"/>
                </a:lnTo>
                <a:lnTo>
                  <a:pt x="1743986" y="4037239"/>
                </a:lnTo>
                <a:lnTo>
                  <a:pt x="1745592" y="4024539"/>
                </a:lnTo>
                <a:lnTo>
                  <a:pt x="1755709" y="4024539"/>
                </a:lnTo>
                <a:lnTo>
                  <a:pt x="1752780" y="4037239"/>
                </a:lnTo>
                <a:lnTo>
                  <a:pt x="1751271" y="4049939"/>
                </a:lnTo>
                <a:lnTo>
                  <a:pt x="1749664" y="4062639"/>
                </a:lnTo>
                <a:close/>
              </a:path>
              <a:path w="3640454" h="4913630">
                <a:moveTo>
                  <a:pt x="3004377" y="4075339"/>
                </a:moveTo>
                <a:lnTo>
                  <a:pt x="3006392" y="4062639"/>
                </a:lnTo>
                <a:lnTo>
                  <a:pt x="3009308" y="4049939"/>
                </a:lnTo>
                <a:lnTo>
                  <a:pt x="3012882" y="4037239"/>
                </a:lnTo>
                <a:lnTo>
                  <a:pt x="3016870" y="4024539"/>
                </a:lnTo>
                <a:lnTo>
                  <a:pt x="3017985" y="4037239"/>
                </a:lnTo>
                <a:lnTo>
                  <a:pt x="3015890" y="4049939"/>
                </a:lnTo>
                <a:lnTo>
                  <a:pt x="3011161" y="4062639"/>
                </a:lnTo>
                <a:lnTo>
                  <a:pt x="3004377" y="4075339"/>
                </a:lnTo>
                <a:close/>
              </a:path>
              <a:path w="3640454" h="4913630">
                <a:moveTo>
                  <a:pt x="281910" y="4049939"/>
                </a:moveTo>
                <a:lnTo>
                  <a:pt x="268836" y="4049939"/>
                </a:lnTo>
                <a:lnTo>
                  <a:pt x="266565" y="4037239"/>
                </a:lnTo>
                <a:lnTo>
                  <a:pt x="281575" y="4037239"/>
                </a:lnTo>
                <a:lnTo>
                  <a:pt x="281910" y="4049939"/>
                </a:lnTo>
                <a:close/>
              </a:path>
              <a:path w="3640454" h="4913630">
                <a:moveTo>
                  <a:pt x="363832" y="4049939"/>
                </a:moveTo>
                <a:lnTo>
                  <a:pt x="353594" y="4049939"/>
                </a:lnTo>
                <a:lnTo>
                  <a:pt x="352402" y="4037239"/>
                </a:lnTo>
                <a:lnTo>
                  <a:pt x="365102" y="4037239"/>
                </a:lnTo>
                <a:lnTo>
                  <a:pt x="363832" y="4049939"/>
                </a:lnTo>
                <a:close/>
              </a:path>
              <a:path w="3640454" h="4913630">
                <a:moveTo>
                  <a:pt x="680675" y="4075339"/>
                </a:moveTo>
                <a:lnTo>
                  <a:pt x="670802" y="4075339"/>
                </a:lnTo>
                <a:lnTo>
                  <a:pt x="665419" y="4062639"/>
                </a:lnTo>
                <a:lnTo>
                  <a:pt x="660443" y="4062639"/>
                </a:lnTo>
                <a:lnTo>
                  <a:pt x="656325" y="4049939"/>
                </a:lnTo>
                <a:lnTo>
                  <a:pt x="653516" y="4037239"/>
                </a:lnTo>
                <a:lnTo>
                  <a:pt x="663100" y="4037239"/>
                </a:lnTo>
                <a:lnTo>
                  <a:pt x="668149" y="4049939"/>
                </a:lnTo>
                <a:lnTo>
                  <a:pt x="672021" y="4049939"/>
                </a:lnTo>
                <a:lnTo>
                  <a:pt x="675850" y="4062639"/>
                </a:lnTo>
                <a:lnTo>
                  <a:pt x="680675" y="4075339"/>
                </a:lnTo>
                <a:close/>
              </a:path>
              <a:path w="3640454" h="4913630">
                <a:moveTo>
                  <a:pt x="772967" y="4075339"/>
                </a:moveTo>
                <a:lnTo>
                  <a:pt x="765681" y="4075339"/>
                </a:lnTo>
                <a:lnTo>
                  <a:pt x="759497" y="4062639"/>
                </a:lnTo>
                <a:lnTo>
                  <a:pt x="754525" y="4049939"/>
                </a:lnTo>
                <a:lnTo>
                  <a:pt x="750416" y="4049939"/>
                </a:lnTo>
                <a:lnTo>
                  <a:pt x="746821" y="4037239"/>
                </a:lnTo>
                <a:lnTo>
                  <a:pt x="761582" y="4037239"/>
                </a:lnTo>
                <a:lnTo>
                  <a:pt x="766084" y="4049939"/>
                </a:lnTo>
                <a:lnTo>
                  <a:pt x="774353" y="4062639"/>
                </a:lnTo>
                <a:lnTo>
                  <a:pt x="773394" y="4062639"/>
                </a:lnTo>
                <a:lnTo>
                  <a:pt x="772967" y="4075339"/>
                </a:lnTo>
                <a:close/>
              </a:path>
              <a:path w="3640454" h="4913630">
                <a:moveTo>
                  <a:pt x="860357" y="4075339"/>
                </a:moveTo>
                <a:lnTo>
                  <a:pt x="846028" y="4075339"/>
                </a:lnTo>
                <a:lnTo>
                  <a:pt x="842759" y="4062639"/>
                </a:lnTo>
                <a:lnTo>
                  <a:pt x="839588" y="4049939"/>
                </a:lnTo>
                <a:lnTo>
                  <a:pt x="834883" y="4049939"/>
                </a:lnTo>
                <a:lnTo>
                  <a:pt x="835727" y="4037239"/>
                </a:lnTo>
                <a:lnTo>
                  <a:pt x="846032" y="4037239"/>
                </a:lnTo>
                <a:lnTo>
                  <a:pt x="850216" y="4049939"/>
                </a:lnTo>
                <a:lnTo>
                  <a:pt x="854094" y="4062639"/>
                </a:lnTo>
                <a:lnTo>
                  <a:pt x="857521" y="4062639"/>
                </a:lnTo>
                <a:lnTo>
                  <a:pt x="860357" y="4075339"/>
                </a:lnTo>
                <a:close/>
              </a:path>
              <a:path w="3640454" h="4913630">
                <a:moveTo>
                  <a:pt x="1115022" y="4088039"/>
                </a:moveTo>
                <a:lnTo>
                  <a:pt x="1104791" y="4088039"/>
                </a:lnTo>
                <a:lnTo>
                  <a:pt x="1104054" y="4075339"/>
                </a:lnTo>
                <a:lnTo>
                  <a:pt x="1100625" y="4062639"/>
                </a:lnTo>
                <a:lnTo>
                  <a:pt x="1098981" y="4049939"/>
                </a:lnTo>
                <a:lnTo>
                  <a:pt x="1096824" y="4049939"/>
                </a:lnTo>
                <a:lnTo>
                  <a:pt x="1097824" y="4037239"/>
                </a:lnTo>
                <a:lnTo>
                  <a:pt x="1107156" y="4037239"/>
                </a:lnTo>
                <a:lnTo>
                  <a:pt x="1114944" y="4075339"/>
                </a:lnTo>
                <a:lnTo>
                  <a:pt x="1115022" y="4088039"/>
                </a:lnTo>
                <a:close/>
              </a:path>
              <a:path w="3640454" h="4913630">
                <a:moveTo>
                  <a:pt x="1351813" y="4075339"/>
                </a:moveTo>
                <a:lnTo>
                  <a:pt x="1339307" y="4075339"/>
                </a:lnTo>
                <a:lnTo>
                  <a:pt x="1339527" y="4062639"/>
                </a:lnTo>
                <a:lnTo>
                  <a:pt x="1339441" y="4049939"/>
                </a:lnTo>
                <a:lnTo>
                  <a:pt x="1339189" y="4049939"/>
                </a:lnTo>
                <a:lnTo>
                  <a:pt x="1339715" y="4037239"/>
                </a:lnTo>
                <a:lnTo>
                  <a:pt x="1349133" y="4037239"/>
                </a:lnTo>
                <a:lnTo>
                  <a:pt x="1350901" y="4049939"/>
                </a:lnTo>
                <a:lnTo>
                  <a:pt x="1351759" y="4062639"/>
                </a:lnTo>
                <a:lnTo>
                  <a:pt x="1351813" y="4075339"/>
                </a:lnTo>
                <a:close/>
              </a:path>
              <a:path w="3640454" h="4913630">
                <a:moveTo>
                  <a:pt x="1503692" y="4075339"/>
                </a:moveTo>
                <a:lnTo>
                  <a:pt x="1494324" y="4075339"/>
                </a:lnTo>
                <a:lnTo>
                  <a:pt x="1495734" y="4062639"/>
                </a:lnTo>
                <a:lnTo>
                  <a:pt x="1496351" y="4049939"/>
                </a:lnTo>
                <a:lnTo>
                  <a:pt x="1496738" y="4037239"/>
                </a:lnTo>
                <a:lnTo>
                  <a:pt x="1506997" y="4037239"/>
                </a:lnTo>
                <a:lnTo>
                  <a:pt x="1506997" y="4049939"/>
                </a:lnTo>
                <a:lnTo>
                  <a:pt x="1507581" y="4049939"/>
                </a:lnTo>
                <a:lnTo>
                  <a:pt x="1504767" y="4062639"/>
                </a:lnTo>
                <a:lnTo>
                  <a:pt x="1503692" y="4075339"/>
                </a:lnTo>
                <a:close/>
              </a:path>
              <a:path w="3640454" h="4913630">
                <a:moveTo>
                  <a:pt x="1660081" y="4088039"/>
                </a:moveTo>
                <a:lnTo>
                  <a:pt x="1651205" y="4088039"/>
                </a:lnTo>
                <a:lnTo>
                  <a:pt x="1658833" y="4049939"/>
                </a:lnTo>
                <a:lnTo>
                  <a:pt x="1660206" y="4037239"/>
                </a:lnTo>
                <a:lnTo>
                  <a:pt x="1666069" y="4049939"/>
                </a:lnTo>
                <a:lnTo>
                  <a:pt x="1667035" y="4049939"/>
                </a:lnTo>
                <a:lnTo>
                  <a:pt x="1663399" y="4062639"/>
                </a:lnTo>
                <a:lnTo>
                  <a:pt x="1661787" y="4075339"/>
                </a:lnTo>
                <a:lnTo>
                  <a:pt x="1660081" y="4088039"/>
                </a:lnTo>
                <a:close/>
              </a:path>
              <a:path w="3640454" h="4913630">
                <a:moveTo>
                  <a:pt x="2808719" y="4088039"/>
                </a:moveTo>
                <a:lnTo>
                  <a:pt x="2809509" y="4075339"/>
                </a:lnTo>
                <a:lnTo>
                  <a:pt x="2812389" y="4062639"/>
                </a:lnTo>
                <a:lnTo>
                  <a:pt x="2816731" y="4049939"/>
                </a:lnTo>
                <a:lnTo>
                  <a:pt x="2821907" y="4037239"/>
                </a:lnTo>
                <a:lnTo>
                  <a:pt x="2822295" y="4049939"/>
                </a:lnTo>
                <a:lnTo>
                  <a:pt x="2819712" y="4062639"/>
                </a:lnTo>
                <a:lnTo>
                  <a:pt x="2814930" y="4075339"/>
                </a:lnTo>
                <a:lnTo>
                  <a:pt x="2808719" y="4088039"/>
                </a:lnTo>
                <a:close/>
              </a:path>
              <a:path w="3640454" h="4913630">
                <a:moveTo>
                  <a:pt x="2914403" y="4088039"/>
                </a:moveTo>
                <a:lnTo>
                  <a:pt x="2915945" y="4075339"/>
                </a:lnTo>
                <a:lnTo>
                  <a:pt x="2919327" y="4062639"/>
                </a:lnTo>
                <a:lnTo>
                  <a:pt x="2923490" y="4049939"/>
                </a:lnTo>
                <a:lnTo>
                  <a:pt x="2927375" y="4037239"/>
                </a:lnTo>
                <a:lnTo>
                  <a:pt x="2927808" y="4049939"/>
                </a:lnTo>
                <a:lnTo>
                  <a:pt x="2925460" y="4062639"/>
                </a:lnTo>
                <a:lnTo>
                  <a:pt x="2920827" y="4075339"/>
                </a:lnTo>
                <a:lnTo>
                  <a:pt x="2914403" y="4088039"/>
                </a:lnTo>
                <a:close/>
              </a:path>
              <a:path w="3640454" h="4913630">
                <a:moveTo>
                  <a:pt x="3053629" y="4049939"/>
                </a:moveTo>
                <a:lnTo>
                  <a:pt x="3045435" y="4049939"/>
                </a:lnTo>
                <a:lnTo>
                  <a:pt x="3049355" y="4037239"/>
                </a:lnTo>
                <a:lnTo>
                  <a:pt x="3054423" y="4037239"/>
                </a:lnTo>
                <a:lnTo>
                  <a:pt x="3053629" y="4049939"/>
                </a:lnTo>
                <a:close/>
              </a:path>
              <a:path w="3640454" h="4913630">
                <a:moveTo>
                  <a:pt x="3075026" y="4088039"/>
                </a:moveTo>
                <a:lnTo>
                  <a:pt x="3078564" y="4075339"/>
                </a:lnTo>
                <a:lnTo>
                  <a:pt x="3082521" y="4062639"/>
                </a:lnTo>
                <a:lnTo>
                  <a:pt x="3087563" y="4049939"/>
                </a:lnTo>
                <a:lnTo>
                  <a:pt x="3094353" y="4037239"/>
                </a:lnTo>
                <a:lnTo>
                  <a:pt x="3091671" y="4049939"/>
                </a:lnTo>
                <a:lnTo>
                  <a:pt x="3087425" y="4062639"/>
                </a:lnTo>
                <a:lnTo>
                  <a:pt x="3081812" y="4075339"/>
                </a:lnTo>
                <a:lnTo>
                  <a:pt x="3075026" y="4088039"/>
                </a:lnTo>
                <a:close/>
              </a:path>
              <a:path w="3640454" h="4913630">
                <a:moveTo>
                  <a:pt x="65655" y="4062639"/>
                </a:moveTo>
                <a:lnTo>
                  <a:pt x="48633" y="4062639"/>
                </a:lnTo>
                <a:lnTo>
                  <a:pt x="49815" y="4049939"/>
                </a:lnTo>
                <a:lnTo>
                  <a:pt x="61728" y="4049939"/>
                </a:lnTo>
                <a:lnTo>
                  <a:pt x="65655" y="4062639"/>
                </a:lnTo>
                <a:close/>
              </a:path>
              <a:path w="3640454" h="4913630">
                <a:moveTo>
                  <a:pt x="572344" y="4062639"/>
                </a:moveTo>
                <a:lnTo>
                  <a:pt x="555548" y="4062639"/>
                </a:lnTo>
                <a:lnTo>
                  <a:pt x="555310" y="4049939"/>
                </a:lnTo>
                <a:lnTo>
                  <a:pt x="566345" y="4049939"/>
                </a:lnTo>
                <a:lnTo>
                  <a:pt x="572344" y="4062639"/>
                </a:lnTo>
                <a:close/>
              </a:path>
              <a:path w="3640454" h="4913630">
                <a:moveTo>
                  <a:pt x="947720" y="4088039"/>
                </a:moveTo>
                <a:lnTo>
                  <a:pt x="934101" y="4088039"/>
                </a:lnTo>
                <a:lnTo>
                  <a:pt x="931307" y="4075339"/>
                </a:lnTo>
                <a:lnTo>
                  <a:pt x="928588" y="4062639"/>
                </a:lnTo>
                <a:lnTo>
                  <a:pt x="925018" y="4062639"/>
                </a:lnTo>
                <a:lnTo>
                  <a:pt x="925581" y="4049939"/>
                </a:lnTo>
                <a:lnTo>
                  <a:pt x="935734" y="4049939"/>
                </a:lnTo>
                <a:lnTo>
                  <a:pt x="938975" y="4062639"/>
                </a:lnTo>
                <a:lnTo>
                  <a:pt x="942066" y="4075339"/>
                </a:lnTo>
                <a:lnTo>
                  <a:pt x="947720" y="4088039"/>
                </a:lnTo>
                <a:close/>
              </a:path>
              <a:path w="3640454" h="4913630">
                <a:moveTo>
                  <a:pt x="2691570" y="4100739"/>
                </a:moveTo>
                <a:lnTo>
                  <a:pt x="2693178" y="4088039"/>
                </a:lnTo>
                <a:lnTo>
                  <a:pt x="2696012" y="4075339"/>
                </a:lnTo>
                <a:lnTo>
                  <a:pt x="2699705" y="4062639"/>
                </a:lnTo>
                <a:lnTo>
                  <a:pt x="2703886" y="4049939"/>
                </a:lnTo>
                <a:lnTo>
                  <a:pt x="2705270" y="4062639"/>
                </a:lnTo>
                <a:lnTo>
                  <a:pt x="2703297" y="4075339"/>
                </a:lnTo>
                <a:lnTo>
                  <a:pt x="2698539" y="4088039"/>
                </a:lnTo>
                <a:lnTo>
                  <a:pt x="2691570" y="4100739"/>
                </a:lnTo>
                <a:close/>
              </a:path>
              <a:path w="3640454" h="4913630">
                <a:moveTo>
                  <a:pt x="3046801" y="4062639"/>
                </a:moveTo>
                <a:lnTo>
                  <a:pt x="3041580" y="4062639"/>
                </a:lnTo>
                <a:lnTo>
                  <a:pt x="3042799" y="4049939"/>
                </a:lnTo>
                <a:lnTo>
                  <a:pt x="3050953" y="4049939"/>
                </a:lnTo>
                <a:lnTo>
                  <a:pt x="3046801" y="4062639"/>
                </a:lnTo>
                <a:close/>
              </a:path>
              <a:path w="3640454" h="4913630">
                <a:moveTo>
                  <a:pt x="61756" y="4088039"/>
                </a:moveTo>
                <a:lnTo>
                  <a:pt x="49502" y="4088039"/>
                </a:lnTo>
                <a:lnTo>
                  <a:pt x="48614" y="4075339"/>
                </a:lnTo>
                <a:lnTo>
                  <a:pt x="48279" y="4062639"/>
                </a:lnTo>
                <a:lnTo>
                  <a:pt x="64825" y="4062639"/>
                </a:lnTo>
                <a:lnTo>
                  <a:pt x="64583" y="4075339"/>
                </a:lnTo>
                <a:lnTo>
                  <a:pt x="65386" y="4075339"/>
                </a:lnTo>
                <a:lnTo>
                  <a:pt x="61756" y="4088039"/>
                </a:lnTo>
                <a:close/>
              </a:path>
              <a:path w="3640454" h="4913630">
                <a:moveTo>
                  <a:pt x="485725" y="4100739"/>
                </a:moveTo>
                <a:lnTo>
                  <a:pt x="470921" y="4100739"/>
                </a:lnTo>
                <a:lnTo>
                  <a:pt x="466928" y="4088039"/>
                </a:lnTo>
                <a:lnTo>
                  <a:pt x="463392" y="4075339"/>
                </a:lnTo>
                <a:lnTo>
                  <a:pt x="459071" y="4075339"/>
                </a:lnTo>
                <a:lnTo>
                  <a:pt x="460596" y="4062639"/>
                </a:lnTo>
                <a:lnTo>
                  <a:pt x="470693" y="4062639"/>
                </a:lnTo>
                <a:lnTo>
                  <a:pt x="475262" y="4075339"/>
                </a:lnTo>
                <a:lnTo>
                  <a:pt x="479348" y="4088039"/>
                </a:lnTo>
                <a:lnTo>
                  <a:pt x="482864" y="4088039"/>
                </a:lnTo>
                <a:lnTo>
                  <a:pt x="485725" y="4100739"/>
                </a:lnTo>
                <a:close/>
              </a:path>
              <a:path w="3640454" h="4913630">
                <a:moveTo>
                  <a:pt x="585452" y="4088039"/>
                </a:moveTo>
                <a:lnTo>
                  <a:pt x="572843" y="4088039"/>
                </a:lnTo>
                <a:lnTo>
                  <a:pt x="564416" y="4075339"/>
                </a:lnTo>
                <a:lnTo>
                  <a:pt x="560815" y="4062639"/>
                </a:lnTo>
                <a:lnTo>
                  <a:pt x="576093" y="4062639"/>
                </a:lnTo>
                <a:lnTo>
                  <a:pt x="579721" y="4075339"/>
                </a:lnTo>
                <a:lnTo>
                  <a:pt x="583136" y="4075339"/>
                </a:lnTo>
                <a:lnTo>
                  <a:pt x="585452" y="4088039"/>
                </a:lnTo>
                <a:close/>
              </a:path>
              <a:path w="3640454" h="4913630">
                <a:moveTo>
                  <a:pt x="1200088" y="4113439"/>
                </a:moveTo>
                <a:lnTo>
                  <a:pt x="1185691" y="4113439"/>
                </a:lnTo>
                <a:lnTo>
                  <a:pt x="1187469" y="4100739"/>
                </a:lnTo>
                <a:lnTo>
                  <a:pt x="1186060" y="4088039"/>
                </a:lnTo>
                <a:lnTo>
                  <a:pt x="1185264" y="4088039"/>
                </a:lnTo>
                <a:lnTo>
                  <a:pt x="1184520" y="4075339"/>
                </a:lnTo>
                <a:lnTo>
                  <a:pt x="1183541" y="4062639"/>
                </a:lnTo>
                <a:lnTo>
                  <a:pt x="1193453" y="4062639"/>
                </a:lnTo>
                <a:lnTo>
                  <a:pt x="1197724" y="4100739"/>
                </a:lnTo>
                <a:lnTo>
                  <a:pt x="1196764" y="4100739"/>
                </a:lnTo>
                <a:lnTo>
                  <a:pt x="1200088" y="4113439"/>
                </a:lnTo>
                <a:close/>
              </a:path>
              <a:path w="3640454" h="4913630">
                <a:moveTo>
                  <a:pt x="2104544" y="4113439"/>
                </a:moveTo>
                <a:lnTo>
                  <a:pt x="2097341" y="4113439"/>
                </a:lnTo>
                <a:lnTo>
                  <a:pt x="2100511" y="4100739"/>
                </a:lnTo>
                <a:lnTo>
                  <a:pt x="2103556" y="4088039"/>
                </a:lnTo>
                <a:lnTo>
                  <a:pt x="2107096" y="4075339"/>
                </a:lnTo>
                <a:lnTo>
                  <a:pt x="2111394" y="4062639"/>
                </a:lnTo>
                <a:lnTo>
                  <a:pt x="2114143" y="4062639"/>
                </a:lnTo>
                <a:lnTo>
                  <a:pt x="2115651" y="4075339"/>
                </a:lnTo>
                <a:lnTo>
                  <a:pt x="2114606" y="4075339"/>
                </a:lnTo>
                <a:lnTo>
                  <a:pt x="2111923" y="4088039"/>
                </a:lnTo>
                <a:lnTo>
                  <a:pt x="2108327" y="4100739"/>
                </a:lnTo>
                <a:lnTo>
                  <a:pt x="2104544" y="4113439"/>
                </a:lnTo>
                <a:close/>
              </a:path>
              <a:path w="3640454" h="4913630">
                <a:moveTo>
                  <a:pt x="2293183" y="4126139"/>
                </a:moveTo>
                <a:lnTo>
                  <a:pt x="2294859" y="4113439"/>
                </a:lnTo>
                <a:lnTo>
                  <a:pt x="2297798" y="4100739"/>
                </a:lnTo>
                <a:lnTo>
                  <a:pt x="2301528" y="4088039"/>
                </a:lnTo>
                <a:lnTo>
                  <a:pt x="2305577" y="4062639"/>
                </a:lnTo>
                <a:lnTo>
                  <a:pt x="2307627" y="4075339"/>
                </a:lnTo>
                <a:lnTo>
                  <a:pt x="2305788" y="4100739"/>
                </a:lnTo>
                <a:lnTo>
                  <a:pt x="2300745" y="4113439"/>
                </a:lnTo>
                <a:lnTo>
                  <a:pt x="2293183" y="4126139"/>
                </a:lnTo>
                <a:close/>
              </a:path>
              <a:path w="3640454" h="4913630">
                <a:moveTo>
                  <a:pt x="2583146" y="4113439"/>
                </a:moveTo>
                <a:lnTo>
                  <a:pt x="2584531" y="4100739"/>
                </a:lnTo>
                <a:lnTo>
                  <a:pt x="2587174" y="4088039"/>
                </a:lnTo>
                <a:lnTo>
                  <a:pt x="2591072" y="4075339"/>
                </a:lnTo>
                <a:lnTo>
                  <a:pt x="2596221" y="4062639"/>
                </a:lnTo>
                <a:lnTo>
                  <a:pt x="2595993" y="4075339"/>
                </a:lnTo>
                <a:lnTo>
                  <a:pt x="2593479" y="4088039"/>
                </a:lnTo>
                <a:lnTo>
                  <a:pt x="2589068" y="4100739"/>
                </a:lnTo>
                <a:lnTo>
                  <a:pt x="2583146" y="4113439"/>
                </a:lnTo>
                <a:close/>
              </a:path>
              <a:path w="3640454" h="4913630">
                <a:moveTo>
                  <a:pt x="135205" y="4100739"/>
                </a:moveTo>
                <a:lnTo>
                  <a:pt x="120366" y="4100739"/>
                </a:lnTo>
                <a:lnTo>
                  <a:pt x="120501" y="4088039"/>
                </a:lnTo>
                <a:lnTo>
                  <a:pt x="121186" y="4075339"/>
                </a:lnTo>
                <a:lnTo>
                  <a:pt x="132277" y="4075339"/>
                </a:lnTo>
                <a:lnTo>
                  <a:pt x="134009" y="4088039"/>
                </a:lnTo>
                <a:lnTo>
                  <a:pt x="134452" y="4088039"/>
                </a:lnTo>
                <a:lnTo>
                  <a:pt x="135205" y="4100739"/>
                </a:lnTo>
                <a:close/>
              </a:path>
              <a:path w="3640454" h="4913630">
                <a:moveTo>
                  <a:pt x="378220" y="4088039"/>
                </a:moveTo>
                <a:lnTo>
                  <a:pt x="367496" y="4088039"/>
                </a:lnTo>
                <a:lnTo>
                  <a:pt x="368786" y="4075339"/>
                </a:lnTo>
                <a:lnTo>
                  <a:pt x="376860" y="4075339"/>
                </a:lnTo>
                <a:lnTo>
                  <a:pt x="378220" y="4088039"/>
                </a:lnTo>
                <a:close/>
              </a:path>
              <a:path w="3640454" h="4913630">
                <a:moveTo>
                  <a:pt x="853886" y="4088039"/>
                </a:moveTo>
                <a:lnTo>
                  <a:pt x="850961" y="4075339"/>
                </a:lnTo>
                <a:lnTo>
                  <a:pt x="857726" y="4075339"/>
                </a:lnTo>
                <a:lnTo>
                  <a:pt x="853886" y="4088039"/>
                </a:lnTo>
                <a:close/>
              </a:path>
              <a:path w="3640454" h="4913630">
                <a:moveTo>
                  <a:pt x="1350840" y="4088039"/>
                </a:moveTo>
                <a:lnTo>
                  <a:pt x="1339772" y="4088039"/>
                </a:lnTo>
                <a:lnTo>
                  <a:pt x="1339625" y="4075339"/>
                </a:lnTo>
                <a:lnTo>
                  <a:pt x="1351174" y="4075339"/>
                </a:lnTo>
                <a:lnTo>
                  <a:pt x="1350840" y="4088039"/>
                </a:lnTo>
                <a:close/>
              </a:path>
              <a:path w="3640454" h="4913630">
                <a:moveTo>
                  <a:pt x="1426870" y="4088039"/>
                </a:moveTo>
                <a:lnTo>
                  <a:pt x="1417189" y="4088039"/>
                </a:lnTo>
                <a:lnTo>
                  <a:pt x="1417646" y="4075339"/>
                </a:lnTo>
                <a:lnTo>
                  <a:pt x="1426211" y="4075339"/>
                </a:lnTo>
                <a:lnTo>
                  <a:pt x="1426870" y="4088039"/>
                </a:lnTo>
                <a:close/>
              </a:path>
              <a:path w="3640454" h="4913630">
                <a:moveTo>
                  <a:pt x="1574355" y="4126139"/>
                </a:moveTo>
                <a:lnTo>
                  <a:pt x="1565341" y="4126139"/>
                </a:lnTo>
                <a:lnTo>
                  <a:pt x="1565246" y="4113439"/>
                </a:lnTo>
                <a:lnTo>
                  <a:pt x="1569916" y="4088039"/>
                </a:lnTo>
                <a:lnTo>
                  <a:pt x="1571621" y="4088039"/>
                </a:lnTo>
                <a:lnTo>
                  <a:pt x="1572200" y="4075339"/>
                </a:lnTo>
                <a:lnTo>
                  <a:pt x="1581025" y="4075339"/>
                </a:lnTo>
                <a:lnTo>
                  <a:pt x="1577931" y="4100739"/>
                </a:lnTo>
                <a:lnTo>
                  <a:pt x="1576559" y="4113439"/>
                </a:lnTo>
                <a:lnTo>
                  <a:pt x="1575043" y="4113439"/>
                </a:lnTo>
                <a:lnTo>
                  <a:pt x="1574355" y="4126139"/>
                </a:lnTo>
                <a:close/>
              </a:path>
              <a:path w="3640454" h="4913630">
                <a:moveTo>
                  <a:pt x="1916437" y="4113439"/>
                </a:moveTo>
                <a:lnTo>
                  <a:pt x="1905686" y="4113439"/>
                </a:lnTo>
                <a:lnTo>
                  <a:pt x="1910492" y="4100739"/>
                </a:lnTo>
                <a:lnTo>
                  <a:pt x="1913172" y="4088039"/>
                </a:lnTo>
                <a:lnTo>
                  <a:pt x="1916611" y="4075339"/>
                </a:lnTo>
                <a:lnTo>
                  <a:pt x="1923764" y="4075339"/>
                </a:lnTo>
                <a:lnTo>
                  <a:pt x="1921922" y="4088039"/>
                </a:lnTo>
                <a:lnTo>
                  <a:pt x="1919442" y="4100739"/>
                </a:lnTo>
                <a:lnTo>
                  <a:pt x="1916437" y="4113439"/>
                </a:lnTo>
                <a:close/>
              </a:path>
              <a:path w="3640454" h="4913630">
                <a:moveTo>
                  <a:pt x="2008420" y="4113439"/>
                </a:moveTo>
                <a:lnTo>
                  <a:pt x="2000697" y="4113439"/>
                </a:lnTo>
                <a:lnTo>
                  <a:pt x="2003880" y="4100739"/>
                </a:lnTo>
                <a:lnTo>
                  <a:pt x="2006562" y="4088039"/>
                </a:lnTo>
                <a:lnTo>
                  <a:pt x="2009306" y="4088039"/>
                </a:lnTo>
                <a:lnTo>
                  <a:pt x="2012714" y="4075339"/>
                </a:lnTo>
                <a:lnTo>
                  <a:pt x="2019756" y="4075339"/>
                </a:lnTo>
                <a:lnTo>
                  <a:pt x="2008420" y="4113439"/>
                </a:lnTo>
                <a:close/>
              </a:path>
              <a:path w="3640454" h="4913630">
                <a:moveTo>
                  <a:pt x="2203666" y="4113439"/>
                </a:moveTo>
                <a:lnTo>
                  <a:pt x="2197986" y="4113439"/>
                </a:lnTo>
                <a:lnTo>
                  <a:pt x="2197723" y="4100739"/>
                </a:lnTo>
                <a:lnTo>
                  <a:pt x="2200492" y="4088039"/>
                </a:lnTo>
                <a:lnTo>
                  <a:pt x="2204980" y="4088039"/>
                </a:lnTo>
                <a:lnTo>
                  <a:pt x="2209877" y="4075339"/>
                </a:lnTo>
                <a:lnTo>
                  <a:pt x="2210196" y="4088039"/>
                </a:lnTo>
                <a:lnTo>
                  <a:pt x="2207931" y="4100739"/>
                </a:lnTo>
                <a:lnTo>
                  <a:pt x="2203666" y="4113439"/>
                </a:lnTo>
                <a:close/>
              </a:path>
              <a:path w="3640454" h="4913630">
                <a:moveTo>
                  <a:pt x="2394945" y="4126139"/>
                </a:moveTo>
                <a:lnTo>
                  <a:pt x="2388783" y="4126139"/>
                </a:lnTo>
                <a:lnTo>
                  <a:pt x="2388979" y="4113439"/>
                </a:lnTo>
                <a:lnTo>
                  <a:pt x="2391860" y="4113439"/>
                </a:lnTo>
                <a:lnTo>
                  <a:pt x="2394511" y="4100739"/>
                </a:lnTo>
                <a:lnTo>
                  <a:pt x="2398148" y="4088039"/>
                </a:lnTo>
                <a:lnTo>
                  <a:pt x="2403989" y="4075339"/>
                </a:lnTo>
                <a:lnTo>
                  <a:pt x="2407112" y="4075339"/>
                </a:lnTo>
                <a:lnTo>
                  <a:pt x="2405425" y="4088039"/>
                </a:lnTo>
                <a:lnTo>
                  <a:pt x="2402667" y="4100739"/>
                </a:lnTo>
                <a:lnTo>
                  <a:pt x="2399090" y="4113439"/>
                </a:lnTo>
                <a:lnTo>
                  <a:pt x="2394945" y="4126139"/>
                </a:lnTo>
                <a:close/>
              </a:path>
              <a:path w="3640454" h="4913630">
                <a:moveTo>
                  <a:pt x="2493702" y="4113439"/>
                </a:moveTo>
                <a:lnTo>
                  <a:pt x="2488020" y="4113439"/>
                </a:lnTo>
                <a:lnTo>
                  <a:pt x="2490404" y="4100739"/>
                </a:lnTo>
                <a:lnTo>
                  <a:pt x="2493531" y="4088039"/>
                </a:lnTo>
                <a:lnTo>
                  <a:pt x="2496739" y="4075339"/>
                </a:lnTo>
                <a:lnTo>
                  <a:pt x="2503937" y="4075339"/>
                </a:lnTo>
                <a:lnTo>
                  <a:pt x="2500830" y="4088039"/>
                </a:lnTo>
                <a:lnTo>
                  <a:pt x="2497858" y="4100739"/>
                </a:lnTo>
                <a:lnTo>
                  <a:pt x="2493702" y="4113439"/>
                </a:lnTo>
                <a:close/>
              </a:path>
              <a:path w="3640454" h="4913630">
                <a:moveTo>
                  <a:pt x="212855" y="4113439"/>
                </a:moveTo>
                <a:lnTo>
                  <a:pt x="198287" y="4113439"/>
                </a:lnTo>
                <a:lnTo>
                  <a:pt x="197031" y="4100739"/>
                </a:lnTo>
                <a:lnTo>
                  <a:pt x="196718" y="4088039"/>
                </a:lnTo>
                <a:lnTo>
                  <a:pt x="208836" y="4088039"/>
                </a:lnTo>
                <a:lnTo>
                  <a:pt x="211485" y="4100739"/>
                </a:lnTo>
                <a:lnTo>
                  <a:pt x="212855" y="4113439"/>
                </a:lnTo>
                <a:close/>
              </a:path>
              <a:path w="3640454" h="4913630">
                <a:moveTo>
                  <a:pt x="297716" y="4113439"/>
                </a:moveTo>
                <a:lnTo>
                  <a:pt x="282407" y="4113439"/>
                </a:lnTo>
                <a:lnTo>
                  <a:pt x="279028" y="4100739"/>
                </a:lnTo>
                <a:lnTo>
                  <a:pt x="278554" y="4088039"/>
                </a:lnTo>
                <a:lnTo>
                  <a:pt x="291736" y="4088039"/>
                </a:lnTo>
                <a:lnTo>
                  <a:pt x="293822" y="4100739"/>
                </a:lnTo>
                <a:lnTo>
                  <a:pt x="295818" y="4100739"/>
                </a:lnTo>
                <a:lnTo>
                  <a:pt x="297716" y="4113439"/>
                </a:lnTo>
                <a:close/>
              </a:path>
              <a:path w="3640454" h="4913630">
                <a:moveTo>
                  <a:pt x="389912" y="4113439"/>
                </a:moveTo>
                <a:lnTo>
                  <a:pt x="375635" y="4113439"/>
                </a:lnTo>
                <a:lnTo>
                  <a:pt x="371993" y="4100739"/>
                </a:lnTo>
                <a:lnTo>
                  <a:pt x="369237" y="4088039"/>
                </a:lnTo>
                <a:lnTo>
                  <a:pt x="381816" y="4088039"/>
                </a:lnTo>
                <a:lnTo>
                  <a:pt x="385062" y="4100739"/>
                </a:lnTo>
                <a:lnTo>
                  <a:pt x="387811" y="4100739"/>
                </a:lnTo>
                <a:lnTo>
                  <a:pt x="389912" y="4113439"/>
                </a:lnTo>
                <a:close/>
              </a:path>
              <a:path w="3640454" h="4913630">
                <a:moveTo>
                  <a:pt x="943800" y="4100739"/>
                </a:moveTo>
                <a:lnTo>
                  <a:pt x="940470" y="4100739"/>
                </a:lnTo>
                <a:lnTo>
                  <a:pt x="938045" y="4088039"/>
                </a:lnTo>
                <a:lnTo>
                  <a:pt x="946972" y="4088039"/>
                </a:lnTo>
                <a:lnTo>
                  <a:pt x="943800" y="4100739"/>
                </a:lnTo>
                <a:close/>
              </a:path>
              <a:path w="3640454" h="4913630">
                <a:moveTo>
                  <a:pt x="1272885" y="4100739"/>
                </a:moveTo>
                <a:lnTo>
                  <a:pt x="1263558" y="4100739"/>
                </a:lnTo>
                <a:lnTo>
                  <a:pt x="1265549" y="4088039"/>
                </a:lnTo>
                <a:lnTo>
                  <a:pt x="1271735" y="4088039"/>
                </a:lnTo>
                <a:lnTo>
                  <a:pt x="1272885" y="4100739"/>
                </a:lnTo>
                <a:close/>
              </a:path>
              <a:path w="3640454" h="4913630">
                <a:moveTo>
                  <a:pt x="1424482" y="4113439"/>
                </a:moveTo>
                <a:lnTo>
                  <a:pt x="1414345" y="4113439"/>
                </a:lnTo>
                <a:lnTo>
                  <a:pt x="1414969" y="4100739"/>
                </a:lnTo>
                <a:lnTo>
                  <a:pt x="1415953" y="4088039"/>
                </a:lnTo>
                <a:lnTo>
                  <a:pt x="1425965" y="4088039"/>
                </a:lnTo>
                <a:lnTo>
                  <a:pt x="1425003" y="4100739"/>
                </a:lnTo>
                <a:lnTo>
                  <a:pt x="1424482" y="4113439"/>
                </a:lnTo>
                <a:close/>
              </a:path>
              <a:path w="3640454" h="4913630">
                <a:moveTo>
                  <a:pt x="1817761" y="4138839"/>
                </a:moveTo>
                <a:lnTo>
                  <a:pt x="1809507" y="4138839"/>
                </a:lnTo>
                <a:lnTo>
                  <a:pt x="1809573" y="4126139"/>
                </a:lnTo>
                <a:lnTo>
                  <a:pt x="1812910" y="4113439"/>
                </a:lnTo>
                <a:lnTo>
                  <a:pt x="1815618" y="4113439"/>
                </a:lnTo>
                <a:lnTo>
                  <a:pt x="1818399" y="4100739"/>
                </a:lnTo>
                <a:lnTo>
                  <a:pt x="1821878" y="4088039"/>
                </a:lnTo>
                <a:lnTo>
                  <a:pt x="1830003" y="4088039"/>
                </a:lnTo>
                <a:lnTo>
                  <a:pt x="1829379" y="4100739"/>
                </a:lnTo>
                <a:lnTo>
                  <a:pt x="1824332" y="4113439"/>
                </a:lnTo>
                <a:lnTo>
                  <a:pt x="1821450" y="4126139"/>
                </a:lnTo>
                <a:lnTo>
                  <a:pt x="1817761" y="4138839"/>
                </a:lnTo>
                <a:close/>
              </a:path>
              <a:path w="3640454" h="4913630">
                <a:moveTo>
                  <a:pt x="3037461" y="4138839"/>
                </a:moveTo>
                <a:lnTo>
                  <a:pt x="3040466" y="4126139"/>
                </a:lnTo>
                <a:lnTo>
                  <a:pt x="3044681" y="4113439"/>
                </a:lnTo>
                <a:lnTo>
                  <a:pt x="3050069" y="4100739"/>
                </a:lnTo>
                <a:lnTo>
                  <a:pt x="3056594" y="4088039"/>
                </a:lnTo>
                <a:lnTo>
                  <a:pt x="3054418" y="4100739"/>
                </a:lnTo>
                <a:lnTo>
                  <a:pt x="3050491" y="4113439"/>
                </a:lnTo>
                <a:lnTo>
                  <a:pt x="3044832" y="4126139"/>
                </a:lnTo>
                <a:lnTo>
                  <a:pt x="3037461" y="4138839"/>
                </a:lnTo>
                <a:close/>
              </a:path>
              <a:path w="3640454" h="4913630">
                <a:moveTo>
                  <a:pt x="135510" y="4113439"/>
                </a:moveTo>
                <a:lnTo>
                  <a:pt x="123602" y="4113439"/>
                </a:lnTo>
                <a:lnTo>
                  <a:pt x="121244" y="4100739"/>
                </a:lnTo>
                <a:lnTo>
                  <a:pt x="135742" y="4100739"/>
                </a:lnTo>
                <a:lnTo>
                  <a:pt x="135510" y="4113439"/>
                </a:lnTo>
                <a:close/>
              </a:path>
              <a:path w="3640454" h="4913630">
                <a:moveTo>
                  <a:pt x="808210" y="4138839"/>
                </a:moveTo>
                <a:lnTo>
                  <a:pt x="793678" y="4138839"/>
                </a:lnTo>
                <a:lnTo>
                  <a:pt x="789788" y="4126139"/>
                </a:lnTo>
                <a:lnTo>
                  <a:pt x="786410" y="4113439"/>
                </a:lnTo>
                <a:lnTo>
                  <a:pt x="782713" y="4113439"/>
                </a:lnTo>
                <a:lnTo>
                  <a:pt x="784172" y="4100739"/>
                </a:lnTo>
                <a:lnTo>
                  <a:pt x="793798" y="4100739"/>
                </a:lnTo>
                <a:lnTo>
                  <a:pt x="798190" y="4113439"/>
                </a:lnTo>
                <a:lnTo>
                  <a:pt x="802032" y="4126139"/>
                </a:lnTo>
                <a:lnTo>
                  <a:pt x="805360" y="4126139"/>
                </a:lnTo>
                <a:lnTo>
                  <a:pt x="808210" y="4138839"/>
                </a:lnTo>
                <a:close/>
              </a:path>
              <a:path w="3640454" h="4913630">
                <a:moveTo>
                  <a:pt x="1038437" y="4113439"/>
                </a:moveTo>
                <a:lnTo>
                  <a:pt x="1028634" y="4113439"/>
                </a:lnTo>
                <a:lnTo>
                  <a:pt x="1027904" y="4100739"/>
                </a:lnTo>
                <a:lnTo>
                  <a:pt x="1036299" y="4100739"/>
                </a:lnTo>
                <a:lnTo>
                  <a:pt x="1038437" y="4113439"/>
                </a:lnTo>
                <a:close/>
              </a:path>
              <a:path w="3640454" h="4913630">
                <a:moveTo>
                  <a:pt x="1275517" y="4113439"/>
                </a:moveTo>
                <a:lnTo>
                  <a:pt x="1263300" y="4113439"/>
                </a:lnTo>
                <a:lnTo>
                  <a:pt x="1263077" y="4100739"/>
                </a:lnTo>
                <a:lnTo>
                  <a:pt x="1273518" y="4100739"/>
                </a:lnTo>
                <a:lnTo>
                  <a:pt x="1275517" y="4113439"/>
                </a:lnTo>
                <a:close/>
              </a:path>
              <a:path w="3640454" h="4913630">
                <a:moveTo>
                  <a:pt x="1736608" y="4113439"/>
                </a:moveTo>
                <a:lnTo>
                  <a:pt x="1729891" y="4113439"/>
                </a:lnTo>
                <a:lnTo>
                  <a:pt x="1731222" y="4100739"/>
                </a:lnTo>
                <a:lnTo>
                  <a:pt x="1735109" y="4100739"/>
                </a:lnTo>
                <a:lnTo>
                  <a:pt x="1736608" y="4113439"/>
                </a:lnTo>
                <a:close/>
              </a:path>
              <a:path w="3640454" h="4913630">
                <a:moveTo>
                  <a:pt x="214427" y="4126139"/>
                </a:moveTo>
                <a:lnTo>
                  <a:pt x="203281" y="4126139"/>
                </a:lnTo>
                <a:lnTo>
                  <a:pt x="200400" y="4113439"/>
                </a:lnTo>
                <a:lnTo>
                  <a:pt x="214201" y="4113439"/>
                </a:lnTo>
                <a:lnTo>
                  <a:pt x="214427" y="4126139"/>
                </a:lnTo>
                <a:close/>
              </a:path>
              <a:path w="3640454" h="4913630">
                <a:moveTo>
                  <a:pt x="300325" y="4126139"/>
                </a:moveTo>
                <a:lnTo>
                  <a:pt x="286591" y="4126139"/>
                </a:lnTo>
                <a:lnTo>
                  <a:pt x="284401" y="4113439"/>
                </a:lnTo>
                <a:lnTo>
                  <a:pt x="299508" y="4113439"/>
                </a:lnTo>
                <a:lnTo>
                  <a:pt x="300325" y="4126139"/>
                </a:lnTo>
                <a:close/>
              </a:path>
              <a:path w="3640454" h="4913630">
                <a:moveTo>
                  <a:pt x="385718" y="4126139"/>
                </a:moveTo>
                <a:lnTo>
                  <a:pt x="383261" y="4126139"/>
                </a:lnTo>
                <a:lnTo>
                  <a:pt x="380896" y="4113439"/>
                </a:lnTo>
                <a:lnTo>
                  <a:pt x="389175" y="4113439"/>
                </a:lnTo>
                <a:lnTo>
                  <a:pt x="385718" y="4126139"/>
                </a:lnTo>
                <a:close/>
              </a:path>
              <a:path w="3640454" h="4913630">
                <a:moveTo>
                  <a:pt x="602844" y="4126139"/>
                </a:moveTo>
                <a:lnTo>
                  <a:pt x="595722" y="4126139"/>
                </a:lnTo>
                <a:lnTo>
                  <a:pt x="601332" y="4113439"/>
                </a:lnTo>
                <a:lnTo>
                  <a:pt x="602844" y="4126139"/>
                </a:lnTo>
                <a:close/>
              </a:path>
              <a:path w="3640454" h="4913630">
                <a:moveTo>
                  <a:pt x="717250" y="4151539"/>
                </a:moveTo>
                <a:lnTo>
                  <a:pt x="707861" y="4151539"/>
                </a:lnTo>
                <a:lnTo>
                  <a:pt x="703401" y="4138839"/>
                </a:lnTo>
                <a:lnTo>
                  <a:pt x="699142" y="4126139"/>
                </a:lnTo>
                <a:lnTo>
                  <a:pt x="695249" y="4126139"/>
                </a:lnTo>
                <a:lnTo>
                  <a:pt x="691893" y="4113439"/>
                </a:lnTo>
                <a:lnTo>
                  <a:pt x="706244" y="4113439"/>
                </a:lnTo>
                <a:lnTo>
                  <a:pt x="710393" y="4126139"/>
                </a:lnTo>
                <a:lnTo>
                  <a:pt x="717760" y="4138839"/>
                </a:lnTo>
                <a:lnTo>
                  <a:pt x="718513" y="4138839"/>
                </a:lnTo>
                <a:lnTo>
                  <a:pt x="717250" y="4151539"/>
                </a:lnTo>
                <a:close/>
              </a:path>
              <a:path w="3640454" h="4913630">
                <a:moveTo>
                  <a:pt x="890439" y="4151539"/>
                </a:moveTo>
                <a:lnTo>
                  <a:pt x="878977" y="4151539"/>
                </a:lnTo>
                <a:lnTo>
                  <a:pt x="875296" y="4138839"/>
                </a:lnTo>
                <a:lnTo>
                  <a:pt x="870469" y="4126139"/>
                </a:lnTo>
                <a:lnTo>
                  <a:pt x="866927" y="4126139"/>
                </a:lnTo>
                <a:lnTo>
                  <a:pt x="866956" y="4113439"/>
                </a:lnTo>
                <a:lnTo>
                  <a:pt x="878407" y="4113439"/>
                </a:lnTo>
                <a:lnTo>
                  <a:pt x="882370" y="4126139"/>
                </a:lnTo>
                <a:lnTo>
                  <a:pt x="885606" y="4138839"/>
                </a:lnTo>
                <a:lnTo>
                  <a:pt x="888251" y="4138839"/>
                </a:lnTo>
                <a:lnTo>
                  <a:pt x="890439" y="4151539"/>
                </a:lnTo>
                <a:close/>
              </a:path>
              <a:path w="3640454" h="4913630">
                <a:moveTo>
                  <a:pt x="1046712" y="4151539"/>
                </a:moveTo>
                <a:lnTo>
                  <a:pt x="1035147" y="4151539"/>
                </a:lnTo>
                <a:lnTo>
                  <a:pt x="1028610" y="4113439"/>
                </a:lnTo>
                <a:lnTo>
                  <a:pt x="1041043" y="4113439"/>
                </a:lnTo>
                <a:lnTo>
                  <a:pt x="1042803" y="4126139"/>
                </a:lnTo>
                <a:lnTo>
                  <a:pt x="1044485" y="4138839"/>
                </a:lnTo>
                <a:lnTo>
                  <a:pt x="1046077" y="4138839"/>
                </a:lnTo>
                <a:lnTo>
                  <a:pt x="1046712" y="4151539"/>
                </a:lnTo>
                <a:close/>
              </a:path>
              <a:path w="3640454" h="4913630">
                <a:moveTo>
                  <a:pt x="1274938" y="4138839"/>
                </a:moveTo>
                <a:lnTo>
                  <a:pt x="1264300" y="4138839"/>
                </a:lnTo>
                <a:lnTo>
                  <a:pt x="1263516" y="4126139"/>
                </a:lnTo>
                <a:lnTo>
                  <a:pt x="1263011" y="4113439"/>
                </a:lnTo>
                <a:lnTo>
                  <a:pt x="1276290" y="4113439"/>
                </a:lnTo>
                <a:lnTo>
                  <a:pt x="1276032" y="4126139"/>
                </a:lnTo>
                <a:lnTo>
                  <a:pt x="1274938" y="4138839"/>
                </a:lnTo>
                <a:close/>
              </a:path>
              <a:path w="3640454" h="4913630">
                <a:moveTo>
                  <a:pt x="1423538" y="4126139"/>
                </a:moveTo>
                <a:lnTo>
                  <a:pt x="1413787" y="4126139"/>
                </a:lnTo>
                <a:lnTo>
                  <a:pt x="1414221" y="4113439"/>
                </a:lnTo>
                <a:lnTo>
                  <a:pt x="1423866" y="4113439"/>
                </a:lnTo>
                <a:lnTo>
                  <a:pt x="1423538" y="4126139"/>
                </a:lnTo>
                <a:close/>
              </a:path>
              <a:path w="3640454" h="4913630">
                <a:moveTo>
                  <a:pt x="1489512" y="4164239"/>
                </a:moveTo>
                <a:lnTo>
                  <a:pt x="1480344" y="4164239"/>
                </a:lnTo>
                <a:lnTo>
                  <a:pt x="1482363" y="4151539"/>
                </a:lnTo>
                <a:lnTo>
                  <a:pt x="1484062" y="4138839"/>
                </a:lnTo>
                <a:lnTo>
                  <a:pt x="1485843" y="4138839"/>
                </a:lnTo>
                <a:lnTo>
                  <a:pt x="1488263" y="4126139"/>
                </a:lnTo>
                <a:lnTo>
                  <a:pt x="1490258" y="4113439"/>
                </a:lnTo>
                <a:lnTo>
                  <a:pt x="1493821" y="4113439"/>
                </a:lnTo>
                <a:lnTo>
                  <a:pt x="1497247" y="4126139"/>
                </a:lnTo>
                <a:lnTo>
                  <a:pt x="1493873" y="4151539"/>
                </a:lnTo>
                <a:lnTo>
                  <a:pt x="1492049" y="4151539"/>
                </a:lnTo>
                <a:lnTo>
                  <a:pt x="1489512" y="4164239"/>
                </a:lnTo>
                <a:close/>
              </a:path>
              <a:path w="3640454" h="4913630">
                <a:moveTo>
                  <a:pt x="1727524" y="4151539"/>
                </a:moveTo>
                <a:lnTo>
                  <a:pt x="1717592" y="4151539"/>
                </a:lnTo>
                <a:lnTo>
                  <a:pt x="1720002" y="4138839"/>
                </a:lnTo>
                <a:lnTo>
                  <a:pt x="1722813" y="4126139"/>
                </a:lnTo>
                <a:lnTo>
                  <a:pt x="1726088" y="4113439"/>
                </a:lnTo>
                <a:lnTo>
                  <a:pt x="1736076" y="4113439"/>
                </a:lnTo>
                <a:lnTo>
                  <a:pt x="1732391" y="4126139"/>
                </a:lnTo>
                <a:lnTo>
                  <a:pt x="1727524" y="4151539"/>
                </a:lnTo>
                <a:close/>
              </a:path>
              <a:path w="3640454" h="4913630">
                <a:moveTo>
                  <a:pt x="1912172" y="4126139"/>
                </a:moveTo>
                <a:lnTo>
                  <a:pt x="1904177" y="4126139"/>
                </a:lnTo>
                <a:lnTo>
                  <a:pt x="1904737" y="4113439"/>
                </a:lnTo>
                <a:lnTo>
                  <a:pt x="1913021" y="4113439"/>
                </a:lnTo>
                <a:lnTo>
                  <a:pt x="1912172" y="4126139"/>
                </a:lnTo>
                <a:close/>
              </a:path>
              <a:path w="3640454" h="4913630">
                <a:moveTo>
                  <a:pt x="68890" y="4164239"/>
                </a:moveTo>
                <a:lnTo>
                  <a:pt x="53781" y="4164239"/>
                </a:lnTo>
                <a:lnTo>
                  <a:pt x="51879" y="4151539"/>
                </a:lnTo>
                <a:lnTo>
                  <a:pt x="51842" y="4138839"/>
                </a:lnTo>
                <a:lnTo>
                  <a:pt x="52292" y="4138839"/>
                </a:lnTo>
                <a:lnTo>
                  <a:pt x="48237" y="4126139"/>
                </a:lnTo>
                <a:lnTo>
                  <a:pt x="65125" y="4126139"/>
                </a:lnTo>
                <a:lnTo>
                  <a:pt x="66862" y="4138839"/>
                </a:lnTo>
                <a:lnTo>
                  <a:pt x="67742" y="4151539"/>
                </a:lnTo>
                <a:lnTo>
                  <a:pt x="68890" y="4164239"/>
                </a:lnTo>
                <a:close/>
              </a:path>
              <a:path w="3640454" h="4913630">
                <a:moveTo>
                  <a:pt x="613991" y="4138839"/>
                </a:moveTo>
                <a:lnTo>
                  <a:pt x="598942" y="4138839"/>
                </a:lnTo>
                <a:lnTo>
                  <a:pt x="595468" y="4126139"/>
                </a:lnTo>
                <a:lnTo>
                  <a:pt x="610161" y="4126139"/>
                </a:lnTo>
                <a:lnTo>
                  <a:pt x="613991" y="4138839"/>
                </a:lnTo>
                <a:close/>
              </a:path>
              <a:path w="3640454" h="4913630">
                <a:moveTo>
                  <a:pt x="970198" y="4164239"/>
                </a:moveTo>
                <a:lnTo>
                  <a:pt x="957088" y="4164239"/>
                </a:lnTo>
                <a:lnTo>
                  <a:pt x="954969" y="4151539"/>
                </a:lnTo>
                <a:lnTo>
                  <a:pt x="952909" y="4151539"/>
                </a:lnTo>
                <a:lnTo>
                  <a:pt x="950165" y="4138839"/>
                </a:lnTo>
                <a:lnTo>
                  <a:pt x="951236" y="4126139"/>
                </a:lnTo>
                <a:lnTo>
                  <a:pt x="960490" y="4126139"/>
                </a:lnTo>
                <a:lnTo>
                  <a:pt x="961315" y="4138839"/>
                </a:lnTo>
                <a:lnTo>
                  <a:pt x="963809" y="4138839"/>
                </a:lnTo>
                <a:lnTo>
                  <a:pt x="966112" y="4151539"/>
                </a:lnTo>
                <a:lnTo>
                  <a:pt x="970198" y="4164239"/>
                </a:lnTo>
                <a:close/>
              </a:path>
              <a:path w="3640454" h="4913630">
                <a:moveTo>
                  <a:pt x="1127433" y="4164239"/>
                </a:moveTo>
                <a:lnTo>
                  <a:pt x="1114476" y="4164239"/>
                </a:lnTo>
                <a:lnTo>
                  <a:pt x="1113585" y="4151539"/>
                </a:lnTo>
                <a:lnTo>
                  <a:pt x="1112743" y="4138839"/>
                </a:lnTo>
                <a:lnTo>
                  <a:pt x="1111599" y="4126139"/>
                </a:lnTo>
                <a:lnTo>
                  <a:pt x="1123193" y="4126139"/>
                </a:lnTo>
                <a:lnTo>
                  <a:pt x="1123673" y="4138839"/>
                </a:lnTo>
                <a:lnTo>
                  <a:pt x="1124672" y="4138839"/>
                </a:lnTo>
                <a:lnTo>
                  <a:pt x="1125574" y="4151539"/>
                </a:lnTo>
                <a:lnTo>
                  <a:pt x="1127433" y="4164239"/>
                </a:lnTo>
                <a:close/>
              </a:path>
              <a:path w="3640454" h="4913630">
                <a:moveTo>
                  <a:pt x="1345052" y="4176939"/>
                </a:moveTo>
                <a:lnTo>
                  <a:pt x="1334928" y="4176939"/>
                </a:lnTo>
                <a:lnTo>
                  <a:pt x="1335999" y="4164239"/>
                </a:lnTo>
                <a:lnTo>
                  <a:pt x="1336854" y="4151539"/>
                </a:lnTo>
                <a:lnTo>
                  <a:pt x="1337763" y="4138839"/>
                </a:lnTo>
                <a:lnTo>
                  <a:pt x="1339041" y="4126139"/>
                </a:lnTo>
                <a:lnTo>
                  <a:pt x="1348242" y="4126139"/>
                </a:lnTo>
                <a:lnTo>
                  <a:pt x="1348604" y="4138839"/>
                </a:lnTo>
                <a:lnTo>
                  <a:pt x="1348456" y="4138839"/>
                </a:lnTo>
                <a:lnTo>
                  <a:pt x="1346293" y="4164239"/>
                </a:lnTo>
                <a:lnTo>
                  <a:pt x="1345052" y="4176939"/>
                </a:lnTo>
                <a:close/>
              </a:path>
              <a:path w="3640454" h="4913630">
                <a:moveTo>
                  <a:pt x="2881229" y="4176939"/>
                </a:moveTo>
                <a:lnTo>
                  <a:pt x="2884054" y="4164239"/>
                </a:lnTo>
                <a:lnTo>
                  <a:pt x="2888242" y="4151539"/>
                </a:lnTo>
                <a:lnTo>
                  <a:pt x="2893578" y="4138839"/>
                </a:lnTo>
                <a:lnTo>
                  <a:pt x="2899848" y="4126139"/>
                </a:lnTo>
                <a:lnTo>
                  <a:pt x="2897328" y="4138839"/>
                </a:lnTo>
                <a:lnTo>
                  <a:pt x="2893440" y="4151539"/>
                </a:lnTo>
                <a:lnTo>
                  <a:pt x="2888102" y="4164239"/>
                </a:lnTo>
                <a:lnTo>
                  <a:pt x="2881229" y="4176939"/>
                </a:lnTo>
                <a:close/>
              </a:path>
              <a:path w="3640454" h="4913630">
                <a:moveTo>
                  <a:pt x="2971759" y="4176939"/>
                </a:moveTo>
                <a:lnTo>
                  <a:pt x="2972453" y="4164239"/>
                </a:lnTo>
                <a:lnTo>
                  <a:pt x="2976365" y="4151539"/>
                </a:lnTo>
                <a:lnTo>
                  <a:pt x="2982600" y="4138839"/>
                </a:lnTo>
                <a:lnTo>
                  <a:pt x="2990264" y="4126139"/>
                </a:lnTo>
                <a:lnTo>
                  <a:pt x="2987340" y="4138839"/>
                </a:lnTo>
                <a:lnTo>
                  <a:pt x="2983099" y="4151539"/>
                </a:lnTo>
                <a:lnTo>
                  <a:pt x="2977815" y="4164239"/>
                </a:lnTo>
                <a:lnTo>
                  <a:pt x="2971759" y="4176939"/>
                </a:lnTo>
                <a:close/>
              </a:path>
              <a:path w="3640454" h="4913630">
                <a:moveTo>
                  <a:pt x="3049102" y="4136394"/>
                </a:moveTo>
                <a:lnTo>
                  <a:pt x="3049997" y="4126139"/>
                </a:lnTo>
                <a:lnTo>
                  <a:pt x="3051856" y="4126139"/>
                </a:lnTo>
                <a:lnTo>
                  <a:pt x="3049102" y="4136394"/>
                </a:lnTo>
                <a:close/>
              </a:path>
              <a:path w="3640454" h="4913630">
                <a:moveTo>
                  <a:pt x="3052337" y="4138839"/>
                </a:moveTo>
                <a:lnTo>
                  <a:pt x="3050898" y="4138839"/>
                </a:lnTo>
                <a:lnTo>
                  <a:pt x="3051856" y="4126139"/>
                </a:lnTo>
                <a:lnTo>
                  <a:pt x="3052337" y="4138839"/>
                </a:lnTo>
                <a:close/>
              </a:path>
              <a:path w="3640454" h="4913630">
                <a:moveTo>
                  <a:pt x="3048889" y="4138839"/>
                </a:moveTo>
                <a:lnTo>
                  <a:pt x="3048446" y="4138839"/>
                </a:lnTo>
                <a:lnTo>
                  <a:pt x="3049102" y="4136394"/>
                </a:lnTo>
                <a:lnTo>
                  <a:pt x="3048889" y="4138839"/>
                </a:lnTo>
                <a:close/>
              </a:path>
              <a:path w="3640454" h="4913630">
                <a:moveTo>
                  <a:pt x="523270" y="4176939"/>
                </a:moveTo>
                <a:lnTo>
                  <a:pt x="513018" y="4176939"/>
                </a:lnTo>
                <a:lnTo>
                  <a:pt x="507999" y="4164239"/>
                </a:lnTo>
                <a:lnTo>
                  <a:pt x="503462" y="4164239"/>
                </a:lnTo>
                <a:lnTo>
                  <a:pt x="499467" y="4151539"/>
                </a:lnTo>
                <a:lnTo>
                  <a:pt x="496074" y="4138839"/>
                </a:lnTo>
                <a:lnTo>
                  <a:pt x="510745" y="4138839"/>
                </a:lnTo>
                <a:lnTo>
                  <a:pt x="515135" y="4151539"/>
                </a:lnTo>
                <a:lnTo>
                  <a:pt x="523109" y="4164239"/>
                </a:lnTo>
                <a:lnTo>
                  <a:pt x="523270" y="4176939"/>
                </a:lnTo>
                <a:close/>
              </a:path>
              <a:path w="3640454" h="4913630">
                <a:moveTo>
                  <a:pt x="623217" y="4151539"/>
                </a:moveTo>
                <a:lnTo>
                  <a:pt x="606529" y="4151539"/>
                </a:lnTo>
                <a:lnTo>
                  <a:pt x="602643" y="4138839"/>
                </a:lnTo>
                <a:lnTo>
                  <a:pt x="617751" y="4138839"/>
                </a:lnTo>
                <a:lnTo>
                  <a:pt x="623217" y="4151539"/>
                </a:lnTo>
                <a:close/>
              </a:path>
              <a:path w="3640454" h="4913630">
                <a:moveTo>
                  <a:pt x="802869" y="4151539"/>
                </a:moveTo>
                <a:lnTo>
                  <a:pt x="799822" y="4151539"/>
                </a:lnTo>
                <a:lnTo>
                  <a:pt x="798152" y="4138839"/>
                </a:lnTo>
                <a:lnTo>
                  <a:pt x="807886" y="4138839"/>
                </a:lnTo>
                <a:lnTo>
                  <a:pt x="802869" y="4151539"/>
                </a:lnTo>
                <a:close/>
              </a:path>
              <a:path w="3640454" h="4913630">
                <a:moveTo>
                  <a:pt x="1635444" y="4176939"/>
                </a:moveTo>
                <a:lnTo>
                  <a:pt x="1627922" y="4176939"/>
                </a:lnTo>
                <a:lnTo>
                  <a:pt x="1630844" y="4164239"/>
                </a:lnTo>
                <a:lnTo>
                  <a:pt x="1633554" y="4151539"/>
                </a:lnTo>
                <a:lnTo>
                  <a:pt x="1636348" y="4151539"/>
                </a:lnTo>
                <a:lnTo>
                  <a:pt x="1639822" y="4138839"/>
                </a:lnTo>
                <a:lnTo>
                  <a:pt x="1647693" y="4138839"/>
                </a:lnTo>
                <a:lnTo>
                  <a:pt x="1642287" y="4164239"/>
                </a:lnTo>
                <a:lnTo>
                  <a:pt x="1639282" y="4164239"/>
                </a:lnTo>
                <a:lnTo>
                  <a:pt x="1635444" y="4176939"/>
                </a:lnTo>
                <a:close/>
              </a:path>
              <a:path w="3640454" h="4913630">
                <a:moveTo>
                  <a:pt x="2658052" y="4189639"/>
                </a:moveTo>
                <a:lnTo>
                  <a:pt x="2660299" y="4176939"/>
                </a:lnTo>
                <a:lnTo>
                  <a:pt x="2664042" y="4164239"/>
                </a:lnTo>
                <a:lnTo>
                  <a:pt x="2668498" y="4151539"/>
                </a:lnTo>
                <a:lnTo>
                  <a:pt x="2672888" y="4138839"/>
                </a:lnTo>
                <a:lnTo>
                  <a:pt x="2679299" y="4138839"/>
                </a:lnTo>
                <a:lnTo>
                  <a:pt x="2670724" y="4164239"/>
                </a:lnTo>
                <a:lnTo>
                  <a:pt x="2665406" y="4176939"/>
                </a:lnTo>
                <a:lnTo>
                  <a:pt x="2658052" y="4189639"/>
                </a:lnTo>
                <a:close/>
              </a:path>
              <a:path w="3640454" h="4913630">
                <a:moveTo>
                  <a:pt x="2781631" y="4176939"/>
                </a:moveTo>
                <a:lnTo>
                  <a:pt x="2774671" y="4176939"/>
                </a:lnTo>
                <a:lnTo>
                  <a:pt x="2777511" y="4164239"/>
                </a:lnTo>
                <a:lnTo>
                  <a:pt x="2781572" y="4151539"/>
                </a:lnTo>
                <a:lnTo>
                  <a:pt x="2786810" y="4151539"/>
                </a:lnTo>
                <a:lnTo>
                  <a:pt x="2793180" y="4138839"/>
                </a:lnTo>
                <a:lnTo>
                  <a:pt x="2791054" y="4151539"/>
                </a:lnTo>
                <a:lnTo>
                  <a:pt x="2787148" y="4164239"/>
                </a:lnTo>
                <a:lnTo>
                  <a:pt x="2781631" y="4176939"/>
                </a:lnTo>
                <a:close/>
              </a:path>
              <a:path w="3640454" h="4913630">
                <a:moveTo>
                  <a:pt x="3047012" y="4151539"/>
                </a:moveTo>
                <a:lnTo>
                  <a:pt x="3042865" y="4151539"/>
                </a:lnTo>
                <a:lnTo>
                  <a:pt x="3044952" y="4138839"/>
                </a:lnTo>
                <a:lnTo>
                  <a:pt x="3050932" y="4138839"/>
                </a:lnTo>
                <a:lnTo>
                  <a:pt x="3047012" y="4151539"/>
                </a:lnTo>
                <a:close/>
              </a:path>
              <a:path w="3640454" h="4913630">
                <a:moveTo>
                  <a:pt x="144082" y="4164239"/>
                </a:moveTo>
                <a:lnTo>
                  <a:pt x="128509" y="4164239"/>
                </a:lnTo>
                <a:lnTo>
                  <a:pt x="127709" y="4151539"/>
                </a:lnTo>
                <a:lnTo>
                  <a:pt x="142664" y="4151539"/>
                </a:lnTo>
                <a:lnTo>
                  <a:pt x="144082" y="4164239"/>
                </a:lnTo>
                <a:close/>
              </a:path>
              <a:path w="3640454" h="4913630">
                <a:moveTo>
                  <a:pt x="412793" y="4164239"/>
                </a:moveTo>
                <a:lnTo>
                  <a:pt x="398032" y="4164239"/>
                </a:lnTo>
                <a:lnTo>
                  <a:pt x="397237" y="4151539"/>
                </a:lnTo>
                <a:lnTo>
                  <a:pt x="408191" y="4151539"/>
                </a:lnTo>
                <a:lnTo>
                  <a:pt x="412793" y="4164239"/>
                </a:lnTo>
                <a:close/>
              </a:path>
              <a:path w="3640454" h="4913630">
                <a:moveTo>
                  <a:pt x="616280" y="4164239"/>
                </a:moveTo>
                <a:lnTo>
                  <a:pt x="612362" y="4164239"/>
                </a:lnTo>
                <a:lnTo>
                  <a:pt x="610556" y="4151539"/>
                </a:lnTo>
                <a:lnTo>
                  <a:pt x="623244" y="4151539"/>
                </a:lnTo>
                <a:lnTo>
                  <a:pt x="616280" y="4164239"/>
                </a:lnTo>
                <a:close/>
              </a:path>
              <a:path w="3640454" h="4913630">
                <a:moveTo>
                  <a:pt x="1200616" y="4202339"/>
                </a:moveTo>
                <a:lnTo>
                  <a:pt x="1191233" y="4202339"/>
                </a:lnTo>
                <a:lnTo>
                  <a:pt x="1191049" y="4189639"/>
                </a:lnTo>
                <a:lnTo>
                  <a:pt x="1190468" y="4189639"/>
                </a:lnTo>
                <a:lnTo>
                  <a:pt x="1190256" y="4176939"/>
                </a:lnTo>
                <a:lnTo>
                  <a:pt x="1190465" y="4164239"/>
                </a:lnTo>
                <a:lnTo>
                  <a:pt x="1191151" y="4151539"/>
                </a:lnTo>
                <a:lnTo>
                  <a:pt x="1200389" y="4151539"/>
                </a:lnTo>
                <a:lnTo>
                  <a:pt x="1200704" y="4164239"/>
                </a:lnTo>
                <a:lnTo>
                  <a:pt x="1200553" y="4164239"/>
                </a:lnTo>
                <a:lnTo>
                  <a:pt x="1200553" y="4176939"/>
                </a:lnTo>
                <a:lnTo>
                  <a:pt x="1200759" y="4176939"/>
                </a:lnTo>
                <a:lnTo>
                  <a:pt x="1200884" y="4189639"/>
                </a:lnTo>
                <a:lnTo>
                  <a:pt x="1200616" y="4202339"/>
                </a:lnTo>
                <a:close/>
              </a:path>
              <a:path w="3640454" h="4913630">
                <a:moveTo>
                  <a:pt x="2549645" y="4202339"/>
                </a:moveTo>
                <a:lnTo>
                  <a:pt x="2550697" y="4189639"/>
                </a:lnTo>
                <a:lnTo>
                  <a:pt x="2554957" y="4176939"/>
                </a:lnTo>
                <a:lnTo>
                  <a:pt x="2561136" y="4164239"/>
                </a:lnTo>
                <a:lnTo>
                  <a:pt x="2567944" y="4151539"/>
                </a:lnTo>
                <a:lnTo>
                  <a:pt x="2566432" y="4164239"/>
                </a:lnTo>
                <a:lnTo>
                  <a:pt x="2562566" y="4176939"/>
                </a:lnTo>
                <a:lnTo>
                  <a:pt x="2556813" y="4189639"/>
                </a:lnTo>
                <a:lnTo>
                  <a:pt x="2549645" y="4202339"/>
                </a:lnTo>
                <a:close/>
              </a:path>
              <a:path w="3640454" h="4913630">
                <a:moveTo>
                  <a:pt x="147936" y="4189639"/>
                </a:moveTo>
                <a:lnTo>
                  <a:pt x="134102" y="4189639"/>
                </a:lnTo>
                <a:lnTo>
                  <a:pt x="132623" y="4176939"/>
                </a:lnTo>
                <a:lnTo>
                  <a:pt x="131171" y="4176939"/>
                </a:lnTo>
                <a:lnTo>
                  <a:pt x="129786" y="4164239"/>
                </a:lnTo>
                <a:lnTo>
                  <a:pt x="145378" y="4164239"/>
                </a:lnTo>
                <a:lnTo>
                  <a:pt x="147936" y="4189639"/>
                </a:lnTo>
                <a:close/>
              </a:path>
              <a:path w="3640454" h="4913630">
                <a:moveTo>
                  <a:pt x="234020" y="4202339"/>
                </a:moveTo>
                <a:lnTo>
                  <a:pt x="221323" y="4202339"/>
                </a:lnTo>
                <a:lnTo>
                  <a:pt x="218479" y="4189639"/>
                </a:lnTo>
                <a:lnTo>
                  <a:pt x="216223" y="4189639"/>
                </a:lnTo>
                <a:lnTo>
                  <a:pt x="214461" y="4176939"/>
                </a:lnTo>
                <a:lnTo>
                  <a:pt x="213100" y="4164239"/>
                </a:lnTo>
                <a:lnTo>
                  <a:pt x="225324" y="4164239"/>
                </a:lnTo>
                <a:lnTo>
                  <a:pt x="227712" y="4176939"/>
                </a:lnTo>
                <a:lnTo>
                  <a:pt x="229922" y="4176939"/>
                </a:lnTo>
                <a:lnTo>
                  <a:pt x="233976" y="4189639"/>
                </a:lnTo>
                <a:lnTo>
                  <a:pt x="234020" y="4202339"/>
                </a:lnTo>
                <a:close/>
              </a:path>
              <a:path w="3640454" h="4913630">
                <a:moveTo>
                  <a:pt x="324088" y="4189639"/>
                </a:moveTo>
                <a:lnTo>
                  <a:pt x="307498" y="4189639"/>
                </a:lnTo>
                <a:lnTo>
                  <a:pt x="304674" y="4176939"/>
                </a:lnTo>
                <a:lnTo>
                  <a:pt x="302784" y="4164239"/>
                </a:lnTo>
                <a:lnTo>
                  <a:pt x="317541" y="4164239"/>
                </a:lnTo>
                <a:lnTo>
                  <a:pt x="321122" y="4176939"/>
                </a:lnTo>
                <a:lnTo>
                  <a:pt x="324088" y="4189639"/>
                </a:lnTo>
                <a:close/>
              </a:path>
              <a:path w="3640454" h="4913630">
                <a:moveTo>
                  <a:pt x="423334" y="4189639"/>
                </a:moveTo>
                <a:lnTo>
                  <a:pt x="414058" y="4189639"/>
                </a:lnTo>
                <a:lnTo>
                  <a:pt x="409043" y="4176939"/>
                </a:lnTo>
                <a:lnTo>
                  <a:pt x="404765" y="4176939"/>
                </a:lnTo>
                <a:lnTo>
                  <a:pt x="401127" y="4164239"/>
                </a:lnTo>
                <a:lnTo>
                  <a:pt x="416730" y="4164239"/>
                </a:lnTo>
                <a:lnTo>
                  <a:pt x="420183" y="4176939"/>
                </a:lnTo>
                <a:lnTo>
                  <a:pt x="423334" y="4189639"/>
                </a:lnTo>
                <a:close/>
              </a:path>
              <a:path w="3640454" h="4913630">
                <a:moveTo>
                  <a:pt x="969734" y="4176939"/>
                </a:moveTo>
                <a:lnTo>
                  <a:pt x="960232" y="4176939"/>
                </a:lnTo>
                <a:lnTo>
                  <a:pt x="959262" y="4164239"/>
                </a:lnTo>
                <a:lnTo>
                  <a:pt x="970215" y="4164239"/>
                </a:lnTo>
                <a:lnTo>
                  <a:pt x="969734" y="4176939"/>
                </a:lnTo>
                <a:close/>
              </a:path>
              <a:path w="3640454" h="4913630">
                <a:moveTo>
                  <a:pt x="1126939" y="4176939"/>
                </a:moveTo>
                <a:lnTo>
                  <a:pt x="1115849" y="4176939"/>
                </a:lnTo>
                <a:lnTo>
                  <a:pt x="1115419" y="4164239"/>
                </a:lnTo>
                <a:lnTo>
                  <a:pt x="1127370" y="4164239"/>
                </a:lnTo>
                <a:lnTo>
                  <a:pt x="1126939" y="4176939"/>
                </a:lnTo>
                <a:close/>
              </a:path>
              <a:path w="3640454" h="4913630">
                <a:moveTo>
                  <a:pt x="1409531" y="4215039"/>
                </a:moveTo>
                <a:lnTo>
                  <a:pt x="1399130" y="4215039"/>
                </a:lnTo>
                <a:lnTo>
                  <a:pt x="1400667" y="4202339"/>
                </a:lnTo>
                <a:lnTo>
                  <a:pt x="1400219" y="4202339"/>
                </a:lnTo>
                <a:lnTo>
                  <a:pt x="1405332" y="4176939"/>
                </a:lnTo>
                <a:lnTo>
                  <a:pt x="1407696" y="4164239"/>
                </a:lnTo>
                <a:lnTo>
                  <a:pt x="1417114" y="4164239"/>
                </a:lnTo>
                <a:lnTo>
                  <a:pt x="1415026" y="4176939"/>
                </a:lnTo>
                <a:lnTo>
                  <a:pt x="1413466" y="4189639"/>
                </a:lnTo>
                <a:lnTo>
                  <a:pt x="1411866" y="4202339"/>
                </a:lnTo>
                <a:lnTo>
                  <a:pt x="1409531" y="4215039"/>
                </a:lnTo>
                <a:close/>
              </a:path>
              <a:path w="3640454" h="4913630">
                <a:moveTo>
                  <a:pt x="1549755" y="4215039"/>
                </a:moveTo>
                <a:lnTo>
                  <a:pt x="1541193" y="4215039"/>
                </a:lnTo>
                <a:lnTo>
                  <a:pt x="1544364" y="4202339"/>
                </a:lnTo>
                <a:lnTo>
                  <a:pt x="1547093" y="4189639"/>
                </a:lnTo>
                <a:lnTo>
                  <a:pt x="1549903" y="4176939"/>
                </a:lnTo>
                <a:lnTo>
                  <a:pt x="1553423" y="4164239"/>
                </a:lnTo>
                <a:lnTo>
                  <a:pt x="1560704" y="4164239"/>
                </a:lnTo>
                <a:lnTo>
                  <a:pt x="1561645" y="4176939"/>
                </a:lnTo>
                <a:lnTo>
                  <a:pt x="1561952" y="4176939"/>
                </a:lnTo>
                <a:lnTo>
                  <a:pt x="1556451" y="4189639"/>
                </a:lnTo>
                <a:lnTo>
                  <a:pt x="1553491" y="4202339"/>
                </a:lnTo>
                <a:lnTo>
                  <a:pt x="1549755" y="4215039"/>
                </a:lnTo>
                <a:close/>
              </a:path>
              <a:path w="3640454" h="4913630">
                <a:moveTo>
                  <a:pt x="1878557" y="4215039"/>
                </a:moveTo>
                <a:lnTo>
                  <a:pt x="1872830" y="4215039"/>
                </a:lnTo>
                <a:lnTo>
                  <a:pt x="1871639" y="4202339"/>
                </a:lnTo>
                <a:lnTo>
                  <a:pt x="1875967" y="4189639"/>
                </a:lnTo>
                <a:lnTo>
                  <a:pt x="1879946" y="4189639"/>
                </a:lnTo>
                <a:lnTo>
                  <a:pt x="1883991" y="4176939"/>
                </a:lnTo>
                <a:lnTo>
                  <a:pt x="1889078" y="4164239"/>
                </a:lnTo>
                <a:lnTo>
                  <a:pt x="1896167" y="4164239"/>
                </a:lnTo>
                <a:lnTo>
                  <a:pt x="1892428" y="4176939"/>
                </a:lnTo>
                <a:lnTo>
                  <a:pt x="1888611" y="4189639"/>
                </a:lnTo>
                <a:lnTo>
                  <a:pt x="1884474" y="4202339"/>
                </a:lnTo>
                <a:lnTo>
                  <a:pt x="1879776" y="4202339"/>
                </a:lnTo>
                <a:lnTo>
                  <a:pt x="1878557" y="4215039"/>
                </a:lnTo>
                <a:close/>
              </a:path>
              <a:path w="3640454" h="4913630">
                <a:moveTo>
                  <a:pt x="1970891" y="4215039"/>
                </a:moveTo>
                <a:lnTo>
                  <a:pt x="1969116" y="4202339"/>
                </a:lnTo>
                <a:lnTo>
                  <a:pt x="1967840" y="4202339"/>
                </a:lnTo>
                <a:lnTo>
                  <a:pt x="1971959" y="4189639"/>
                </a:lnTo>
                <a:lnTo>
                  <a:pt x="1975691" y="4176939"/>
                </a:lnTo>
                <a:lnTo>
                  <a:pt x="1979494" y="4176939"/>
                </a:lnTo>
                <a:lnTo>
                  <a:pt x="1984154" y="4164239"/>
                </a:lnTo>
                <a:lnTo>
                  <a:pt x="1990989" y="4164239"/>
                </a:lnTo>
                <a:lnTo>
                  <a:pt x="1986988" y="4176939"/>
                </a:lnTo>
                <a:lnTo>
                  <a:pt x="1982762" y="4189639"/>
                </a:lnTo>
                <a:lnTo>
                  <a:pt x="1977625" y="4202339"/>
                </a:lnTo>
                <a:lnTo>
                  <a:pt x="1970891" y="4215039"/>
                </a:lnTo>
                <a:close/>
              </a:path>
              <a:path w="3640454" h="4913630">
                <a:moveTo>
                  <a:pt x="2070161" y="4202339"/>
                </a:moveTo>
                <a:lnTo>
                  <a:pt x="2064534" y="4202339"/>
                </a:lnTo>
                <a:lnTo>
                  <a:pt x="2068428" y="4189639"/>
                </a:lnTo>
                <a:lnTo>
                  <a:pt x="2072240" y="4176939"/>
                </a:lnTo>
                <a:lnTo>
                  <a:pt x="2076591" y="4164239"/>
                </a:lnTo>
                <a:lnTo>
                  <a:pt x="2088303" y="4164239"/>
                </a:lnTo>
                <a:lnTo>
                  <a:pt x="2084106" y="4176939"/>
                </a:lnTo>
                <a:lnTo>
                  <a:pt x="2080196" y="4189639"/>
                </a:lnTo>
                <a:lnTo>
                  <a:pt x="2075653" y="4189639"/>
                </a:lnTo>
                <a:lnTo>
                  <a:pt x="2070161" y="4202339"/>
                </a:lnTo>
                <a:close/>
              </a:path>
              <a:path w="3640454" h="4913630">
                <a:moveTo>
                  <a:pt x="2173083" y="4202339"/>
                </a:moveTo>
                <a:lnTo>
                  <a:pt x="2160430" y="4202339"/>
                </a:lnTo>
                <a:lnTo>
                  <a:pt x="2165330" y="4189639"/>
                </a:lnTo>
                <a:lnTo>
                  <a:pt x="2169390" y="4189639"/>
                </a:lnTo>
                <a:lnTo>
                  <a:pt x="2178596" y="4164239"/>
                </a:lnTo>
                <a:lnTo>
                  <a:pt x="2185324" y="4164239"/>
                </a:lnTo>
                <a:lnTo>
                  <a:pt x="2181490" y="4176939"/>
                </a:lnTo>
                <a:lnTo>
                  <a:pt x="2177499" y="4189639"/>
                </a:lnTo>
                <a:lnTo>
                  <a:pt x="2173083" y="4202339"/>
                </a:lnTo>
                <a:close/>
              </a:path>
              <a:path w="3640454" h="4913630">
                <a:moveTo>
                  <a:pt x="2265166" y="4215039"/>
                </a:moveTo>
                <a:lnTo>
                  <a:pt x="2258297" y="4215039"/>
                </a:lnTo>
                <a:lnTo>
                  <a:pt x="2258868" y="4202339"/>
                </a:lnTo>
                <a:lnTo>
                  <a:pt x="2261970" y="4202339"/>
                </a:lnTo>
                <a:lnTo>
                  <a:pt x="2267665" y="4189639"/>
                </a:lnTo>
                <a:lnTo>
                  <a:pt x="2273938" y="4176939"/>
                </a:lnTo>
                <a:lnTo>
                  <a:pt x="2278771" y="4164239"/>
                </a:lnTo>
                <a:lnTo>
                  <a:pt x="2281211" y="4164239"/>
                </a:lnTo>
                <a:lnTo>
                  <a:pt x="2277836" y="4176939"/>
                </a:lnTo>
                <a:lnTo>
                  <a:pt x="2274048" y="4189639"/>
                </a:lnTo>
                <a:lnTo>
                  <a:pt x="2269830" y="4202339"/>
                </a:lnTo>
                <a:lnTo>
                  <a:pt x="2265166" y="4215039"/>
                </a:lnTo>
                <a:close/>
              </a:path>
              <a:path w="3640454" h="4913630">
                <a:moveTo>
                  <a:pt x="2358920" y="4215039"/>
                </a:moveTo>
                <a:lnTo>
                  <a:pt x="2356696" y="4202339"/>
                </a:lnTo>
                <a:lnTo>
                  <a:pt x="2358062" y="4202339"/>
                </a:lnTo>
                <a:lnTo>
                  <a:pt x="2361111" y="4189639"/>
                </a:lnTo>
                <a:lnTo>
                  <a:pt x="2363937" y="4189639"/>
                </a:lnTo>
                <a:lnTo>
                  <a:pt x="2365885" y="4176939"/>
                </a:lnTo>
                <a:lnTo>
                  <a:pt x="2368098" y="4176939"/>
                </a:lnTo>
                <a:lnTo>
                  <a:pt x="2371482" y="4164239"/>
                </a:lnTo>
                <a:lnTo>
                  <a:pt x="2376947" y="4164239"/>
                </a:lnTo>
                <a:lnTo>
                  <a:pt x="2374502" y="4176939"/>
                </a:lnTo>
                <a:lnTo>
                  <a:pt x="2370752" y="4189639"/>
                </a:lnTo>
                <a:lnTo>
                  <a:pt x="2365592" y="4202339"/>
                </a:lnTo>
                <a:lnTo>
                  <a:pt x="2358920" y="4215039"/>
                </a:lnTo>
                <a:close/>
              </a:path>
              <a:path w="3640454" h="4913630">
                <a:moveTo>
                  <a:pt x="2458140" y="4215039"/>
                </a:moveTo>
                <a:lnTo>
                  <a:pt x="2450944" y="4215039"/>
                </a:lnTo>
                <a:lnTo>
                  <a:pt x="2451574" y="4202339"/>
                </a:lnTo>
                <a:lnTo>
                  <a:pt x="2454661" y="4202339"/>
                </a:lnTo>
                <a:lnTo>
                  <a:pt x="2460528" y="4189639"/>
                </a:lnTo>
                <a:lnTo>
                  <a:pt x="2467027" y="4176939"/>
                </a:lnTo>
                <a:lnTo>
                  <a:pt x="2472010" y="4164239"/>
                </a:lnTo>
                <a:lnTo>
                  <a:pt x="2475891" y="4164239"/>
                </a:lnTo>
                <a:lnTo>
                  <a:pt x="2473421" y="4176939"/>
                </a:lnTo>
                <a:lnTo>
                  <a:pt x="2465429" y="4189639"/>
                </a:lnTo>
                <a:lnTo>
                  <a:pt x="2462223" y="4202339"/>
                </a:lnTo>
                <a:lnTo>
                  <a:pt x="2458140" y="4215039"/>
                </a:lnTo>
                <a:close/>
              </a:path>
              <a:path w="3640454" h="4913630">
                <a:moveTo>
                  <a:pt x="753061" y="4215039"/>
                </a:moveTo>
                <a:lnTo>
                  <a:pt x="738148" y="4215039"/>
                </a:lnTo>
                <a:lnTo>
                  <a:pt x="734254" y="4202339"/>
                </a:lnTo>
                <a:lnTo>
                  <a:pt x="730783" y="4189639"/>
                </a:lnTo>
                <a:lnTo>
                  <a:pt x="726386" y="4189639"/>
                </a:lnTo>
                <a:lnTo>
                  <a:pt x="728635" y="4176939"/>
                </a:lnTo>
                <a:lnTo>
                  <a:pt x="737607" y="4176939"/>
                </a:lnTo>
                <a:lnTo>
                  <a:pt x="742316" y="4189639"/>
                </a:lnTo>
                <a:lnTo>
                  <a:pt x="746043" y="4202339"/>
                </a:lnTo>
                <a:lnTo>
                  <a:pt x="749416" y="4202339"/>
                </a:lnTo>
                <a:lnTo>
                  <a:pt x="753061" y="4215039"/>
                </a:lnTo>
                <a:close/>
              </a:path>
              <a:path w="3640454" h="4913630">
                <a:moveTo>
                  <a:pt x="836739" y="4215039"/>
                </a:moveTo>
                <a:lnTo>
                  <a:pt x="823264" y="4215039"/>
                </a:lnTo>
                <a:lnTo>
                  <a:pt x="820610" y="4202339"/>
                </a:lnTo>
                <a:lnTo>
                  <a:pt x="818030" y="4189639"/>
                </a:lnTo>
                <a:lnTo>
                  <a:pt x="814683" y="4189639"/>
                </a:lnTo>
                <a:lnTo>
                  <a:pt x="815488" y="4176939"/>
                </a:lnTo>
                <a:lnTo>
                  <a:pt x="825598" y="4176939"/>
                </a:lnTo>
                <a:lnTo>
                  <a:pt x="829177" y="4189639"/>
                </a:lnTo>
                <a:lnTo>
                  <a:pt x="832214" y="4202339"/>
                </a:lnTo>
                <a:lnTo>
                  <a:pt x="834729" y="4202339"/>
                </a:lnTo>
                <a:lnTo>
                  <a:pt x="836739" y="4215039"/>
                </a:lnTo>
                <a:close/>
              </a:path>
              <a:path w="3640454" h="4913630">
                <a:moveTo>
                  <a:pt x="1789605" y="4215039"/>
                </a:moveTo>
                <a:lnTo>
                  <a:pt x="1777669" y="4215039"/>
                </a:lnTo>
                <a:lnTo>
                  <a:pt x="1781141" y="4202339"/>
                </a:lnTo>
                <a:lnTo>
                  <a:pt x="1785054" y="4202339"/>
                </a:lnTo>
                <a:lnTo>
                  <a:pt x="1789470" y="4189639"/>
                </a:lnTo>
                <a:lnTo>
                  <a:pt x="1794447" y="4176939"/>
                </a:lnTo>
                <a:lnTo>
                  <a:pt x="1800990" y="4176939"/>
                </a:lnTo>
                <a:lnTo>
                  <a:pt x="1797917" y="4189639"/>
                </a:lnTo>
                <a:lnTo>
                  <a:pt x="1794130" y="4202339"/>
                </a:lnTo>
                <a:lnTo>
                  <a:pt x="1789605" y="4215039"/>
                </a:lnTo>
                <a:close/>
              </a:path>
              <a:path w="3640454" h="4913630">
                <a:moveTo>
                  <a:pt x="326339" y="4202339"/>
                </a:moveTo>
                <a:lnTo>
                  <a:pt x="315487" y="4202339"/>
                </a:lnTo>
                <a:lnTo>
                  <a:pt x="311141" y="4189639"/>
                </a:lnTo>
                <a:lnTo>
                  <a:pt x="326761" y="4189639"/>
                </a:lnTo>
                <a:lnTo>
                  <a:pt x="326339" y="4202339"/>
                </a:lnTo>
                <a:close/>
              </a:path>
              <a:path w="3640454" h="4913630">
                <a:moveTo>
                  <a:pt x="648089" y="4202339"/>
                </a:moveTo>
                <a:lnTo>
                  <a:pt x="633185" y="4202339"/>
                </a:lnTo>
                <a:lnTo>
                  <a:pt x="632228" y="4189639"/>
                </a:lnTo>
                <a:lnTo>
                  <a:pt x="643074" y="4189639"/>
                </a:lnTo>
                <a:lnTo>
                  <a:pt x="648089" y="4202339"/>
                </a:lnTo>
                <a:close/>
              </a:path>
              <a:path w="3640454" h="4913630">
                <a:moveTo>
                  <a:pt x="911817" y="4227739"/>
                </a:moveTo>
                <a:lnTo>
                  <a:pt x="898540" y="4227739"/>
                </a:lnTo>
                <a:lnTo>
                  <a:pt x="896413" y="4215039"/>
                </a:lnTo>
                <a:lnTo>
                  <a:pt x="894357" y="4202339"/>
                </a:lnTo>
                <a:lnTo>
                  <a:pt x="892398" y="4202339"/>
                </a:lnTo>
                <a:lnTo>
                  <a:pt x="891480" y="4189639"/>
                </a:lnTo>
                <a:lnTo>
                  <a:pt x="903953" y="4189639"/>
                </a:lnTo>
                <a:lnTo>
                  <a:pt x="906171" y="4202339"/>
                </a:lnTo>
                <a:lnTo>
                  <a:pt x="908233" y="4215039"/>
                </a:lnTo>
                <a:lnTo>
                  <a:pt x="911817" y="4227739"/>
                </a:lnTo>
                <a:close/>
              </a:path>
              <a:path w="3640454" h="4913630">
                <a:moveTo>
                  <a:pt x="1057881" y="4240439"/>
                </a:moveTo>
                <a:lnTo>
                  <a:pt x="1047170" y="4240439"/>
                </a:lnTo>
                <a:lnTo>
                  <a:pt x="1045742" y="4227739"/>
                </a:lnTo>
                <a:lnTo>
                  <a:pt x="1044768" y="4215039"/>
                </a:lnTo>
                <a:lnTo>
                  <a:pt x="1043873" y="4202339"/>
                </a:lnTo>
                <a:lnTo>
                  <a:pt x="1042857" y="4189639"/>
                </a:lnTo>
                <a:lnTo>
                  <a:pt x="1052384" y="4189639"/>
                </a:lnTo>
                <a:lnTo>
                  <a:pt x="1057206" y="4202339"/>
                </a:lnTo>
                <a:lnTo>
                  <a:pt x="1055792" y="4215039"/>
                </a:lnTo>
                <a:lnTo>
                  <a:pt x="1056595" y="4215039"/>
                </a:lnTo>
                <a:lnTo>
                  <a:pt x="1057012" y="4227739"/>
                </a:lnTo>
                <a:lnTo>
                  <a:pt x="1057627" y="4227739"/>
                </a:lnTo>
                <a:lnTo>
                  <a:pt x="1057881" y="4240439"/>
                </a:lnTo>
                <a:close/>
              </a:path>
              <a:path w="3640454" h="4913630">
                <a:moveTo>
                  <a:pt x="1269666" y="4227739"/>
                </a:moveTo>
                <a:lnTo>
                  <a:pt x="1259571" y="4227739"/>
                </a:lnTo>
                <a:lnTo>
                  <a:pt x="1259266" y="4215039"/>
                </a:lnTo>
                <a:lnTo>
                  <a:pt x="1261877" y="4189639"/>
                </a:lnTo>
                <a:lnTo>
                  <a:pt x="1272891" y="4189639"/>
                </a:lnTo>
                <a:lnTo>
                  <a:pt x="1272846" y="4202339"/>
                </a:lnTo>
                <a:lnTo>
                  <a:pt x="1271847" y="4202339"/>
                </a:lnTo>
                <a:lnTo>
                  <a:pt x="1270563" y="4215039"/>
                </a:lnTo>
                <a:lnTo>
                  <a:pt x="1269666" y="4227739"/>
                </a:lnTo>
                <a:close/>
              </a:path>
              <a:path w="3640454" h="4913630">
                <a:moveTo>
                  <a:pt x="1707728" y="4202339"/>
                </a:moveTo>
                <a:lnTo>
                  <a:pt x="1700905" y="4202339"/>
                </a:lnTo>
                <a:lnTo>
                  <a:pt x="1701767" y="4189639"/>
                </a:lnTo>
                <a:lnTo>
                  <a:pt x="1703992" y="4189639"/>
                </a:lnTo>
                <a:lnTo>
                  <a:pt x="1707728" y="4202339"/>
                </a:lnTo>
                <a:close/>
              </a:path>
              <a:path w="3640454" h="4913630">
                <a:moveTo>
                  <a:pt x="3012360" y="4202339"/>
                </a:moveTo>
                <a:lnTo>
                  <a:pt x="3007028" y="4202339"/>
                </a:lnTo>
                <a:lnTo>
                  <a:pt x="3011036" y="4189639"/>
                </a:lnTo>
                <a:lnTo>
                  <a:pt x="3014970" y="4189639"/>
                </a:lnTo>
                <a:lnTo>
                  <a:pt x="3012360" y="4202339"/>
                </a:lnTo>
                <a:close/>
              </a:path>
              <a:path w="3640454" h="4913630">
                <a:moveTo>
                  <a:pt x="79974" y="4240439"/>
                </a:moveTo>
                <a:lnTo>
                  <a:pt x="65884" y="4240439"/>
                </a:lnTo>
                <a:lnTo>
                  <a:pt x="64519" y="4227739"/>
                </a:lnTo>
                <a:lnTo>
                  <a:pt x="63218" y="4215039"/>
                </a:lnTo>
                <a:lnTo>
                  <a:pt x="61986" y="4215039"/>
                </a:lnTo>
                <a:lnTo>
                  <a:pt x="60828" y="4202339"/>
                </a:lnTo>
                <a:lnTo>
                  <a:pt x="73908" y="4202339"/>
                </a:lnTo>
                <a:lnTo>
                  <a:pt x="77091" y="4215039"/>
                </a:lnTo>
                <a:lnTo>
                  <a:pt x="78472" y="4227739"/>
                </a:lnTo>
                <a:lnTo>
                  <a:pt x="79818" y="4227739"/>
                </a:lnTo>
                <a:lnTo>
                  <a:pt x="79974" y="4240439"/>
                </a:lnTo>
                <a:close/>
              </a:path>
              <a:path w="3640454" h="4913630">
                <a:moveTo>
                  <a:pt x="561172" y="4240439"/>
                </a:moveTo>
                <a:lnTo>
                  <a:pt x="546181" y="4240439"/>
                </a:lnTo>
                <a:lnTo>
                  <a:pt x="541533" y="4227739"/>
                </a:lnTo>
                <a:lnTo>
                  <a:pt x="537413" y="4215039"/>
                </a:lnTo>
                <a:lnTo>
                  <a:pt x="533096" y="4215039"/>
                </a:lnTo>
                <a:lnTo>
                  <a:pt x="534321" y="4202339"/>
                </a:lnTo>
                <a:lnTo>
                  <a:pt x="542494" y="4202339"/>
                </a:lnTo>
                <a:lnTo>
                  <a:pt x="547200" y="4215039"/>
                </a:lnTo>
                <a:lnTo>
                  <a:pt x="553498" y="4227739"/>
                </a:lnTo>
                <a:lnTo>
                  <a:pt x="558964" y="4227739"/>
                </a:lnTo>
                <a:lnTo>
                  <a:pt x="561172" y="4240439"/>
                </a:lnTo>
                <a:close/>
              </a:path>
              <a:path w="3640454" h="4913630">
                <a:moveTo>
                  <a:pt x="659862" y="4227739"/>
                </a:moveTo>
                <a:lnTo>
                  <a:pt x="644483" y="4227739"/>
                </a:lnTo>
                <a:lnTo>
                  <a:pt x="640089" y="4215039"/>
                </a:lnTo>
                <a:lnTo>
                  <a:pt x="636370" y="4202339"/>
                </a:lnTo>
                <a:lnTo>
                  <a:pt x="652379" y="4202339"/>
                </a:lnTo>
                <a:lnTo>
                  <a:pt x="656214" y="4215039"/>
                </a:lnTo>
                <a:lnTo>
                  <a:pt x="659862" y="4227739"/>
                </a:lnTo>
                <a:close/>
              </a:path>
              <a:path w="3640454" h="4913630">
                <a:moveTo>
                  <a:pt x="1468270" y="4253139"/>
                </a:moveTo>
                <a:lnTo>
                  <a:pt x="1458459" y="4253139"/>
                </a:lnTo>
                <a:lnTo>
                  <a:pt x="1458971" y="4240439"/>
                </a:lnTo>
                <a:lnTo>
                  <a:pt x="1466269" y="4227739"/>
                </a:lnTo>
                <a:lnTo>
                  <a:pt x="1469737" y="4215039"/>
                </a:lnTo>
                <a:lnTo>
                  <a:pt x="1471265" y="4202339"/>
                </a:lnTo>
                <a:lnTo>
                  <a:pt x="1474841" y="4215039"/>
                </a:lnTo>
                <a:lnTo>
                  <a:pt x="1479030" y="4215039"/>
                </a:lnTo>
                <a:lnTo>
                  <a:pt x="1475794" y="4227739"/>
                </a:lnTo>
                <a:lnTo>
                  <a:pt x="1473353" y="4227739"/>
                </a:lnTo>
                <a:lnTo>
                  <a:pt x="1470851" y="4240439"/>
                </a:lnTo>
                <a:lnTo>
                  <a:pt x="1468270" y="4253139"/>
                </a:lnTo>
                <a:close/>
              </a:path>
              <a:path w="3640454" h="4913630">
                <a:moveTo>
                  <a:pt x="1705658" y="4215039"/>
                </a:moveTo>
                <a:lnTo>
                  <a:pt x="1695753" y="4215039"/>
                </a:lnTo>
                <a:lnTo>
                  <a:pt x="1698280" y="4202339"/>
                </a:lnTo>
                <a:lnTo>
                  <a:pt x="1709510" y="4202339"/>
                </a:lnTo>
                <a:lnTo>
                  <a:pt x="1705658" y="4215039"/>
                </a:lnTo>
                <a:close/>
              </a:path>
              <a:path w="3640454" h="4913630">
                <a:moveTo>
                  <a:pt x="2165693" y="4215039"/>
                </a:moveTo>
                <a:lnTo>
                  <a:pt x="2161141" y="4202339"/>
                </a:lnTo>
                <a:lnTo>
                  <a:pt x="2167142" y="4202339"/>
                </a:lnTo>
                <a:lnTo>
                  <a:pt x="2165693" y="4215039"/>
                </a:lnTo>
                <a:close/>
              </a:path>
              <a:path w="3640454" h="4913630">
                <a:moveTo>
                  <a:pt x="3003148" y="4215039"/>
                </a:moveTo>
                <a:lnTo>
                  <a:pt x="3004265" y="4202339"/>
                </a:lnTo>
                <a:lnTo>
                  <a:pt x="3008330" y="4202339"/>
                </a:lnTo>
                <a:lnTo>
                  <a:pt x="3003148" y="4215039"/>
                </a:lnTo>
                <a:close/>
              </a:path>
              <a:path w="3640454" h="4913630">
                <a:moveTo>
                  <a:pt x="440020" y="4227739"/>
                </a:moveTo>
                <a:lnTo>
                  <a:pt x="431789" y="4227739"/>
                </a:lnTo>
                <a:lnTo>
                  <a:pt x="435388" y="4215039"/>
                </a:lnTo>
                <a:lnTo>
                  <a:pt x="440020" y="4227739"/>
                </a:lnTo>
                <a:close/>
              </a:path>
              <a:path w="3640454" h="4913630">
                <a:moveTo>
                  <a:pt x="829680" y="4227739"/>
                </a:moveTo>
                <a:lnTo>
                  <a:pt x="827051" y="4215039"/>
                </a:lnTo>
                <a:lnTo>
                  <a:pt x="832825" y="4215039"/>
                </a:lnTo>
                <a:lnTo>
                  <a:pt x="829680" y="4227739"/>
                </a:lnTo>
                <a:close/>
              </a:path>
              <a:path w="3640454" h="4913630">
                <a:moveTo>
                  <a:pt x="981218" y="4227739"/>
                </a:moveTo>
                <a:lnTo>
                  <a:pt x="970207" y="4227739"/>
                </a:lnTo>
                <a:lnTo>
                  <a:pt x="969086" y="4215039"/>
                </a:lnTo>
                <a:lnTo>
                  <a:pt x="980001" y="4215039"/>
                </a:lnTo>
                <a:lnTo>
                  <a:pt x="981218" y="4227739"/>
                </a:lnTo>
                <a:close/>
              </a:path>
              <a:path w="3640454" h="4913630">
                <a:moveTo>
                  <a:pt x="1131391" y="4253139"/>
                </a:moveTo>
                <a:lnTo>
                  <a:pt x="1118494" y="4253139"/>
                </a:lnTo>
                <a:lnTo>
                  <a:pt x="1118514" y="4240439"/>
                </a:lnTo>
                <a:lnTo>
                  <a:pt x="1118738" y="4240439"/>
                </a:lnTo>
                <a:lnTo>
                  <a:pt x="1118738" y="4227739"/>
                </a:lnTo>
                <a:lnTo>
                  <a:pt x="1118578" y="4227739"/>
                </a:lnTo>
                <a:lnTo>
                  <a:pt x="1118919" y="4215039"/>
                </a:lnTo>
                <a:lnTo>
                  <a:pt x="1129916" y="4215039"/>
                </a:lnTo>
                <a:lnTo>
                  <a:pt x="1131369" y="4227739"/>
                </a:lnTo>
                <a:lnTo>
                  <a:pt x="1131762" y="4240439"/>
                </a:lnTo>
                <a:lnTo>
                  <a:pt x="1131391" y="4253139"/>
                </a:lnTo>
                <a:close/>
              </a:path>
              <a:path w="3640454" h="4913630">
                <a:moveTo>
                  <a:pt x="1330772" y="4265839"/>
                </a:moveTo>
                <a:lnTo>
                  <a:pt x="1321723" y="4265839"/>
                </a:lnTo>
                <a:lnTo>
                  <a:pt x="1321166" y="4253139"/>
                </a:lnTo>
                <a:lnTo>
                  <a:pt x="1324610" y="4240439"/>
                </a:lnTo>
                <a:lnTo>
                  <a:pt x="1328769" y="4215039"/>
                </a:lnTo>
                <a:lnTo>
                  <a:pt x="1338180" y="4215039"/>
                </a:lnTo>
                <a:lnTo>
                  <a:pt x="1338784" y="4227739"/>
                </a:lnTo>
                <a:lnTo>
                  <a:pt x="1336661" y="4227739"/>
                </a:lnTo>
                <a:lnTo>
                  <a:pt x="1334967" y="4240439"/>
                </a:lnTo>
                <a:lnTo>
                  <a:pt x="1333204" y="4253139"/>
                </a:lnTo>
                <a:lnTo>
                  <a:pt x="1330772" y="4265839"/>
                </a:lnTo>
                <a:close/>
              </a:path>
              <a:path w="3640454" h="4913630">
                <a:moveTo>
                  <a:pt x="1692673" y="4240439"/>
                </a:moveTo>
                <a:lnTo>
                  <a:pt x="1685069" y="4240439"/>
                </a:lnTo>
                <a:lnTo>
                  <a:pt x="1687087" y="4227739"/>
                </a:lnTo>
                <a:lnTo>
                  <a:pt x="1688960" y="4227739"/>
                </a:lnTo>
                <a:lnTo>
                  <a:pt x="1693297" y="4215039"/>
                </a:lnTo>
                <a:lnTo>
                  <a:pt x="1701779" y="4215039"/>
                </a:lnTo>
                <a:lnTo>
                  <a:pt x="1697556" y="4227739"/>
                </a:lnTo>
                <a:lnTo>
                  <a:pt x="1692673" y="4240439"/>
                </a:lnTo>
                <a:close/>
              </a:path>
              <a:path w="3640454" h="4913630">
                <a:moveTo>
                  <a:pt x="2945937" y="4227739"/>
                </a:moveTo>
                <a:lnTo>
                  <a:pt x="2940198" y="4227739"/>
                </a:lnTo>
                <a:lnTo>
                  <a:pt x="2944144" y="4215039"/>
                </a:lnTo>
                <a:lnTo>
                  <a:pt x="2949099" y="4215039"/>
                </a:lnTo>
                <a:lnTo>
                  <a:pt x="2945937" y="4227739"/>
                </a:lnTo>
                <a:close/>
              </a:path>
              <a:path w="3640454" h="4913630">
                <a:moveTo>
                  <a:pt x="1233" y="4278539"/>
                </a:moveTo>
                <a:lnTo>
                  <a:pt x="0" y="4278539"/>
                </a:lnTo>
                <a:lnTo>
                  <a:pt x="0" y="4227739"/>
                </a:lnTo>
                <a:lnTo>
                  <a:pt x="4198" y="4227739"/>
                </a:lnTo>
                <a:lnTo>
                  <a:pt x="7686" y="4240439"/>
                </a:lnTo>
                <a:lnTo>
                  <a:pt x="9280" y="4253139"/>
                </a:lnTo>
                <a:lnTo>
                  <a:pt x="10771" y="4265839"/>
                </a:lnTo>
                <a:lnTo>
                  <a:pt x="1233" y="4278539"/>
                </a:lnTo>
                <a:close/>
              </a:path>
              <a:path w="3640454" h="4913630">
                <a:moveTo>
                  <a:pt x="168976" y="4265839"/>
                </a:moveTo>
                <a:lnTo>
                  <a:pt x="154481" y="4265839"/>
                </a:lnTo>
                <a:lnTo>
                  <a:pt x="152000" y="4253139"/>
                </a:lnTo>
                <a:lnTo>
                  <a:pt x="149658" y="4253139"/>
                </a:lnTo>
                <a:lnTo>
                  <a:pt x="147476" y="4240439"/>
                </a:lnTo>
                <a:lnTo>
                  <a:pt x="145473" y="4227739"/>
                </a:lnTo>
                <a:lnTo>
                  <a:pt x="157949" y="4227739"/>
                </a:lnTo>
                <a:lnTo>
                  <a:pt x="161264" y="4240439"/>
                </a:lnTo>
                <a:lnTo>
                  <a:pt x="163390" y="4240439"/>
                </a:lnTo>
                <a:lnTo>
                  <a:pt x="165480" y="4253139"/>
                </a:lnTo>
                <a:lnTo>
                  <a:pt x="168976" y="4265839"/>
                </a:lnTo>
                <a:close/>
              </a:path>
              <a:path w="3640454" h="4913630">
                <a:moveTo>
                  <a:pt x="247547" y="4240439"/>
                </a:moveTo>
                <a:lnTo>
                  <a:pt x="237336" y="4240439"/>
                </a:lnTo>
                <a:lnTo>
                  <a:pt x="244594" y="4227739"/>
                </a:lnTo>
                <a:lnTo>
                  <a:pt x="247547" y="4240439"/>
                </a:lnTo>
                <a:close/>
              </a:path>
              <a:path w="3640454" h="4913630">
                <a:moveTo>
                  <a:pt x="344023" y="4240439"/>
                </a:moveTo>
                <a:lnTo>
                  <a:pt x="333217" y="4240439"/>
                </a:lnTo>
                <a:lnTo>
                  <a:pt x="334699" y="4227739"/>
                </a:lnTo>
                <a:lnTo>
                  <a:pt x="342621" y="4227739"/>
                </a:lnTo>
                <a:lnTo>
                  <a:pt x="344023" y="4240439"/>
                </a:lnTo>
                <a:close/>
              </a:path>
              <a:path w="3640454" h="4913630">
                <a:moveTo>
                  <a:pt x="461776" y="4253139"/>
                </a:moveTo>
                <a:lnTo>
                  <a:pt x="444866" y="4253139"/>
                </a:lnTo>
                <a:lnTo>
                  <a:pt x="441107" y="4240439"/>
                </a:lnTo>
                <a:lnTo>
                  <a:pt x="437518" y="4240439"/>
                </a:lnTo>
                <a:lnTo>
                  <a:pt x="434197" y="4227739"/>
                </a:lnTo>
                <a:lnTo>
                  <a:pt x="449794" y="4227739"/>
                </a:lnTo>
                <a:lnTo>
                  <a:pt x="453074" y="4240439"/>
                </a:lnTo>
                <a:lnTo>
                  <a:pt x="461776" y="4253139"/>
                </a:lnTo>
                <a:close/>
              </a:path>
              <a:path w="3640454" h="4913630">
                <a:moveTo>
                  <a:pt x="903948" y="4240439"/>
                </a:moveTo>
                <a:lnTo>
                  <a:pt x="901552" y="4227739"/>
                </a:lnTo>
                <a:lnTo>
                  <a:pt x="911351" y="4227739"/>
                </a:lnTo>
                <a:lnTo>
                  <a:pt x="903948" y="4240439"/>
                </a:lnTo>
                <a:close/>
              </a:path>
              <a:path w="3640454" h="4913630">
                <a:moveTo>
                  <a:pt x="984364" y="4253139"/>
                </a:moveTo>
                <a:lnTo>
                  <a:pt x="974503" y="4253139"/>
                </a:lnTo>
                <a:lnTo>
                  <a:pt x="971424" y="4227739"/>
                </a:lnTo>
                <a:lnTo>
                  <a:pt x="982358" y="4227739"/>
                </a:lnTo>
                <a:lnTo>
                  <a:pt x="984505" y="4240439"/>
                </a:lnTo>
                <a:lnTo>
                  <a:pt x="984364" y="4253139"/>
                </a:lnTo>
                <a:close/>
              </a:path>
              <a:path w="3640454" h="4913630">
                <a:moveTo>
                  <a:pt x="1603349" y="4265839"/>
                </a:moveTo>
                <a:lnTo>
                  <a:pt x="1596467" y="4265839"/>
                </a:lnTo>
                <a:lnTo>
                  <a:pt x="1599407" y="4253139"/>
                </a:lnTo>
                <a:lnTo>
                  <a:pt x="1603260" y="4240439"/>
                </a:lnTo>
                <a:lnTo>
                  <a:pt x="1607780" y="4227739"/>
                </a:lnTo>
                <a:lnTo>
                  <a:pt x="1620779" y="4227739"/>
                </a:lnTo>
                <a:lnTo>
                  <a:pt x="1616004" y="4240439"/>
                </a:lnTo>
                <a:lnTo>
                  <a:pt x="1612270" y="4253139"/>
                </a:lnTo>
                <a:lnTo>
                  <a:pt x="1608142" y="4253139"/>
                </a:lnTo>
                <a:lnTo>
                  <a:pt x="1603349" y="4265839"/>
                </a:lnTo>
                <a:close/>
              </a:path>
              <a:path w="3640454" h="4913630">
                <a:moveTo>
                  <a:pt x="2622219" y="4265839"/>
                </a:moveTo>
                <a:lnTo>
                  <a:pt x="2624434" y="4253139"/>
                </a:lnTo>
                <a:lnTo>
                  <a:pt x="2627578" y="4240439"/>
                </a:lnTo>
                <a:lnTo>
                  <a:pt x="2631816" y="4240439"/>
                </a:lnTo>
                <a:lnTo>
                  <a:pt x="2637315" y="4227739"/>
                </a:lnTo>
                <a:lnTo>
                  <a:pt x="2636226" y="4240439"/>
                </a:lnTo>
                <a:lnTo>
                  <a:pt x="2633580" y="4253139"/>
                </a:lnTo>
                <a:lnTo>
                  <a:pt x="2629027" y="4253139"/>
                </a:lnTo>
                <a:lnTo>
                  <a:pt x="2622219" y="4265839"/>
                </a:lnTo>
                <a:close/>
              </a:path>
              <a:path w="3640454" h="4913630">
                <a:moveTo>
                  <a:pt x="2750648" y="4240439"/>
                </a:moveTo>
                <a:lnTo>
                  <a:pt x="2744435" y="4240439"/>
                </a:lnTo>
                <a:lnTo>
                  <a:pt x="2748964" y="4227739"/>
                </a:lnTo>
                <a:lnTo>
                  <a:pt x="2753661" y="4227739"/>
                </a:lnTo>
                <a:lnTo>
                  <a:pt x="2750648" y="4240439"/>
                </a:lnTo>
                <a:close/>
              </a:path>
              <a:path w="3640454" h="4913630">
                <a:moveTo>
                  <a:pt x="2857220" y="4240439"/>
                </a:moveTo>
                <a:lnTo>
                  <a:pt x="2850753" y="4240439"/>
                </a:lnTo>
                <a:lnTo>
                  <a:pt x="2854298" y="4227739"/>
                </a:lnTo>
                <a:lnTo>
                  <a:pt x="2858475" y="4227739"/>
                </a:lnTo>
                <a:lnTo>
                  <a:pt x="2857220" y="4240439"/>
                </a:lnTo>
                <a:close/>
              </a:path>
              <a:path w="3640454" h="4913630">
                <a:moveTo>
                  <a:pt x="2937099" y="4240439"/>
                </a:moveTo>
                <a:lnTo>
                  <a:pt x="2937813" y="4227739"/>
                </a:lnTo>
                <a:lnTo>
                  <a:pt x="2941466" y="4227739"/>
                </a:lnTo>
                <a:lnTo>
                  <a:pt x="2937099" y="4240439"/>
                </a:lnTo>
                <a:close/>
              </a:path>
              <a:path w="3640454" h="4913630">
                <a:moveTo>
                  <a:pt x="261207" y="4278539"/>
                </a:moveTo>
                <a:lnTo>
                  <a:pt x="250179" y="4278539"/>
                </a:lnTo>
                <a:lnTo>
                  <a:pt x="245247" y="4265839"/>
                </a:lnTo>
                <a:lnTo>
                  <a:pt x="241228" y="4253139"/>
                </a:lnTo>
                <a:lnTo>
                  <a:pt x="238492" y="4253139"/>
                </a:lnTo>
                <a:lnTo>
                  <a:pt x="237407" y="4240439"/>
                </a:lnTo>
                <a:lnTo>
                  <a:pt x="252009" y="4240439"/>
                </a:lnTo>
                <a:lnTo>
                  <a:pt x="255385" y="4253139"/>
                </a:lnTo>
                <a:lnTo>
                  <a:pt x="258252" y="4265839"/>
                </a:lnTo>
                <a:lnTo>
                  <a:pt x="261187" y="4265839"/>
                </a:lnTo>
                <a:lnTo>
                  <a:pt x="261207" y="4278539"/>
                </a:lnTo>
                <a:close/>
              </a:path>
              <a:path w="3640454" h="4913630">
                <a:moveTo>
                  <a:pt x="360135" y="4265839"/>
                </a:moveTo>
                <a:lnTo>
                  <a:pt x="343412" y="4265839"/>
                </a:lnTo>
                <a:lnTo>
                  <a:pt x="339139" y="4253139"/>
                </a:lnTo>
                <a:lnTo>
                  <a:pt x="335771" y="4253139"/>
                </a:lnTo>
                <a:lnTo>
                  <a:pt x="333658" y="4240439"/>
                </a:lnTo>
                <a:lnTo>
                  <a:pt x="348848" y="4240439"/>
                </a:lnTo>
                <a:lnTo>
                  <a:pt x="352911" y="4253139"/>
                </a:lnTo>
                <a:lnTo>
                  <a:pt x="360135" y="4265839"/>
                </a:lnTo>
                <a:close/>
              </a:path>
              <a:path w="3640454" h="4913630">
                <a:moveTo>
                  <a:pt x="1199145" y="4253139"/>
                </a:moveTo>
                <a:lnTo>
                  <a:pt x="1188335" y="4253139"/>
                </a:lnTo>
                <a:lnTo>
                  <a:pt x="1188974" y="4240439"/>
                </a:lnTo>
                <a:lnTo>
                  <a:pt x="1199695" y="4240439"/>
                </a:lnTo>
                <a:lnTo>
                  <a:pt x="1199145" y="4253139"/>
                </a:lnTo>
                <a:close/>
              </a:path>
              <a:path w="3640454" h="4913630">
                <a:moveTo>
                  <a:pt x="1953233" y="4253139"/>
                </a:moveTo>
                <a:lnTo>
                  <a:pt x="1941709" y="4253139"/>
                </a:lnTo>
                <a:lnTo>
                  <a:pt x="1946982" y="4240439"/>
                </a:lnTo>
                <a:lnTo>
                  <a:pt x="1952176" y="4240439"/>
                </a:lnTo>
                <a:lnTo>
                  <a:pt x="1953233" y="4253139"/>
                </a:lnTo>
                <a:close/>
              </a:path>
              <a:path w="3640454" h="4913630">
                <a:moveTo>
                  <a:pt x="2049606" y="4253139"/>
                </a:moveTo>
                <a:lnTo>
                  <a:pt x="2038060" y="4253139"/>
                </a:lnTo>
                <a:lnTo>
                  <a:pt x="2045860" y="4240439"/>
                </a:lnTo>
                <a:lnTo>
                  <a:pt x="2047466" y="4240439"/>
                </a:lnTo>
                <a:lnTo>
                  <a:pt x="2049606" y="4253139"/>
                </a:lnTo>
                <a:close/>
              </a:path>
              <a:path w="3640454" h="4913630">
                <a:moveTo>
                  <a:pt x="2525210" y="4265839"/>
                </a:moveTo>
                <a:lnTo>
                  <a:pt x="2516879" y="4265839"/>
                </a:lnTo>
                <a:lnTo>
                  <a:pt x="2518287" y="4253139"/>
                </a:lnTo>
                <a:lnTo>
                  <a:pt x="2522451" y="4253139"/>
                </a:lnTo>
                <a:lnTo>
                  <a:pt x="2530184" y="4240439"/>
                </a:lnTo>
                <a:lnTo>
                  <a:pt x="2528079" y="4253139"/>
                </a:lnTo>
                <a:lnTo>
                  <a:pt x="2525210" y="4265839"/>
                </a:lnTo>
                <a:close/>
              </a:path>
              <a:path w="3640454" h="4913630">
                <a:moveTo>
                  <a:pt x="2741654" y="4253139"/>
                </a:moveTo>
                <a:lnTo>
                  <a:pt x="2741937" y="4240439"/>
                </a:lnTo>
                <a:lnTo>
                  <a:pt x="2746561" y="4240439"/>
                </a:lnTo>
                <a:lnTo>
                  <a:pt x="2741654" y="4253139"/>
                </a:lnTo>
                <a:close/>
              </a:path>
              <a:path w="3640454" h="4913630">
                <a:moveTo>
                  <a:pt x="2847021" y="4253139"/>
                </a:moveTo>
                <a:lnTo>
                  <a:pt x="2848219" y="4240439"/>
                </a:lnTo>
                <a:lnTo>
                  <a:pt x="2853742" y="4240439"/>
                </a:lnTo>
                <a:lnTo>
                  <a:pt x="2847021" y="4253139"/>
                </a:lnTo>
                <a:close/>
              </a:path>
              <a:path w="3640454" h="4913630">
                <a:moveTo>
                  <a:pt x="453557" y="4265839"/>
                </a:moveTo>
                <a:lnTo>
                  <a:pt x="450470" y="4265839"/>
                </a:lnTo>
                <a:lnTo>
                  <a:pt x="448700" y="4253139"/>
                </a:lnTo>
                <a:lnTo>
                  <a:pt x="461340" y="4253139"/>
                </a:lnTo>
                <a:lnTo>
                  <a:pt x="453557" y="4265839"/>
                </a:lnTo>
                <a:close/>
              </a:path>
              <a:path w="3640454" h="4913630">
                <a:moveTo>
                  <a:pt x="780658" y="4291239"/>
                </a:moveTo>
                <a:lnTo>
                  <a:pt x="769036" y="4291239"/>
                </a:lnTo>
                <a:lnTo>
                  <a:pt x="766218" y="4278539"/>
                </a:lnTo>
                <a:lnTo>
                  <a:pt x="763519" y="4278539"/>
                </a:lnTo>
                <a:lnTo>
                  <a:pt x="760925" y="4265839"/>
                </a:lnTo>
                <a:lnTo>
                  <a:pt x="757483" y="4253139"/>
                </a:lnTo>
                <a:lnTo>
                  <a:pt x="769196" y="4253139"/>
                </a:lnTo>
                <a:lnTo>
                  <a:pt x="772360" y="4265839"/>
                </a:lnTo>
                <a:lnTo>
                  <a:pt x="775319" y="4265839"/>
                </a:lnTo>
                <a:lnTo>
                  <a:pt x="780658" y="4291239"/>
                </a:lnTo>
                <a:close/>
              </a:path>
              <a:path w="3640454" h="4913630">
                <a:moveTo>
                  <a:pt x="850885" y="4265839"/>
                </a:moveTo>
                <a:lnTo>
                  <a:pt x="839541" y="4265839"/>
                </a:lnTo>
                <a:lnTo>
                  <a:pt x="839889" y="4253139"/>
                </a:lnTo>
                <a:lnTo>
                  <a:pt x="849922" y="4253139"/>
                </a:lnTo>
                <a:lnTo>
                  <a:pt x="850885" y="4265839"/>
                </a:lnTo>
                <a:close/>
              </a:path>
              <a:path w="3640454" h="4913630">
                <a:moveTo>
                  <a:pt x="1130183" y="4265839"/>
                </a:moveTo>
                <a:lnTo>
                  <a:pt x="1119475" y="4265839"/>
                </a:lnTo>
                <a:lnTo>
                  <a:pt x="1118539" y="4253139"/>
                </a:lnTo>
                <a:lnTo>
                  <a:pt x="1130552" y="4253139"/>
                </a:lnTo>
                <a:lnTo>
                  <a:pt x="1130183" y="4265839"/>
                </a:lnTo>
                <a:close/>
              </a:path>
              <a:path w="3640454" h="4913630">
                <a:moveTo>
                  <a:pt x="1197358" y="4278539"/>
                </a:moveTo>
                <a:lnTo>
                  <a:pt x="1186612" y="4278539"/>
                </a:lnTo>
                <a:lnTo>
                  <a:pt x="1187479" y="4253139"/>
                </a:lnTo>
                <a:lnTo>
                  <a:pt x="1198646" y="4253139"/>
                </a:lnTo>
                <a:lnTo>
                  <a:pt x="1197818" y="4265839"/>
                </a:lnTo>
                <a:lnTo>
                  <a:pt x="1197358" y="4278539"/>
                </a:lnTo>
                <a:close/>
              </a:path>
              <a:path w="3640454" h="4913630">
                <a:moveTo>
                  <a:pt x="1385750" y="4303939"/>
                </a:moveTo>
                <a:lnTo>
                  <a:pt x="1376960" y="4303939"/>
                </a:lnTo>
                <a:lnTo>
                  <a:pt x="1377143" y="4291239"/>
                </a:lnTo>
                <a:lnTo>
                  <a:pt x="1379342" y="4291239"/>
                </a:lnTo>
                <a:lnTo>
                  <a:pt x="1382142" y="4278539"/>
                </a:lnTo>
                <a:lnTo>
                  <a:pt x="1385479" y="4265839"/>
                </a:lnTo>
                <a:lnTo>
                  <a:pt x="1389287" y="4253139"/>
                </a:lnTo>
                <a:lnTo>
                  <a:pt x="1397565" y="4253139"/>
                </a:lnTo>
                <a:lnTo>
                  <a:pt x="1396936" y="4265839"/>
                </a:lnTo>
                <a:lnTo>
                  <a:pt x="1394784" y="4265839"/>
                </a:lnTo>
                <a:lnTo>
                  <a:pt x="1392240" y="4278539"/>
                </a:lnTo>
                <a:lnTo>
                  <a:pt x="1389248" y="4291239"/>
                </a:lnTo>
                <a:lnTo>
                  <a:pt x="1385750" y="4303939"/>
                </a:lnTo>
                <a:close/>
              </a:path>
              <a:path w="3640454" h="4913630">
                <a:moveTo>
                  <a:pt x="1516453" y="4303939"/>
                </a:moveTo>
                <a:lnTo>
                  <a:pt x="1509027" y="4303939"/>
                </a:lnTo>
                <a:lnTo>
                  <a:pt x="1509233" y="4291239"/>
                </a:lnTo>
                <a:lnTo>
                  <a:pt x="1513316" y="4291239"/>
                </a:lnTo>
                <a:lnTo>
                  <a:pt x="1516855" y="4278539"/>
                </a:lnTo>
                <a:lnTo>
                  <a:pt x="1520433" y="4265839"/>
                </a:lnTo>
                <a:lnTo>
                  <a:pt x="1525235" y="4253139"/>
                </a:lnTo>
                <a:lnTo>
                  <a:pt x="1534102" y="4253139"/>
                </a:lnTo>
                <a:lnTo>
                  <a:pt x="1533529" y="4265839"/>
                </a:lnTo>
                <a:lnTo>
                  <a:pt x="1530230" y="4265839"/>
                </a:lnTo>
                <a:lnTo>
                  <a:pt x="1526491" y="4278539"/>
                </a:lnTo>
                <a:lnTo>
                  <a:pt x="1522002" y="4291239"/>
                </a:lnTo>
                <a:lnTo>
                  <a:pt x="1516453" y="4303939"/>
                </a:lnTo>
                <a:close/>
              </a:path>
              <a:path w="3640454" h="4913630">
                <a:moveTo>
                  <a:pt x="1761777" y="4265839"/>
                </a:moveTo>
                <a:lnTo>
                  <a:pt x="1757140" y="4265839"/>
                </a:lnTo>
                <a:lnTo>
                  <a:pt x="1759091" y="4253139"/>
                </a:lnTo>
                <a:lnTo>
                  <a:pt x="1761777" y="4265839"/>
                </a:lnTo>
                <a:close/>
              </a:path>
              <a:path w="3640454" h="4913630">
                <a:moveTo>
                  <a:pt x="1846014" y="4278539"/>
                </a:moveTo>
                <a:lnTo>
                  <a:pt x="1840487" y="4278539"/>
                </a:lnTo>
                <a:lnTo>
                  <a:pt x="1841841" y="4265839"/>
                </a:lnTo>
                <a:lnTo>
                  <a:pt x="1845952" y="4253139"/>
                </a:lnTo>
                <a:lnTo>
                  <a:pt x="1857663" y="4253139"/>
                </a:lnTo>
                <a:lnTo>
                  <a:pt x="1855240" y="4265839"/>
                </a:lnTo>
                <a:lnTo>
                  <a:pt x="1852108" y="4265839"/>
                </a:lnTo>
                <a:lnTo>
                  <a:pt x="1846014" y="4278539"/>
                </a:lnTo>
                <a:close/>
              </a:path>
              <a:path w="3640454" h="4913630">
                <a:moveTo>
                  <a:pt x="1947193" y="4265839"/>
                </a:moveTo>
                <a:lnTo>
                  <a:pt x="1935528" y="4265839"/>
                </a:lnTo>
                <a:lnTo>
                  <a:pt x="1938087" y="4253139"/>
                </a:lnTo>
                <a:lnTo>
                  <a:pt x="1950308" y="4253139"/>
                </a:lnTo>
                <a:lnTo>
                  <a:pt x="1947193" y="4265839"/>
                </a:lnTo>
                <a:close/>
              </a:path>
              <a:path w="3640454" h="4913630">
                <a:moveTo>
                  <a:pt x="2043343" y="4265839"/>
                </a:moveTo>
                <a:lnTo>
                  <a:pt x="2032456" y="4265839"/>
                </a:lnTo>
                <a:lnTo>
                  <a:pt x="2037053" y="4253139"/>
                </a:lnTo>
                <a:lnTo>
                  <a:pt x="2047729" y="4253139"/>
                </a:lnTo>
                <a:lnTo>
                  <a:pt x="2043343" y="4265839"/>
                </a:lnTo>
                <a:close/>
              </a:path>
              <a:path w="3640454" h="4913630">
                <a:moveTo>
                  <a:pt x="2142437" y="4265839"/>
                </a:moveTo>
                <a:lnTo>
                  <a:pt x="2130947" y="4265839"/>
                </a:lnTo>
                <a:lnTo>
                  <a:pt x="2135274" y="4253139"/>
                </a:lnTo>
                <a:lnTo>
                  <a:pt x="2146446" y="4253139"/>
                </a:lnTo>
                <a:lnTo>
                  <a:pt x="2142437" y="4265839"/>
                </a:lnTo>
                <a:close/>
              </a:path>
              <a:path w="3640454" h="4913630">
                <a:moveTo>
                  <a:pt x="2239980" y="4265839"/>
                </a:moveTo>
                <a:lnTo>
                  <a:pt x="2231662" y="4265839"/>
                </a:lnTo>
                <a:lnTo>
                  <a:pt x="2236804" y="4253139"/>
                </a:lnTo>
                <a:lnTo>
                  <a:pt x="2242627" y="4253139"/>
                </a:lnTo>
                <a:lnTo>
                  <a:pt x="2239980" y="4265839"/>
                </a:lnTo>
                <a:close/>
              </a:path>
              <a:path w="3640454" h="4913630">
                <a:moveTo>
                  <a:pt x="2336425" y="4265839"/>
                </a:moveTo>
                <a:lnTo>
                  <a:pt x="2331519" y="4265839"/>
                </a:lnTo>
                <a:lnTo>
                  <a:pt x="2336802" y="4253139"/>
                </a:lnTo>
                <a:lnTo>
                  <a:pt x="2336425" y="4265839"/>
                </a:lnTo>
                <a:close/>
              </a:path>
              <a:path w="3640454" h="4913630">
                <a:moveTo>
                  <a:pt x="2425058" y="4278539"/>
                </a:moveTo>
                <a:lnTo>
                  <a:pt x="2419796" y="4278539"/>
                </a:lnTo>
                <a:lnTo>
                  <a:pt x="2422102" y="4265839"/>
                </a:lnTo>
                <a:lnTo>
                  <a:pt x="2427853" y="4253139"/>
                </a:lnTo>
                <a:lnTo>
                  <a:pt x="2434657" y="4253139"/>
                </a:lnTo>
                <a:lnTo>
                  <a:pt x="2431855" y="4265839"/>
                </a:lnTo>
                <a:lnTo>
                  <a:pt x="2429015" y="4265839"/>
                </a:lnTo>
                <a:lnTo>
                  <a:pt x="2425058" y="4278539"/>
                </a:lnTo>
                <a:close/>
              </a:path>
              <a:path w="3640454" h="4913630">
                <a:moveTo>
                  <a:pt x="356028" y="4278539"/>
                </a:moveTo>
                <a:lnTo>
                  <a:pt x="349831" y="4278539"/>
                </a:lnTo>
                <a:lnTo>
                  <a:pt x="348243" y="4265839"/>
                </a:lnTo>
                <a:lnTo>
                  <a:pt x="358871" y="4265839"/>
                </a:lnTo>
                <a:lnTo>
                  <a:pt x="356028" y="4278539"/>
                </a:lnTo>
                <a:close/>
              </a:path>
              <a:path w="3640454" h="4913630">
                <a:moveTo>
                  <a:pt x="694156" y="4303939"/>
                </a:moveTo>
                <a:lnTo>
                  <a:pt x="683602" y="4303939"/>
                </a:lnTo>
                <a:lnTo>
                  <a:pt x="678783" y="4291239"/>
                </a:lnTo>
                <a:lnTo>
                  <a:pt x="674724" y="4278539"/>
                </a:lnTo>
                <a:lnTo>
                  <a:pt x="671271" y="4278539"/>
                </a:lnTo>
                <a:lnTo>
                  <a:pt x="668275" y="4265839"/>
                </a:lnTo>
                <a:lnTo>
                  <a:pt x="684015" y="4265839"/>
                </a:lnTo>
                <a:lnTo>
                  <a:pt x="687576" y="4278539"/>
                </a:lnTo>
                <a:lnTo>
                  <a:pt x="690719" y="4291239"/>
                </a:lnTo>
                <a:lnTo>
                  <a:pt x="694029" y="4291239"/>
                </a:lnTo>
                <a:lnTo>
                  <a:pt x="694156" y="4303939"/>
                </a:lnTo>
                <a:close/>
              </a:path>
              <a:path w="3640454" h="4913630">
                <a:moveTo>
                  <a:pt x="857881" y="4303939"/>
                </a:moveTo>
                <a:lnTo>
                  <a:pt x="848145" y="4303939"/>
                </a:lnTo>
                <a:lnTo>
                  <a:pt x="847156" y="4291239"/>
                </a:lnTo>
                <a:lnTo>
                  <a:pt x="845019" y="4291239"/>
                </a:lnTo>
                <a:lnTo>
                  <a:pt x="843025" y="4278539"/>
                </a:lnTo>
                <a:lnTo>
                  <a:pt x="839410" y="4265839"/>
                </a:lnTo>
                <a:lnTo>
                  <a:pt x="852962" y="4265839"/>
                </a:lnTo>
                <a:lnTo>
                  <a:pt x="854942" y="4278539"/>
                </a:lnTo>
                <a:lnTo>
                  <a:pt x="856830" y="4278539"/>
                </a:lnTo>
                <a:lnTo>
                  <a:pt x="859293" y="4291239"/>
                </a:lnTo>
                <a:lnTo>
                  <a:pt x="857881" y="4303939"/>
                </a:lnTo>
                <a:close/>
              </a:path>
              <a:path w="3640454" h="4913630">
                <a:moveTo>
                  <a:pt x="923527" y="4291239"/>
                </a:moveTo>
                <a:lnTo>
                  <a:pt x="910856" y="4291239"/>
                </a:lnTo>
                <a:lnTo>
                  <a:pt x="909558" y="4278539"/>
                </a:lnTo>
                <a:lnTo>
                  <a:pt x="909028" y="4278539"/>
                </a:lnTo>
                <a:lnTo>
                  <a:pt x="911235" y="4265839"/>
                </a:lnTo>
                <a:lnTo>
                  <a:pt x="919284" y="4265839"/>
                </a:lnTo>
                <a:lnTo>
                  <a:pt x="921205" y="4278539"/>
                </a:lnTo>
                <a:lnTo>
                  <a:pt x="923527" y="4291239"/>
                </a:lnTo>
                <a:close/>
              </a:path>
              <a:path w="3640454" h="4913630">
                <a:moveTo>
                  <a:pt x="1255170" y="4316639"/>
                </a:moveTo>
                <a:lnTo>
                  <a:pt x="1245675" y="4316639"/>
                </a:lnTo>
                <a:lnTo>
                  <a:pt x="1245409" y="4303939"/>
                </a:lnTo>
                <a:lnTo>
                  <a:pt x="1250519" y="4291239"/>
                </a:lnTo>
                <a:lnTo>
                  <a:pt x="1253043" y="4278539"/>
                </a:lnTo>
                <a:lnTo>
                  <a:pt x="1255080" y="4265839"/>
                </a:lnTo>
                <a:lnTo>
                  <a:pt x="1258491" y="4278539"/>
                </a:lnTo>
                <a:lnTo>
                  <a:pt x="1262971" y="4278539"/>
                </a:lnTo>
                <a:lnTo>
                  <a:pt x="1260907" y="4291239"/>
                </a:lnTo>
                <a:lnTo>
                  <a:pt x="1259287" y="4291239"/>
                </a:lnTo>
                <a:lnTo>
                  <a:pt x="1257609" y="4303939"/>
                </a:lnTo>
                <a:lnTo>
                  <a:pt x="1255170" y="4316639"/>
                </a:lnTo>
                <a:close/>
              </a:path>
              <a:path w="3640454" h="4913630">
                <a:moveTo>
                  <a:pt x="1760621" y="4278539"/>
                </a:moveTo>
                <a:lnTo>
                  <a:pt x="1747864" y="4278539"/>
                </a:lnTo>
                <a:lnTo>
                  <a:pt x="1751365" y="4265839"/>
                </a:lnTo>
                <a:lnTo>
                  <a:pt x="1763409" y="4265839"/>
                </a:lnTo>
                <a:lnTo>
                  <a:pt x="1760621" y="4278539"/>
                </a:lnTo>
                <a:close/>
              </a:path>
              <a:path w="3640454" h="4913630">
                <a:moveTo>
                  <a:pt x="2134578" y="4278539"/>
                </a:moveTo>
                <a:lnTo>
                  <a:pt x="2129047" y="4278539"/>
                </a:lnTo>
                <a:lnTo>
                  <a:pt x="2128155" y="4265839"/>
                </a:lnTo>
                <a:lnTo>
                  <a:pt x="2139010" y="4265839"/>
                </a:lnTo>
                <a:lnTo>
                  <a:pt x="2134578" y="4278539"/>
                </a:lnTo>
                <a:close/>
              </a:path>
              <a:path w="3640454" h="4913630">
                <a:moveTo>
                  <a:pt x="2231128" y="4278539"/>
                </a:moveTo>
                <a:lnTo>
                  <a:pt x="2225715" y="4278539"/>
                </a:lnTo>
                <a:lnTo>
                  <a:pt x="2228326" y="4265839"/>
                </a:lnTo>
                <a:lnTo>
                  <a:pt x="2236261" y="4265839"/>
                </a:lnTo>
                <a:lnTo>
                  <a:pt x="2231128" y="4278539"/>
                </a:lnTo>
                <a:close/>
              </a:path>
              <a:path w="3640454" h="4913630">
                <a:moveTo>
                  <a:pt x="2330295" y="4278539"/>
                </a:moveTo>
                <a:lnTo>
                  <a:pt x="2324148" y="4278539"/>
                </a:lnTo>
                <a:lnTo>
                  <a:pt x="2325458" y="4265839"/>
                </a:lnTo>
                <a:lnTo>
                  <a:pt x="2334322" y="4265839"/>
                </a:lnTo>
                <a:lnTo>
                  <a:pt x="2330295" y="4278539"/>
                </a:lnTo>
                <a:close/>
              </a:path>
              <a:path w="3640454" h="4913630">
                <a:moveTo>
                  <a:pt x="100311" y="4316639"/>
                </a:moveTo>
                <a:lnTo>
                  <a:pt x="87389" y="4316639"/>
                </a:lnTo>
                <a:lnTo>
                  <a:pt x="80412" y="4291239"/>
                </a:lnTo>
                <a:lnTo>
                  <a:pt x="77006" y="4278539"/>
                </a:lnTo>
                <a:lnTo>
                  <a:pt x="92796" y="4278539"/>
                </a:lnTo>
                <a:lnTo>
                  <a:pt x="95450" y="4291239"/>
                </a:lnTo>
                <a:lnTo>
                  <a:pt x="97893" y="4291239"/>
                </a:lnTo>
                <a:lnTo>
                  <a:pt x="100000" y="4303939"/>
                </a:lnTo>
                <a:lnTo>
                  <a:pt x="100617" y="4303939"/>
                </a:lnTo>
                <a:lnTo>
                  <a:pt x="100311" y="4316639"/>
                </a:lnTo>
                <a:close/>
              </a:path>
              <a:path w="3640454" h="4913630">
                <a:moveTo>
                  <a:pt x="595220" y="4303939"/>
                </a:moveTo>
                <a:lnTo>
                  <a:pt x="579197" y="4303939"/>
                </a:lnTo>
                <a:lnTo>
                  <a:pt x="575385" y="4291239"/>
                </a:lnTo>
                <a:lnTo>
                  <a:pt x="571842" y="4278539"/>
                </a:lnTo>
                <a:lnTo>
                  <a:pt x="587383" y="4278539"/>
                </a:lnTo>
                <a:lnTo>
                  <a:pt x="591637" y="4291239"/>
                </a:lnTo>
                <a:lnTo>
                  <a:pt x="595220" y="4303939"/>
                </a:lnTo>
                <a:close/>
              </a:path>
              <a:path w="3640454" h="4913630">
                <a:moveTo>
                  <a:pt x="1059994" y="4329339"/>
                </a:moveTo>
                <a:lnTo>
                  <a:pt x="1049888" y="4329339"/>
                </a:lnTo>
                <a:lnTo>
                  <a:pt x="1049698" y="4316639"/>
                </a:lnTo>
                <a:lnTo>
                  <a:pt x="1049700" y="4278539"/>
                </a:lnTo>
                <a:lnTo>
                  <a:pt x="1060067" y="4278539"/>
                </a:lnTo>
                <a:lnTo>
                  <a:pt x="1060187" y="4291239"/>
                </a:lnTo>
                <a:lnTo>
                  <a:pt x="1060379" y="4291239"/>
                </a:lnTo>
                <a:lnTo>
                  <a:pt x="1060239" y="4303939"/>
                </a:lnTo>
                <a:lnTo>
                  <a:pt x="1060333" y="4316639"/>
                </a:lnTo>
                <a:lnTo>
                  <a:pt x="1059994" y="4329339"/>
                </a:lnTo>
                <a:close/>
              </a:path>
              <a:path w="3640454" h="4913630">
                <a:moveTo>
                  <a:pt x="1195689" y="4291239"/>
                </a:moveTo>
                <a:lnTo>
                  <a:pt x="1184820" y="4291239"/>
                </a:lnTo>
                <a:lnTo>
                  <a:pt x="1185786" y="4278539"/>
                </a:lnTo>
                <a:lnTo>
                  <a:pt x="1196445" y="4278539"/>
                </a:lnTo>
                <a:lnTo>
                  <a:pt x="1195689" y="4291239"/>
                </a:lnTo>
                <a:close/>
              </a:path>
              <a:path w="3640454" h="4913630">
                <a:moveTo>
                  <a:pt x="1660005" y="4303939"/>
                </a:moveTo>
                <a:lnTo>
                  <a:pt x="1653445" y="4303939"/>
                </a:lnTo>
                <a:lnTo>
                  <a:pt x="1658280" y="4291239"/>
                </a:lnTo>
                <a:lnTo>
                  <a:pt x="1658868" y="4278539"/>
                </a:lnTo>
                <a:lnTo>
                  <a:pt x="1670613" y="4278539"/>
                </a:lnTo>
                <a:lnTo>
                  <a:pt x="1670400" y="4291239"/>
                </a:lnTo>
                <a:lnTo>
                  <a:pt x="1665233" y="4291239"/>
                </a:lnTo>
                <a:lnTo>
                  <a:pt x="1660005" y="4303939"/>
                </a:lnTo>
                <a:close/>
              </a:path>
              <a:path w="3640454" h="4913630">
                <a:moveTo>
                  <a:pt x="1751426" y="4291239"/>
                </a:moveTo>
                <a:lnTo>
                  <a:pt x="1746005" y="4291239"/>
                </a:lnTo>
                <a:lnTo>
                  <a:pt x="1744651" y="4278539"/>
                </a:lnTo>
                <a:lnTo>
                  <a:pt x="1757402" y="4278539"/>
                </a:lnTo>
                <a:lnTo>
                  <a:pt x="1751426" y="4291239"/>
                </a:lnTo>
                <a:close/>
              </a:path>
              <a:path w="3640454" h="4913630">
                <a:moveTo>
                  <a:pt x="486850" y="4303939"/>
                </a:moveTo>
                <a:lnTo>
                  <a:pt x="472021" y="4303939"/>
                </a:lnTo>
                <a:lnTo>
                  <a:pt x="469615" y="4291239"/>
                </a:lnTo>
                <a:lnTo>
                  <a:pt x="482059" y="4291239"/>
                </a:lnTo>
                <a:lnTo>
                  <a:pt x="486850" y="4303939"/>
                </a:lnTo>
                <a:close/>
              </a:path>
              <a:path w="3640454" h="4913630">
                <a:moveTo>
                  <a:pt x="925589" y="4316639"/>
                </a:moveTo>
                <a:lnTo>
                  <a:pt x="916014" y="4316639"/>
                </a:lnTo>
                <a:lnTo>
                  <a:pt x="913816" y="4303939"/>
                </a:lnTo>
                <a:lnTo>
                  <a:pt x="912284" y="4291239"/>
                </a:lnTo>
                <a:lnTo>
                  <a:pt x="924861" y="4291239"/>
                </a:lnTo>
                <a:lnTo>
                  <a:pt x="925838" y="4303939"/>
                </a:lnTo>
                <a:lnTo>
                  <a:pt x="926012" y="4303939"/>
                </a:lnTo>
                <a:lnTo>
                  <a:pt x="925589" y="4316639"/>
                </a:lnTo>
                <a:close/>
              </a:path>
              <a:path w="3640454" h="4913630">
                <a:moveTo>
                  <a:pt x="991811" y="4316639"/>
                </a:moveTo>
                <a:lnTo>
                  <a:pt x="980565" y="4316639"/>
                </a:lnTo>
                <a:lnTo>
                  <a:pt x="980186" y="4303939"/>
                </a:lnTo>
                <a:lnTo>
                  <a:pt x="979852" y="4291239"/>
                </a:lnTo>
                <a:lnTo>
                  <a:pt x="989608" y="4291239"/>
                </a:lnTo>
                <a:lnTo>
                  <a:pt x="990695" y="4303939"/>
                </a:lnTo>
                <a:lnTo>
                  <a:pt x="991127" y="4303939"/>
                </a:lnTo>
                <a:lnTo>
                  <a:pt x="991811" y="4316639"/>
                </a:lnTo>
                <a:close/>
              </a:path>
              <a:path w="3640454" h="4913630">
                <a:moveTo>
                  <a:pt x="1432953" y="4342039"/>
                </a:moveTo>
                <a:lnTo>
                  <a:pt x="1424900" y="4342039"/>
                </a:lnTo>
                <a:lnTo>
                  <a:pt x="1429206" y="4329339"/>
                </a:lnTo>
                <a:lnTo>
                  <a:pt x="1432989" y="4316639"/>
                </a:lnTo>
                <a:lnTo>
                  <a:pt x="1437428" y="4303939"/>
                </a:lnTo>
                <a:lnTo>
                  <a:pt x="1442896" y="4291239"/>
                </a:lnTo>
                <a:lnTo>
                  <a:pt x="1448620" y="4291239"/>
                </a:lnTo>
                <a:lnTo>
                  <a:pt x="1450251" y="4303939"/>
                </a:lnTo>
                <a:lnTo>
                  <a:pt x="1446715" y="4303939"/>
                </a:lnTo>
                <a:lnTo>
                  <a:pt x="1442989" y="4316639"/>
                </a:lnTo>
                <a:lnTo>
                  <a:pt x="1438497" y="4329339"/>
                </a:lnTo>
                <a:lnTo>
                  <a:pt x="1432953" y="4342039"/>
                </a:lnTo>
                <a:close/>
              </a:path>
              <a:path w="3640454" h="4913630">
                <a:moveTo>
                  <a:pt x="27816" y="4329339"/>
                </a:moveTo>
                <a:lnTo>
                  <a:pt x="13094" y="4329339"/>
                </a:lnTo>
                <a:lnTo>
                  <a:pt x="11031" y="4316639"/>
                </a:lnTo>
                <a:lnTo>
                  <a:pt x="9970" y="4316639"/>
                </a:lnTo>
                <a:lnTo>
                  <a:pt x="9767" y="4303939"/>
                </a:lnTo>
                <a:lnTo>
                  <a:pt x="23373" y="4303939"/>
                </a:lnTo>
                <a:lnTo>
                  <a:pt x="25675" y="4316639"/>
                </a:lnTo>
                <a:lnTo>
                  <a:pt x="27816" y="4329339"/>
                </a:lnTo>
                <a:close/>
              </a:path>
              <a:path w="3640454" h="4913630">
                <a:moveTo>
                  <a:pt x="193024" y="4342039"/>
                </a:moveTo>
                <a:lnTo>
                  <a:pt x="183952" y="4342039"/>
                </a:lnTo>
                <a:lnTo>
                  <a:pt x="179126" y="4329339"/>
                </a:lnTo>
                <a:lnTo>
                  <a:pt x="175430" y="4316639"/>
                </a:lnTo>
                <a:lnTo>
                  <a:pt x="172437" y="4316639"/>
                </a:lnTo>
                <a:lnTo>
                  <a:pt x="168814" y="4303939"/>
                </a:lnTo>
                <a:lnTo>
                  <a:pt x="185802" y="4303939"/>
                </a:lnTo>
                <a:lnTo>
                  <a:pt x="189180" y="4316639"/>
                </a:lnTo>
                <a:lnTo>
                  <a:pt x="192134" y="4329339"/>
                </a:lnTo>
                <a:lnTo>
                  <a:pt x="194603" y="4329339"/>
                </a:lnTo>
                <a:lnTo>
                  <a:pt x="193024" y="4342039"/>
                </a:lnTo>
                <a:close/>
              </a:path>
              <a:path w="3640454" h="4913630">
                <a:moveTo>
                  <a:pt x="287402" y="4329339"/>
                </a:moveTo>
                <a:lnTo>
                  <a:pt x="271159" y="4329339"/>
                </a:lnTo>
                <a:lnTo>
                  <a:pt x="268457" y="4316639"/>
                </a:lnTo>
                <a:lnTo>
                  <a:pt x="267598" y="4316639"/>
                </a:lnTo>
                <a:lnTo>
                  <a:pt x="268333" y="4303939"/>
                </a:lnTo>
                <a:lnTo>
                  <a:pt x="278768" y="4303939"/>
                </a:lnTo>
                <a:lnTo>
                  <a:pt x="283492" y="4316639"/>
                </a:lnTo>
                <a:lnTo>
                  <a:pt x="287402" y="4329339"/>
                </a:lnTo>
                <a:close/>
              </a:path>
              <a:path w="3640454" h="4913630">
                <a:moveTo>
                  <a:pt x="385198" y="4316639"/>
                </a:moveTo>
                <a:lnTo>
                  <a:pt x="369332" y="4316639"/>
                </a:lnTo>
                <a:lnTo>
                  <a:pt x="367209" y="4303939"/>
                </a:lnTo>
                <a:lnTo>
                  <a:pt x="380125" y="4303939"/>
                </a:lnTo>
                <a:lnTo>
                  <a:pt x="385198" y="4316639"/>
                </a:lnTo>
                <a:close/>
              </a:path>
              <a:path w="3640454" h="4913630">
                <a:moveTo>
                  <a:pt x="499404" y="4329339"/>
                </a:moveTo>
                <a:lnTo>
                  <a:pt x="488352" y="4329339"/>
                </a:lnTo>
                <a:lnTo>
                  <a:pt x="482712" y="4316639"/>
                </a:lnTo>
                <a:lnTo>
                  <a:pt x="478953" y="4316639"/>
                </a:lnTo>
                <a:lnTo>
                  <a:pt x="475358" y="4303939"/>
                </a:lnTo>
                <a:lnTo>
                  <a:pt x="490500" y="4303939"/>
                </a:lnTo>
                <a:lnTo>
                  <a:pt x="494095" y="4316639"/>
                </a:lnTo>
                <a:lnTo>
                  <a:pt x="499404" y="4329339"/>
                </a:lnTo>
                <a:close/>
              </a:path>
              <a:path w="3640454" h="4913630">
                <a:moveTo>
                  <a:pt x="598115" y="4316639"/>
                </a:moveTo>
                <a:lnTo>
                  <a:pt x="588420" y="4316639"/>
                </a:lnTo>
                <a:lnTo>
                  <a:pt x="583476" y="4303939"/>
                </a:lnTo>
                <a:lnTo>
                  <a:pt x="598698" y="4303939"/>
                </a:lnTo>
                <a:lnTo>
                  <a:pt x="598115" y="4316639"/>
                </a:lnTo>
                <a:close/>
              </a:path>
              <a:path w="3640454" h="4913630">
                <a:moveTo>
                  <a:pt x="1124170" y="4354739"/>
                </a:moveTo>
                <a:lnTo>
                  <a:pt x="1113877" y="4354739"/>
                </a:lnTo>
                <a:lnTo>
                  <a:pt x="1113759" y="4342039"/>
                </a:lnTo>
                <a:lnTo>
                  <a:pt x="1114447" y="4342039"/>
                </a:lnTo>
                <a:lnTo>
                  <a:pt x="1114814" y="4329339"/>
                </a:lnTo>
                <a:lnTo>
                  <a:pt x="1115145" y="4329339"/>
                </a:lnTo>
                <a:lnTo>
                  <a:pt x="1115546" y="4316639"/>
                </a:lnTo>
                <a:lnTo>
                  <a:pt x="1117195" y="4303939"/>
                </a:lnTo>
                <a:lnTo>
                  <a:pt x="1128444" y="4303939"/>
                </a:lnTo>
                <a:lnTo>
                  <a:pt x="1127360" y="4316639"/>
                </a:lnTo>
                <a:lnTo>
                  <a:pt x="1126462" y="4329339"/>
                </a:lnTo>
                <a:lnTo>
                  <a:pt x="1125489" y="4342039"/>
                </a:lnTo>
                <a:lnTo>
                  <a:pt x="1124170" y="4354739"/>
                </a:lnTo>
                <a:close/>
              </a:path>
              <a:path w="3640454" h="4913630">
                <a:moveTo>
                  <a:pt x="1307357" y="4354739"/>
                </a:moveTo>
                <a:lnTo>
                  <a:pt x="1298597" y="4354739"/>
                </a:lnTo>
                <a:lnTo>
                  <a:pt x="1297388" y="4342039"/>
                </a:lnTo>
                <a:lnTo>
                  <a:pt x="1300846" y="4342039"/>
                </a:lnTo>
                <a:lnTo>
                  <a:pt x="1303496" y="4329339"/>
                </a:lnTo>
                <a:lnTo>
                  <a:pt x="1306209" y="4316639"/>
                </a:lnTo>
                <a:lnTo>
                  <a:pt x="1309857" y="4303939"/>
                </a:lnTo>
                <a:lnTo>
                  <a:pt x="1319715" y="4303939"/>
                </a:lnTo>
                <a:lnTo>
                  <a:pt x="1319422" y="4316639"/>
                </a:lnTo>
                <a:lnTo>
                  <a:pt x="1311136" y="4342039"/>
                </a:lnTo>
                <a:lnTo>
                  <a:pt x="1307357" y="4354739"/>
                </a:lnTo>
                <a:close/>
              </a:path>
              <a:path w="3640454" h="4913630">
                <a:moveTo>
                  <a:pt x="1581844" y="4316639"/>
                </a:moveTo>
                <a:lnTo>
                  <a:pt x="1569828" y="4316639"/>
                </a:lnTo>
                <a:lnTo>
                  <a:pt x="1575850" y="4303939"/>
                </a:lnTo>
                <a:lnTo>
                  <a:pt x="1580999" y="4303939"/>
                </a:lnTo>
                <a:lnTo>
                  <a:pt x="1581844" y="4316639"/>
                </a:lnTo>
                <a:close/>
              </a:path>
              <a:path w="3640454" h="4913630">
                <a:moveTo>
                  <a:pt x="392137" y="4329339"/>
                </a:moveTo>
                <a:lnTo>
                  <a:pt x="376440" y="4329339"/>
                </a:lnTo>
                <a:lnTo>
                  <a:pt x="372802" y="4316639"/>
                </a:lnTo>
                <a:lnTo>
                  <a:pt x="388712" y="4316639"/>
                </a:lnTo>
                <a:lnTo>
                  <a:pt x="392137" y="4329339"/>
                </a:lnTo>
                <a:close/>
              </a:path>
              <a:path w="3640454" h="4913630">
                <a:moveTo>
                  <a:pt x="991421" y="4329339"/>
                </a:moveTo>
                <a:lnTo>
                  <a:pt x="981787" y="4329339"/>
                </a:lnTo>
                <a:lnTo>
                  <a:pt x="981045" y="4316639"/>
                </a:lnTo>
                <a:lnTo>
                  <a:pt x="991245" y="4316639"/>
                </a:lnTo>
                <a:lnTo>
                  <a:pt x="991421" y="4329339"/>
                </a:lnTo>
                <a:close/>
              </a:path>
              <a:path w="3640454" h="4913630">
                <a:moveTo>
                  <a:pt x="1576201" y="4329339"/>
                </a:moveTo>
                <a:lnTo>
                  <a:pt x="1564072" y="4329339"/>
                </a:lnTo>
                <a:lnTo>
                  <a:pt x="1565953" y="4316639"/>
                </a:lnTo>
                <a:lnTo>
                  <a:pt x="1579061" y="4316639"/>
                </a:lnTo>
                <a:lnTo>
                  <a:pt x="1576201" y="4329339"/>
                </a:lnTo>
                <a:close/>
              </a:path>
              <a:path w="3640454" h="4913630">
                <a:moveTo>
                  <a:pt x="31770" y="4342039"/>
                </a:moveTo>
                <a:lnTo>
                  <a:pt x="18474" y="4342039"/>
                </a:lnTo>
                <a:lnTo>
                  <a:pt x="15720" y="4329339"/>
                </a:lnTo>
                <a:lnTo>
                  <a:pt x="31593" y="4329339"/>
                </a:lnTo>
                <a:lnTo>
                  <a:pt x="31770" y="4342039"/>
                </a:lnTo>
                <a:close/>
              </a:path>
              <a:path w="3640454" h="4913630">
                <a:moveTo>
                  <a:pt x="294287" y="4342039"/>
                </a:moveTo>
                <a:lnTo>
                  <a:pt x="278365" y="4342039"/>
                </a:lnTo>
                <a:lnTo>
                  <a:pt x="274466" y="4329339"/>
                </a:lnTo>
                <a:lnTo>
                  <a:pt x="290875" y="4329339"/>
                </a:lnTo>
                <a:lnTo>
                  <a:pt x="294287" y="4342039"/>
                </a:lnTo>
                <a:close/>
              </a:path>
              <a:path w="3640454" h="4913630">
                <a:moveTo>
                  <a:pt x="396769" y="4342039"/>
                </a:moveTo>
                <a:lnTo>
                  <a:pt x="384130" y="4342039"/>
                </a:lnTo>
                <a:lnTo>
                  <a:pt x="380224" y="4329339"/>
                </a:lnTo>
                <a:lnTo>
                  <a:pt x="396946" y="4329339"/>
                </a:lnTo>
                <a:lnTo>
                  <a:pt x="396769" y="4342039"/>
                </a:lnTo>
                <a:close/>
              </a:path>
              <a:path w="3640454" h="4913630">
                <a:moveTo>
                  <a:pt x="710182" y="4342039"/>
                </a:moveTo>
                <a:lnTo>
                  <a:pt x="697751" y="4342039"/>
                </a:lnTo>
                <a:lnTo>
                  <a:pt x="699483" y="4329339"/>
                </a:lnTo>
                <a:lnTo>
                  <a:pt x="707852" y="4329339"/>
                </a:lnTo>
                <a:lnTo>
                  <a:pt x="710182" y="4342039"/>
                </a:lnTo>
                <a:close/>
              </a:path>
              <a:path w="3640454" h="4913630">
                <a:moveTo>
                  <a:pt x="801684" y="4367439"/>
                </a:moveTo>
                <a:lnTo>
                  <a:pt x="788442" y="4367439"/>
                </a:lnTo>
                <a:lnTo>
                  <a:pt x="786210" y="4354739"/>
                </a:lnTo>
                <a:lnTo>
                  <a:pt x="784116" y="4342039"/>
                </a:lnTo>
                <a:lnTo>
                  <a:pt x="782163" y="4342039"/>
                </a:lnTo>
                <a:lnTo>
                  <a:pt x="781486" y="4329339"/>
                </a:lnTo>
                <a:lnTo>
                  <a:pt x="794028" y="4329339"/>
                </a:lnTo>
                <a:lnTo>
                  <a:pt x="796139" y="4342039"/>
                </a:lnTo>
                <a:lnTo>
                  <a:pt x="798114" y="4354739"/>
                </a:lnTo>
                <a:lnTo>
                  <a:pt x="801684" y="4367439"/>
                </a:lnTo>
                <a:close/>
              </a:path>
              <a:path w="3640454" h="4913630">
                <a:moveTo>
                  <a:pt x="868147" y="4342039"/>
                </a:moveTo>
                <a:lnTo>
                  <a:pt x="856597" y="4342039"/>
                </a:lnTo>
                <a:lnTo>
                  <a:pt x="856293" y="4329339"/>
                </a:lnTo>
                <a:lnTo>
                  <a:pt x="866721" y="4329339"/>
                </a:lnTo>
                <a:lnTo>
                  <a:pt x="868147" y="4342039"/>
                </a:lnTo>
                <a:close/>
              </a:path>
              <a:path w="3640454" h="4913630">
                <a:moveTo>
                  <a:pt x="1188719" y="4342039"/>
                </a:moveTo>
                <a:lnTo>
                  <a:pt x="1177731" y="4342039"/>
                </a:lnTo>
                <a:lnTo>
                  <a:pt x="1178429" y="4329339"/>
                </a:lnTo>
                <a:lnTo>
                  <a:pt x="1189031" y="4329339"/>
                </a:lnTo>
                <a:lnTo>
                  <a:pt x="1188719" y="4342039"/>
                </a:lnTo>
                <a:close/>
              </a:path>
              <a:path w="3640454" h="4913630">
                <a:moveTo>
                  <a:pt x="122420" y="4367439"/>
                </a:moveTo>
                <a:lnTo>
                  <a:pt x="106006" y="4367439"/>
                </a:lnTo>
                <a:lnTo>
                  <a:pt x="103627" y="4354739"/>
                </a:lnTo>
                <a:lnTo>
                  <a:pt x="101962" y="4354739"/>
                </a:lnTo>
                <a:lnTo>
                  <a:pt x="104511" y="4342039"/>
                </a:lnTo>
                <a:lnTo>
                  <a:pt x="113498" y="4342039"/>
                </a:lnTo>
                <a:lnTo>
                  <a:pt x="115910" y="4354739"/>
                </a:lnTo>
                <a:lnTo>
                  <a:pt x="122420" y="4367439"/>
                </a:lnTo>
                <a:close/>
              </a:path>
              <a:path w="3640454" h="4913630">
                <a:moveTo>
                  <a:pt x="617833" y="4354739"/>
                </a:moveTo>
                <a:lnTo>
                  <a:pt x="605453" y="4354739"/>
                </a:lnTo>
                <a:lnTo>
                  <a:pt x="608312" y="4342039"/>
                </a:lnTo>
                <a:lnTo>
                  <a:pt x="616710" y="4342039"/>
                </a:lnTo>
                <a:lnTo>
                  <a:pt x="617833" y="4354739"/>
                </a:lnTo>
                <a:close/>
              </a:path>
              <a:path w="3640454" h="4913630">
                <a:moveTo>
                  <a:pt x="721023" y="4380139"/>
                </a:moveTo>
                <a:lnTo>
                  <a:pt x="710109" y="4380139"/>
                </a:lnTo>
                <a:lnTo>
                  <a:pt x="706280" y="4367439"/>
                </a:lnTo>
                <a:lnTo>
                  <a:pt x="703724" y="4354739"/>
                </a:lnTo>
                <a:lnTo>
                  <a:pt x="701279" y="4354739"/>
                </a:lnTo>
                <a:lnTo>
                  <a:pt x="698997" y="4342039"/>
                </a:lnTo>
                <a:lnTo>
                  <a:pt x="713896" y="4342039"/>
                </a:lnTo>
                <a:lnTo>
                  <a:pt x="716509" y="4354739"/>
                </a:lnTo>
                <a:lnTo>
                  <a:pt x="719043" y="4367439"/>
                </a:lnTo>
                <a:lnTo>
                  <a:pt x="722964" y="4367439"/>
                </a:lnTo>
                <a:lnTo>
                  <a:pt x="721023" y="4380139"/>
                </a:lnTo>
                <a:close/>
              </a:path>
              <a:path w="3640454" h="4913630">
                <a:moveTo>
                  <a:pt x="872118" y="4367439"/>
                </a:moveTo>
                <a:lnTo>
                  <a:pt x="859539" y="4367439"/>
                </a:lnTo>
                <a:lnTo>
                  <a:pt x="858471" y="4354739"/>
                </a:lnTo>
                <a:lnTo>
                  <a:pt x="856588" y="4342039"/>
                </a:lnTo>
                <a:lnTo>
                  <a:pt x="868831" y="4342039"/>
                </a:lnTo>
                <a:lnTo>
                  <a:pt x="870032" y="4354739"/>
                </a:lnTo>
                <a:lnTo>
                  <a:pt x="871127" y="4354739"/>
                </a:lnTo>
                <a:lnTo>
                  <a:pt x="872118" y="4367439"/>
                </a:lnTo>
                <a:close/>
              </a:path>
              <a:path w="3640454" h="4913630">
                <a:moveTo>
                  <a:pt x="1180793" y="4380139"/>
                </a:moveTo>
                <a:lnTo>
                  <a:pt x="1170995" y="4380139"/>
                </a:lnTo>
                <a:lnTo>
                  <a:pt x="1172992" y="4367439"/>
                </a:lnTo>
                <a:lnTo>
                  <a:pt x="1174504" y="4354739"/>
                </a:lnTo>
                <a:lnTo>
                  <a:pt x="1176078" y="4342039"/>
                </a:lnTo>
                <a:lnTo>
                  <a:pt x="1188566" y="4342039"/>
                </a:lnTo>
                <a:lnTo>
                  <a:pt x="1185089" y="4354739"/>
                </a:lnTo>
                <a:lnTo>
                  <a:pt x="1183305" y="4367439"/>
                </a:lnTo>
                <a:lnTo>
                  <a:pt x="1181424" y="4367439"/>
                </a:lnTo>
                <a:lnTo>
                  <a:pt x="1180793" y="4380139"/>
                </a:lnTo>
                <a:close/>
              </a:path>
              <a:path w="3640454" h="4913630">
                <a:moveTo>
                  <a:pt x="1358061" y="4380139"/>
                </a:moveTo>
                <a:lnTo>
                  <a:pt x="1345469" y="4380139"/>
                </a:lnTo>
                <a:lnTo>
                  <a:pt x="1348674" y="4367439"/>
                </a:lnTo>
                <a:lnTo>
                  <a:pt x="1352287" y="4367439"/>
                </a:lnTo>
                <a:lnTo>
                  <a:pt x="1356335" y="4354739"/>
                </a:lnTo>
                <a:lnTo>
                  <a:pt x="1360843" y="4342039"/>
                </a:lnTo>
                <a:lnTo>
                  <a:pt x="1368973" y="4342039"/>
                </a:lnTo>
                <a:lnTo>
                  <a:pt x="1365758" y="4354739"/>
                </a:lnTo>
                <a:lnTo>
                  <a:pt x="1362172" y="4367439"/>
                </a:lnTo>
                <a:lnTo>
                  <a:pt x="1358061" y="4380139"/>
                </a:lnTo>
                <a:close/>
              </a:path>
              <a:path w="3640454" h="4913630">
                <a:moveTo>
                  <a:pt x="1492392" y="4354739"/>
                </a:moveTo>
                <a:lnTo>
                  <a:pt x="1483242" y="4354739"/>
                </a:lnTo>
                <a:lnTo>
                  <a:pt x="1483952" y="4342039"/>
                </a:lnTo>
                <a:lnTo>
                  <a:pt x="1495014" y="4342039"/>
                </a:lnTo>
                <a:lnTo>
                  <a:pt x="1492392" y="4354739"/>
                </a:lnTo>
                <a:close/>
              </a:path>
              <a:path w="3640454" h="4913630">
                <a:moveTo>
                  <a:pt x="527811" y="4380139"/>
                </a:moveTo>
                <a:lnTo>
                  <a:pt x="511901" y="4380139"/>
                </a:lnTo>
                <a:lnTo>
                  <a:pt x="509159" y="4367439"/>
                </a:lnTo>
                <a:lnTo>
                  <a:pt x="509927" y="4367439"/>
                </a:lnTo>
                <a:lnTo>
                  <a:pt x="511965" y="4354739"/>
                </a:lnTo>
                <a:lnTo>
                  <a:pt x="518224" y="4354739"/>
                </a:lnTo>
                <a:lnTo>
                  <a:pt x="523398" y="4367439"/>
                </a:lnTo>
                <a:lnTo>
                  <a:pt x="527811" y="4380139"/>
                </a:lnTo>
                <a:close/>
              </a:path>
              <a:path w="3640454" h="4913630">
                <a:moveTo>
                  <a:pt x="625605" y="4367439"/>
                </a:moveTo>
                <a:lnTo>
                  <a:pt x="609891" y="4367439"/>
                </a:lnTo>
                <a:lnTo>
                  <a:pt x="606788" y="4354739"/>
                </a:lnTo>
                <a:lnTo>
                  <a:pt x="621972" y="4354739"/>
                </a:lnTo>
                <a:lnTo>
                  <a:pt x="625605" y="4367439"/>
                </a:lnTo>
                <a:close/>
              </a:path>
              <a:path w="3640454" h="4913630">
                <a:moveTo>
                  <a:pt x="933027" y="4380139"/>
                </a:moveTo>
                <a:lnTo>
                  <a:pt x="920750" y="4380139"/>
                </a:lnTo>
                <a:lnTo>
                  <a:pt x="920071" y="4367439"/>
                </a:lnTo>
                <a:lnTo>
                  <a:pt x="919489" y="4354739"/>
                </a:lnTo>
                <a:lnTo>
                  <a:pt x="931802" y="4354739"/>
                </a:lnTo>
                <a:lnTo>
                  <a:pt x="932476" y="4367439"/>
                </a:lnTo>
                <a:lnTo>
                  <a:pt x="932643" y="4367439"/>
                </a:lnTo>
                <a:lnTo>
                  <a:pt x="933027" y="4380139"/>
                </a:lnTo>
                <a:close/>
              </a:path>
              <a:path w="3640454" h="4913630">
                <a:moveTo>
                  <a:pt x="1242439" y="4367439"/>
                </a:moveTo>
                <a:lnTo>
                  <a:pt x="1233410" y="4367439"/>
                </a:lnTo>
                <a:lnTo>
                  <a:pt x="1235236" y="4354739"/>
                </a:lnTo>
                <a:lnTo>
                  <a:pt x="1243435" y="4354739"/>
                </a:lnTo>
                <a:lnTo>
                  <a:pt x="1242439" y="4367439"/>
                </a:lnTo>
                <a:close/>
              </a:path>
              <a:path w="3640454" h="4913630">
                <a:moveTo>
                  <a:pt x="1484813" y="4367439"/>
                </a:moveTo>
                <a:lnTo>
                  <a:pt x="1477237" y="4367439"/>
                </a:lnTo>
                <a:lnTo>
                  <a:pt x="1477232" y="4354739"/>
                </a:lnTo>
                <a:lnTo>
                  <a:pt x="1488618" y="4354739"/>
                </a:lnTo>
                <a:lnTo>
                  <a:pt x="1484813" y="4367439"/>
                </a:lnTo>
                <a:close/>
              </a:path>
              <a:path w="3640454" h="4913630">
                <a:moveTo>
                  <a:pt x="127379" y="4380139"/>
                </a:moveTo>
                <a:lnTo>
                  <a:pt x="111431" y="4380139"/>
                </a:lnTo>
                <a:lnTo>
                  <a:pt x="108626" y="4367439"/>
                </a:lnTo>
                <a:lnTo>
                  <a:pt x="124980" y="4367439"/>
                </a:lnTo>
                <a:lnTo>
                  <a:pt x="127379" y="4380139"/>
                </a:lnTo>
                <a:close/>
              </a:path>
              <a:path w="3640454" h="4913630">
                <a:moveTo>
                  <a:pt x="227096" y="4405539"/>
                </a:moveTo>
                <a:lnTo>
                  <a:pt x="212377" y="4405539"/>
                </a:lnTo>
                <a:lnTo>
                  <a:pt x="208206" y="4392839"/>
                </a:lnTo>
                <a:lnTo>
                  <a:pt x="204881" y="4380139"/>
                </a:lnTo>
                <a:lnTo>
                  <a:pt x="202122" y="4380139"/>
                </a:lnTo>
                <a:lnTo>
                  <a:pt x="202576" y="4367439"/>
                </a:lnTo>
                <a:lnTo>
                  <a:pt x="212252" y="4367439"/>
                </a:lnTo>
                <a:lnTo>
                  <a:pt x="217128" y="4380139"/>
                </a:lnTo>
                <a:lnTo>
                  <a:pt x="220569" y="4392839"/>
                </a:lnTo>
                <a:lnTo>
                  <a:pt x="223906" y="4392839"/>
                </a:lnTo>
                <a:lnTo>
                  <a:pt x="227096" y="4405539"/>
                </a:lnTo>
                <a:close/>
              </a:path>
              <a:path w="3640454" h="4913630">
                <a:moveTo>
                  <a:pt x="433475" y="4405539"/>
                </a:moveTo>
                <a:lnTo>
                  <a:pt x="417862" y="4405539"/>
                </a:lnTo>
                <a:lnTo>
                  <a:pt x="413230" y="4392839"/>
                </a:lnTo>
                <a:lnTo>
                  <a:pt x="409446" y="4380139"/>
                </a:lnTo>
                <a:lnTo>
                  <a:pt x="405729" y="4380139"/>
                </a:lnTo>
                <a:lnTo>
                  <a:pt x="409232" y="4367439"/>
                </a:lnTo>
                <a:lnTo>
                  <a:pt x="417797" y="4367439"/>
                </a:lnTo>
                <a:lnTo>
                  <a:pt x="422322" y="4380139"/>
                </a:lnTo>
                <a:lnTo>
                  <a:pt x="426414" y="4392839"/>
                </a:lnTo>
                <a:lnTo>
                  <a:pt x="430117" y="4392839"/>
                </a:lnTo>
                <a:lnTo>
                  <a:pt x="433475" y="4405539"/>
                </a:lnTo>
                <a:close/>
              </a:path>
              <a:path w="3640454" h="4913630">
                <a:moveTo>
                  <a:pt x="631777" y="4380139"/>
                </a:moveTo>
                <a:lnTo>
                  <a:pt x="616620" y="4380139"/>
                </a:lnTo>
                <a:lnTo>
                  <a:pt x="613181" y="4367439"/>
                </a:lnTo>
                <a:lnTo>
                  <a:pt x="628838" y="4367439"/>
                </a:lnTo>
                <a:lnTo>
                  <a:pt x="631777" y="4380139"/>
                </a:lnTo>
                <a:close/>
              </a:path>
              <a:path w="3640454" h="4913630">
                <a:moveTo>
                  <a:pt x="794498" y="4380139"/>
                </a:moveTo>
                <a:lnTo>
                  <a:pt x="791589" y="4367439"/>
                </a:lnTo>
                <a:lnTo>
                  <a:pt x="797768" y="4367439"/>
                </a:lnTo>
                <a:lnTo>
                  <a:pt x="794498" y="4380139"/>
                </a:lnTo>
                <a:close/>
              </a:path>
              <a:path w="3640454" h="4913630">
                <a:moveTo>
                  <a:pt x="873449" y="4380139"/>
                </a:moveTo>
                <a:lnTo>
                  <a:pt x="861340" y="4380139"/>
                </a:lnTo>
                <a:lnTo>
                  <a:pt x="860723" y="4367439"/>
                </a:lnTo>
                <a:lnTo>
                  <a:pt x="873011" y="4367439"/>
                </a:lnTo>
                <a:lnTo>
                  <a:pt x="873449" y="4380139"/>
                </a:lnTo>
                <a:close/>
              </a:path>
              <a:path w="3640454" h="4913630">
                <a:moveTo>
                  <a:pt x="993696" y="4392839"/>
                </a:moveTo>
                <a:lnTo>
                  <a:pt x="981211" y="4392839"/>
                </a:lnTo>
                <a:lnTo>
                  <a:pt x="980853" y="4380139"/>
                </a:lnTo>
                <a:lnTo>
                  <a:pt x="981642" y="4380139"/>
                </a:lnTo>
                <a:lnTo>
                  <a:pt x="983579" y="4367439"/>
                </a:lnTo>
                <a:lnTo>
                  <a:pt x="991169" y="4367439"/>
                </a:lnTo>
                <a:lnTo>
                  <a:pt x="992951" y="4380139"/>
                </a:lnTo>
                <a:lnTo>
                  <a:pt x="993696" y="4392839"/>
                </a:lnTo>
                <a:close/>
              </a:path>
              <a:path w="3640454" h="4913630">
                <a:moveTo>
                  <a:pt x="1058580" y="4380139"/>
                </a:moveTo>
                <a:lnTo>
                  <a:pt x="1046515" y="4380139"/>
                </a:lnTo>
                <a:lnTo>
                  <a:pt x="1046806" y="4367439"/>
                </a:lnTo>
                <a:lnTo>
                  <a:pt x="1058812" y="4367439"/>
                </a:lnTo>
                <a:lnTo>
                  <a:pt x="1058580" y="4380139"/>
                </a:lnTo>
                <a:close/>
              </a:path>
              <a:path w="3640454" h="4913630">
                <a:moveTo>
                  <a:pt x="1231386" y="4405539"/>
                </a:moveTo>
                <a:lnTo>
                  <a:pt x="1221640" y="4405539"/>
                </a:lnTo>
                <a:lnTo>
                  <a:pt x="1224893" y="4392839"/>
                </a:lnTo>
                <a:lnTo>
                  <a:pt x="1227393" y="4380139"/>
                </a:lnTo>
                <a:lnTo>
                  <a:pt x="1229953" y="4367439"/>
                </a:lnTo>
                <a:lnTo>
                  <a:pt x="1242672" y="4367439"/>
                </a:lnTo>
                <a:lnTo>
                  <a:pt x="1237755" y="4380139"/>
                </a:lnTo>
                <a:lnTo>
                  <a:pt x="1235093" y="4392839"/>
                </a:lnTo>
                <a:lnTo>
                  <a:pt x="1231386" y="4405539"/>
                </a:lnTo>
                <a:close/>
              </a:path>
              <a:path w="3640454" h="4913630">
                <a:moveTo>
                  <a:pt x="51310" y="4392839"/>
                </a:moveTo>
                <a:lnTo>
                  <a:pt x="35202" y="4392839"/>
                </a:lnTo>
                <a:lnTo>
                  <a:pt x="33637" y="4380139"/>
                </a:lnTo>
                <a:lnTo>
                  <a:pt x="48061" y="4380139"/>
                </a:lnTo>
                <a:lnTo>
                  <a:pt x="51310" y="4392839"/>
                </a:lnTo>
                <a:close/>
              </a:path>
              <a:path w="3640454" h="4913630">
                <a:moveTo>
                  <a:pt x="119215" y="4392839"/>
                </a:moveTo>
                <a:lnTo>
                  <a:pt x="116023" y="4392839"/>
                </a:lnTo>
                <a:lnTo>
                  <a:pt x="114364" y="4380139"/>
                </a:lnTo>
                <a:lnTo>
                  <a:pt x="128169" y="4380139"/>
                </a:lnTo>
                <a:lnTo>
                  <a:pt x="119215" y="4392839"/>
                </a:lnTo>
                <a:close/>
              </a:path>
              <a:path w="3640454" h="4913630">
                <a:moveTo>
                  <a:pt x="319791" y="4392839"/>
                </a:moveTo>
                <a:lnTo>
                  <a:pt x="304006" y="4392839"/>
                </a:lnTo>
                <a:lnTo>
                  <a:pt x="301741" y="4380139"/>
                </a:lnTo>
                <a:lnTo>
                  <a:pt x="314834" y="4380139"/>
                </a:lnTo>
                <a:lnTo>
                  <a:pt x="319791" y="4392839"/>
                </a:lnTo>
                <a:close/>
              </a:path>
              <a:path w="3640454" h="4913630">
                <a:moveTo>
                  <a:pt x="535089" y="4392839"/>
                </a:moveTo>
                <a:lnTo>
                  <a:pt x="519873" y="4392839"/>
                </a:lnTo>
                <a:lnTo>
                  <a:pt x="515562" y="4380139"/>
                </a:lnTo>
                <a:lnTo>
                  <a:pt x="531647" y="4380139"/>
                </a:lnTo>
                <a:lnTo>
                  <a:pt x="535089" y="4392839"/>
                </a:lnTo>
                <a:close/>
              </a:path>
              <a:path w="3640454" h="4913630">
                <a:moveTo>
                  <a:pt x="625394" y="4392839"/>
                </a:moveTo>
                <a:lnTo>
                  <a:pt x="621818" y="4392839"/>
                </a:lnTo>
                <a:lnTo>
                  <a:pt x="620168" y="4380139"/>
                </a:lnTo>
                <a:lnTo>
                  <a:pt x="631464" y="4380139"/>
                </a:lnTo>
                <a:lnTo>
                  <a:pt x="625394" y="4392839"/>
                </a:lnTo>
                <a:close/>
              </a:path>
              <a:path w="3640454" h="4913630">
                <a:moveTo>
                  <a:pt x="932515" y="4392839"/>
                </a:moveTo>
                <a:lnTo>
                  <a:pt x="922703" y="4392839"/>
                </a:lnTo>
                <a:lnTo>
                  <a:pt x="921518" y="4380139"/>
                </a:lnTo>
                <a:lnTo>
                  <a:pt x="932783" y="4380139"/>
                </a:lnTo>
                <a:lnTo>
                  <a:pt x="932515" y="4392839"/>
                </a:lnTo>
                <a:close/>
              </a:path>
              <a:path w="3640454" h="4913630">
                <a:moveTo>
                  <a:pt x="1057440" y="4392839"/>
                </a:moveTo>
                <a:lnTo>
                  <a:pt x="1045854" y="4392839"/>
                </a:lnTo>
                <a:lnTo>
                  <a:pt x="1046132" y="4380139"/>
                </a:lnTo>
                <a:lnTo>
                  <a:pt x="1058083" y="4380139"/>
                </a:lnTo>
                <a:lnTo>
                  <a:pt x="1057440" y="4392839"/>
                </a:lnTo>
                <a:close/>
              </a:path>
              <a:path w="3640454" h="4913630">
                <a:moveTo>
                  <a:pt x="1409618" y="4392839"/>
                </a:moveTo>
                <a:lnTo>
                  <a:pt x="1400664" y="4392839"/>
                </a:lnTo>
                <a:lnTo>
                  <a:pt x="1404232" y="4380139"/>
                </a:lnTo>
                <a:lnTo>
                  <a:pt x="1412476" y="4380139"/>
                </a:lnTo>
                <a:lnTo>
                  <a:pt x="1409618" y="4392839"/>
                </a:lnTo>
                <a:close/>
              </a:path>
              <a:path w="3640454" h="4913630">
                <a:moveTo>
                  <a:pt x="57155" y="4405539"/>
                </a:moveTo>
                <a:lnTo>
                  <a:pt x="40697" y="4405539"/>
                </a:lnTo>
                <a:lnTo>
                  <a:pt x="37869" y="4392839"/>
                </a:lnTo>
                <a:lnTo>
                  <a:pt x="54441" y="4392839"/>
                </a:lnTo>
                <a:lnTo>
                  <a:pt x="57155" y="4405539"/>
                </a:lnTo>
                <a:close/>
              </a:path>
              <a:path w="3640454" h="4913630">
                <a:moveTo>
                  <a:pt x="326668" y="4405539"/>
                </a:moveTo>
                <a:lnTo>
                  <a:pt x="310637" y="4405539"/>
                </a:lnTo>
                <a:lnTo>
                  <a:pt x="307220" y="4392839"/>
                </a:lnTo>
                <a:lnTo>
                  <a:pt x="323280" y="4392839"/>
                </a:lnTo>
                <a:lnTo>
                  <a:pt x="326668" y="4405539"/>
                </a:lnTo>
                <a:close/>
              </a:path>
              <a:path w="3640454" h="4913630">
                <a:moveTo>
                  <a:pt x="528509" y="4405539"/>
                </a:moveTo>
                <a:lnTo>
                  <a:pt x="525880" y="4405539"/>
                </a:lnTo>
                <a:lnTo>
                  <a:pt x="524566" y="4392839"/>
                </a:lnTo>
                <a:lnTo>
                  <a:pt x="533323" y="4392839"/>
                </a:lnTo>
                <a:lnTo>
                  <a:pt x="528509" y="4405539"/>
                </a:lnTo>
                <a:close/>
              </a:path>
              <a:path w="3640454" h="4913630">
                <a:moveTo>
                  <a:pt x="993597" y="4405539"/>
                </a:moveTo>
                <a:lnTo>
                  <a:pt x="980725" y="4405539"/>
                </a:lnTo>
                <a:lnTo>
                  <a:pt x="980725" y="4392839"/>
                </a:lnTo>
                <a:lnTo>
                  <a:pt x="993982" y="4392839"/>
                </a:lnTo>
                <a:lnTo>
                  <a:pt x="993597" y="4405539"/>
                </a:lnTo>
                <a:close/>
              </a:path>
              <a:path w="3640454" h="4913630">
                <a:moveTo>
                  <a:pt x="1053772" y="4418239"/>
                </a:moveTo>
                <a:lnTo>
                  <a:pt x="1042305" y="4418239"/>
                </a:lnTo>
                <a:lnTo>
                  <a:pt x="1043365" y="4405539"/>
                </a:lnTo>
                <a:lnTo>
                  <a:pt x="1043812" y="4405539"/>
                </a:lnTo>
                <a:lnTo>
                  <a:pt x="1045230" y="4392839"/>
                </a:lnTo>
                <a:lnTo>
                  <a:pt x="1056687" y="4392839"/>
                </a:lnTo>
                <a:lnTo>
                  <a:pt x="1055299" y="4405539"/>
                </a:lnTo>
                <a:lnTo>
                  <a:pt x="1053772" y="4418239"/>
                </a:lnTo>
                <a:close/>
              </a:path>
              <a:path w="3640454" h="4913630">
                <a:moveTo>
                  <a:pt x="1108853" y="4443639"/>
                </a:moveTo>
                <a:lnTo>
                  <a:pt x="1099350" y="4430939"/>
                </a:lnTo>
                <a:lnTo>
                  <a:pt x="1099590" y="4430939"/>
                </a:lnTo>
                <a:lnTo>
                  <a:pt x="1102571" y="4418239"/>
                </a:lnTo>
                <a:lnTo>
                  <a:pt x="1103972" y="4405539"/>
                </a:lnTo>
                <a:lnTo>
                  <a:pt x="1105426" y="4392839"/>
                </a:lnTo>
                <a:lnTo>
                  <a:pt x="1118217" y="4392839"/>
                </a:lnTo>
                <a:lnTo>
                  <a:pt x="1115797" y="4405539"/>
                </a:lnTo>
                <a:lnTo>
                  <a:pt x="1114308" y="4418239"/>
                </a:lnTo>
                <a:lnTo>
                  <a:pt x="1110534" y="4430939"/>
                </a:lnTo>
                <a:lnTo>
                  <a:pt x="1108853" y="4443639"/>
                </a:lnTo>
                <a:close/>
              </a:path>
              <a:path w="3640454" h="4913630">
                <a:moveTo>
                  <a:pt x="1289383" y="4405539"/>
                </a:moveTo>
                <a:lnTo>
                  <a:pt x="1277967" y="4405539"/>
                </a:lnTo>
                <a:lnTo>
                  <a:pt x="1282914" y="4392839"/>
                </a:lnTo>
                <a:lnTo>
                  <a:pt x="1290950" y="4392839"/>
                </a:lnTo>
                <a:lnTo>
                  <a:pt x="1289383" y="4405539"/>
                </a:lnTo>
                <a:close/>
              </a:path>
              <a:path w="3640454" h="4913630">
                <a:moveTo>
                  <a:pt x="1400207" y="4405539"/>
                </a:moveTo>
                <a:lnTo>
                  <a:pt x="1393218" y="4405539"/>
                </a:lnTo>
                <a:lnTo>
                  <a:pt x="1397401" y="4392839"/>
                </a:lnTo>
                <a:lnTo>
                  <a:pt x="1407023" y="4392839"/>
                </a:lnTo>
                <a:lnTo>
                  <a:pt x="1400207" y="4405539"/>
                </a:lnTo>
                <a:close/>
              </a:path>
              <a:path w="3640454" h="4913630">
                <a:moveTo>
                  <a:pt x="60064" y="4418239"/>
                </a:moveTo>
                <a:lnTo>
                  <a:pt x="47936" y="4418239"/>
                </a:lnTo>
                <a:lnTo>
                  <a:pt x="43643" y="4405539"/>
                </a:lnTo>
                <a:lnTo>
                  <a:pt x="59150" y="4405539"/>
                </a:lnTo>
                <a:lnTo>
                  <a:pt x="60064" y="4418239"/>
                </a:lnTo>
                <a:close/>
              </a:path>
              <a:path w="3640454" h="4913630">
                <a:moveTo>
                  <a:pt x="330656" y="4418239"/>
                </a:moveTo>
                <a:lnTo>
                  <a:pt x="317796" y="4418239"/>
                </a:lnTo>
                <a:lnTo>
                  <a:pt x="314185" y="4405539"/>
                </a:lnTo>
                <a:lnTo>
                  <a:pt x="331824" y="4405539"/>
                </a:lnTo>
                <a:lnTo>
                  <a:pt x="330656" y="4418239"/>
                </a:lnTo>
                <a:close/>
              </a:path>
              <a:path w="3640454" h="4913630">
                <a:moveTo>
                  <a:pt x="733798" y="4418239"/>
                </a:moveTo>
                <a:lnTo>
                  <a:pt x="721696" y="4418239"/>
                </a:lnTo>
                <a:lnTo>
                  <a:pt x="722414" y="4405539"/>
                </a:lnTo>
                <a:lnTo>
                  <a:pt x="731456" y="4405539"/>
                </a:lnTo>
                <a:lnTo>
                  <a:pt x="733798" y="4418239"/>
                </a:lnTo>
                <a:close/>
              </a:path>
              <a:path w="3640454" h="4913630">
                <a:moveTo>
                  <a:pt x="810990" y="4418239"/>
                </a:moveTo>
                <a:lnTo>
                  <a:pt x="798255" y="4418239"/>
                </a:lnTo>
                <a:lnTo>
                  <a:pt x="799641" y="4405539"/>
                </a:lnTo>
                <a:lnTo>
                  <a:pt x="810278" y="4405539"/>
                </a:lnTo>
                <a:lnTo>
                  <a:pt x="810990" y="4418239"/>
                </a:lnTo>
                <a:close/>
              </a:path>
              <a:path w="3640454" h="4913630">
                <a:moveTo>
                  <a:pt x="991183" y="4418239"/>
                </a:moveTo>
                <a:lnTo>
                  <a:pt x="980838" y="4418239"/>
                </a:lnTo>
                <a:lnTo>
                  <a:pt x="980635" y="4405539"/>
                </a:lnTo>
                <a:lnTo>
                  <a:pt x="992130" y="4405539"/>
                </a:lnTo>
                <a:lnTo>
                  <a:pt x="991183" y="4418239"/>
                </a:lnTo>
                <a:close/>
              </a:path>
              <a:path w="3640454" h="4913630">
                <a:moveTo>
                  <a:pt x="1275803" y="4430939"/>
                </a:moveTo>
                <a:lnTo>
                  <a:pt x="1266699" y="4430939"/>
                </a:lnTo>
                <a:lnTo>
                  <a:pt x="1269865" y="4418239"/>
                </a:lnTo>
                <a:lnTo>
                  <a:pt x="1273619" y="4405539"/>
                </a:lnTo>
                <a:lnTo>
                  <a:pt x="1287956" y="4405539"/>
                </a:lnTo>
                <a:lnTo>
                  <a:pt x="1283326" y="4418239"/>
                </a:lnTo>
                <a:lnTo>
                  <a:pt x="1280077" y="4418239"/>
                </a:lnTo>
                <a:lnTo>
                  <a:pt x="1275803" y="4430939"/>
                </a:lnTo>
                <a:close/>
              </a:path>
              <a:path w="3640454" h="4913630">
                <a:moveTo>
                  <a:pt x="150912" y="4430939"/>
                </a:moveTo>
                <a:lnTo>
                  <a:pt x="134626" y="4430939"/>
                </a:lnTo>
                <a:lnTo>
                  <a:pt x="133837" y="4418239"/>
                </a:lnTo>
                <a:lnTo>
                  <a:pt x="145829" y="4418239"/>
                </a:lnTo>
                <a:lnTo>
                  <a:pt x="150912" y="4430939"/>
                </a:lnTo>
                <a:close/>
              </a:path>
              <a:path w="3640454" h="4913630">
                <a:moveTo>
                  <a:pt x="649194" y="4430939"/>
                </a:moveTo>
                <a:lnTo>
                  <a:pt x="636067" y="4430939"/>
                </a:lnTo>
                <a:lnTo>
                  <a:pt x="637033" y="4418239"/>
                </a:lnTo>
                <a:lnTo>
                  <a:pt x="647949" y="4418239"/>
                </a:lnTo>
                <a:lnTo>
                  <a:pt x="649194" y="4430939"/>
                </a:lnTo>
                <a:close/>
              </a:path>
              <a:path w="3640454" h="4913630">
                <a:moveTo>
                  <a:pt x="742541" y="4456339"/>
                </a:moveTo>
                <a:lnTo>
                  <a:pt x="730553" y="4456339"/>
                </a:lnTo>
                <a:lnTo>
                  <a:pt x="729569" y="4443639"/>
                </a:lnTo>
                <a:lnTo>
                  <a:pt x="727690" y="4443639"/>
                </a:lnTo>
                <a:lnTo>
                  <a:pt x="725875" y="4430939"/>
                </a:lnTo>
                <a:lnTo>
                  <a:pt x="724148" y="4430939"/>
                </a:lnTo>
                <a:lnTo>
                  <a:pt x="722534" y="4418239"/>
                </a:lnTo>
                <a:lnTo>
                  <a:pt x="736659" y="4418239"/>
                </a:lnTo>
                <a:lnTo>
                  <a:pt x="738497" y="4430939"/>
                </a:lnTo>
                <a:lnTo>
                  <a:pt x="742039" y="4443639"/>
                </a:lnTo>
                <a:lnTo>
                  <a:pt x="742541" y="4456339"/>
                </a:lnTo>
                <a:close/>
              </a:path>
              <a:path w="3640454" h="4913630">
                <a:moveTo>
                  <a:pt x="816183" y="4456339"/>
                </a:moveTo>
                <a:lnTo>
                  <a:pt x="804466" y="4456339"/>
                </a:lnTo>
                <a:lnTo>
                  <a:pt x="803190" y="4443639"/>
                </a:lnTo>
                <a:lnTo>
                  <a:pt x="802536" y="4443639"/>
                </a:lnTo>
                <a:lnTo>
                  <a:pt x="801469" y="4430939"/>
                </a:lnTo>
                <a:lnTo>
                  <a:pt x="800484" y="4430939"/>
                </a:lnTo>
                <a:lnTo>
                  <a:pt x="799569" y="4418239"/>
                </a:lnTo>
                <a:lnTo>
                  <a:pt x="812256" y="4418239"/>
                </a:lnTo>
                <a:lnTo>
                  <a:pt x="813361" y="4430939"/>
                </a:lnTo>
                <a:lnTo>
                  <a:pt x="815354" y="4443639"/>
                </a:lnTo>
                <a:lnTo>
                  <a:pt x="816183" y="4456339"/>
                </a:lnTo>
                <a:close/>
              </a:path>
              <a:path w="3640454" h="4913630">
                <a:moveTo>
                  <a:pt x="877627" y="4430939"/>
                </a:moveTo>
                <a:lnTo>
                  <a:pt x="866379" y="4430939"/>
                </a:lnTo>
                <a:lnTo>
                  <a:pt x="866767" y="4418239"/>
                </a:lnTo>
                <a:lnTo>
                  <a:pt x="875986" y="4418239"/>
                </a:lnTo>
                <a:lnTo>
                  <a:pt x="877627" y="4430939"/>
                </a:lnTo>
                <a:close/>
              </a:path>
              <a:path w="3640454" h="4913630">
                <a:moveTo>
                  <a:pt x="1156124" y="4469039"/>
                </a:moveTo>
                <a:lnTo>
                  <a:pt x="1150374" y="4469039"/>
                </a:lnTo>
                <a:lnTo>
                  <a:pt x="1148869" y="4456339"/>
                </a:lnTo>
                <a:lnTo>
                  <a:pt x="1149184" y="4456339"/>
                </a:lnTo>
                <a:lnTo>
                  <a:pt x="1151058" y="4443639"/>
                </a:lnTo>
                <a:lnTo>
                  <a:pt x="1153620" y="4443639"/>
                </a:lnTo>
                <a:lnTo>
                  <a:pt x="1156716" y="4430939"/>
                </a:lnTo>
                <a:lnTo>
                  <a:pt x="1160195" y="4418239"/>
                </a:lnTo>
                <a:lnTo>
                  <a:pt x="1169056" y="4418239"/>
                </a:lnTo>
                <a:lnTo>
                  <a:pt x="1167128" y="4430939"/>
                </a:lnTo>
                <a:lnTo>
                  <a:pt x="1164554" y="4443639"/>
                </a:lnTo>
                <a:lnTo>
                  <a:pt x="1160998" y="4456339"/>
                </a:lnTo>
                <a:lnTo>
                  <a:pt x="1156124" y="4469039"/>
                </a:lnTo>
                <a:close/>
              </a:path>
              <a:path w="3640454" h="4913630">
                <a:moveTo>
                  <a:pt x="1327170" y="4443639"/>
                </a:moveTo>
                <a:lnTo>
                  <a:pt x="1313207" y="4443639"/>
                </a:lnTo>
                <a:lnTo>
                  <a:pt x="1319418" y="4430939"/>
                </a:lnTo>
                <a:lnTo>
                  <a:pt x="1324537" y="4418239"/>
                </a:lnTo>
                <a:lnTo>
                  <a:pt x="1327277" y="4418239"/>
                </a:lnTo>
                <a:lnTo>
                  <a:pt x="1329283" y="4430939"/>
                </a:lnTo>
                <a:lnTo>
                  <a:pt x="1331397" y="4430939"/>
                </a:lnTo>
                <a:lnTo>
                  <a:pt x="1327170" y="4443639"/>
                </a:lnTo>
                <a:close/>
              </a:path>
              <a:path w="3640454" h="4913630">
                <a:moveTo>
                  <a:pt x="158323" y="4443639"/>
                </a:moveTo>
                <a:lnTo>
                  <a:pt x="140880" y="4443639"/>
                </a:lnTo>
                <a:lnTo>
                  <a:pt x="137397" y="4430939"/>
                </a:lnTo>
                <a:lnTo>
                  <a:pt x="154897" y="4430939"/>
                </a:lnTo>
                <a:lnTo>
                  <a:pt x="158323" y="4443639"/>
                </a:lnTo>
                <a:close/>
              </a:path>
              <a:path w="3640454" h="4913630">
                <a:moveTo>
                  <a:pt x="558287" y="4443639"/>
                </a:moveTo>
                <a:lnTo>
                  <a:pt x="543632" y="4443639"/>
                </a:lnTo>
                <a:lnTo>
                  <a:pt x="542917" y="4430939"/>
                </a:lnTo>
                <a:lnTo>
                  <a:pt x="553620" y="4430939"/>
                </a:lnTo>
                <a:lnTo>
                  <a:pt x="558287" y="4443639"/>
                </a:lnTo>
                <a:close/>
              </a:path>
              <a:path w="3640454" h="4913630">
                <a:moveTo>
                  <a:pt x="658543" y="4456339"/>
                </a:moveTo>
                <a:lnTo>
                  <a:pt x="644323" y="4456339"/>
                </a:lnTo>
                <a:lnTo>
                  <a:pt x="641795" y="4443639"/>
                </a:lnTo>
                <a:lnTo>
                  <a:pt x="639369" y="4430939"/>
                </a:lnTo>
                <a:lnTo>
                  <a:pt x="651755" y="4430939"/>
                </a:lnTo>
                <a:lnTo>
                  <a:pt x="654168" y="4443639"/>
                </a:lnTo>
                <a:lnTo>
                  <a:pt x="658543" y="4456339"/>
                </a:lnTo>
                <a:close/>
              </a:path>
              <a:path w="3640454" h="4913630">
                <a:moveTo>
                  <a:pt x="878739" y="4456339"/>
                </a:moveTo>
                <a:lnTo>
                  <a:pt x="867727" y="4456339"/>
                </a:lnTo>
                <a:lnTo>
                  <a:pt x="867193" y="4443639"/>
                </a:lnTo>
                <a:lnTo>
                  <a:pt x="867025" y="4443639"/>
                </a:lnTo>
                <a:lnTo>
                  <a:pt x="866564" y="4430939"/>
                </a:lnTo>
                <a:lnTo>
                  <a:pt x="879185" y="4430939"/>
                </a:lnTo>
                <a:lnTo>
                  <a:pt x="879832" y="4443639"/>
                </a:lnTo>
                <a:lnTo>
                  <a:pt x="878739" y="4456339"/>
                </a:lnTo>
                <a:close/>
              </a:path>
              <a:path w="3640454" h="4913630">
                <a:moveTo>
                  <a:pt x="933271" y="4469039"/>
                </a:moveTo>
                <a:lnTo>
                  <a:pt x="922091" y="4469039"/>
                </a:lnTo>
                <a:lnTo>
                  <a:pt x="922227" y="4456339"/>
                </a:lnTo>
                <a:lnTo>
                  <a:pt x="921866" y="4456339"/>
                </a:lnTo>
                <a:lnTo>
                  <a:pt x="922189" y="4443639"/>
                </a:lnTo>
                <a:lnTo>
                  <a:pt x="923264" y="4430939"/>
                </a:lnTo>
                <a:lnTo>
                  <a:pt x="933698" y="4430939"/>
                </a:lnTo>
                <a:lnTo>
                  <a:pt x="935073" y="4443639"/>
                </a:lnTo>
                <a:lnTo>
                  <a:pt x="934638" y="4456339"/>
                </a:lnTo>
                <a:lnTo>
                  <a:pt x="933271" y="4469039"/>
                </a:lnTo>
                <a:close/>
              </a:path>
              <a:path w="3640454" h="4913630">
                <a:moveTo>
                  <a:pt x="93025" y="4481739"/>
                </a:moveTo>
                <a:lnTo>
                  <a:pt x="76693" y="4481739"/>
                </a:lnTo>
                <a:lnTo>
                  <a:pt x="72572" y="4469039"/>
                </a:lnTo>
                <a:lnTo>
                  <a:pt x="69091" y="4456339"/>
                </a:lnTo>
                <a:lnTo>
                  <a:pt x="65457" y="4456339"/>
                </a:lnTo>
                <a:lnTo>
                  <a:pt x="67112" y="4443639"/>
                </a:lnTo>
                <a:lnTo>
                  <a:pt x="78656" y="4443639"/>
                </a:lnTo>
                <a:lnTo>
                  <a:pt x="83192" y="4456339"/>
                </a:lnTo>
                <a:lnTo>
                  <a:pt x="86864" y="4469039"/>
                </a:lnTo>
                <a:lnTo>
                  <a:pt x="90024" y="4469039"/>
                </a:lnTo>
                <a:lnTo>
                  <a:pt x="93025" y="4481739"/>
                </a:lnTo>
                <a:close/>
              </a:path>
              <a:path w="3640454" h="4913630">
                <a:moveTo>
                  <a:pt x="161482" y="4456339"/>
                </a:moveTo>
                <a:lnTo>
                  <a:pt x="149693" y="4456339"/>
                </a:lnTo>
                <a:lnTo>
                  <a:pt x="145003" y="4443639"/>
                </a:lnTo>
                <a:lnTo>
                  <a:pt x="161730" y="4443639"/>
                </a:lnTo>
                <a:lnTo>
                  <a:pt x="161482" y="4456339"/>
                </a:lnTo>
                <a:close/>
              </a:path>
              <a:path w="3640454" h="4913630">
                <a:moveTo>
                  <a:pt x="256777" y="4456339"/>
                </a:moveTo>
                <a:lnTo>
                  <a:pt x="240433" y="4456339"/>
                </a:lnTo>
                <a:lnTo>
                  <a:pt x="237643" y="4443639"/>
                </a:lnTo>
                <a:lnTo>
                  <a:pt x="253251" y="4443639"/>
                </a:lnTo>
                <a:lnTo>
                  <a:pt x="256777" y="4456339"/>
                </a:lnTo>
                <a:close/>
              </a:path>
              <a:path w="3640454" h="4913630">
                <a:moveTo>
                  <a:pt x="356744" y="4456339"/>
                </a:moveTo>
                <a:lnTo>
                  <a:pt x="341503" y="4456339"/>
                </a:lnTo>
                <a:lnTo>
                  <a:pt x="338933" y="4443639"/>
                </a:lnTo>
                <a:lnTo>
                  <a:pt x="352097" y="4443639"/>
                </a:lnTo>
                <a:lnTo>
                  <a:pt x="356744" y="4456339"/>
                </a:lnTo>
                <a:close/>
              </a:path>
              <a:path w="3640454" h="4913630">
                <a:moveTo>
                  <a:pt x="460013" y="4456339"/>
                </a:moveTo>
                <a:lnTo>
                  <a:pt x="444544" y="4456339"/>
                </a:lnTo>
                <a:lnTo>
                  <a:pt x="442826" y="4443639"/>
                </a:lnTo>
                <a:lnTo>
                  <a:pt x="454546" y="4443639"/>
                </a:lnTo>
                <a:lnTo>
                  <a:pt x="460013" y="4456339"/>
                </a:lnTo>
                <a:close/>
              </a:path>
              <a:path w="3640454" h="4913630">
                <a:moveTo>
                  <a:pt x="567671" y="4469039"/>
                </a:moveTo>
                <a:lnTo>
                  <a:pt x="556875" y="4469039"/>
                </a:lnTo>
                <a:lnTo>
                  <a:pt x="552589" y="4456339"/>
                </a:lnTo>
                <a:lnTo>
                  <a:pt x="548993" y="4456339"/>
                </a:lnTo>
                <a:lnTo>
                  <a:pt x="546027" y="4443639"/>
                </a:lnTo>
                <a:lnTo>
                  <a:pt x="561922" y="4443639"/>
                </a:lnTo>
                <a:lnTo>
                  <a:pt x="564918" y="4456339"/>
                </a:lnTo>
                <a:lnTo>
                  <a:pt x="567671" y="4469039"/>
                </a:lnTo>
                <a:close/>
              </a:path>
              <a:path w="3640454" h="4913630">
                <a:moveTo>
                  <a:pt x="1204578" y="4481739"/>
                </a:moveTo>
                <a:lnTo>
                  <a:pt x="1190945" y="4481739"/>
                </a:lnTo>
                <a:lnTo>
                  <a:pt x="1194219" y="4469039"/>
                </a:lnTo>
                <a:lnTo>
                  <a:pt x="1197913" y="4469039"/>
                </a:lnTo>
                <a:lnTo>
                  <a:pt x="1202019" y="4456339"/>
                </a:lnTo>
                <a:lnTo>
                  <a:pt x="1206534" y="4443639"/>
                </a:lnTo>
                <a:lnTo>
                  <a:pt x="1215454" y="4443639"/>
                </a:lnTo>
                <a:lnTo>
                  <a:pt x="1214638" y="4456339"/>
                </a:lnTo>
                <a:lnTo>
                  <a:pt x="1211748" y="4456339"/>
                </a:lnTo>
                <a:lnTo>
                  <a:pt x="1208377" y="4469039"/>
                </a:lnTo>
                <a:lnTo>
                  <a:pt x="1204578" y="4481739"/>
                </a:lnTo>
                <a:close/>
              </a:path>
              <a:path w="3640454" h="4913630">
                <a:moveTo>
                  <a:pt x="17422" y="4481739"/>
                </a:moveTo>
                <a:lnTo>
                  <a:pt x="0" y="4481739"/>
                </a:lnTo>
                <a:lnTo>
                  <a:pt x="0" y="4456339"/>
                </a:lnTo>
                <a:lnTo>
                  <a:pt x="7321" y="4456339"/>
                </a:lnTo>
                <a:lnTo>
                  <a:pt x="11336" y="4469039"/>
                </a:lnTo>
                <a:lnTo>
                  <a:pt x="14662" y="4469039"/>
                </a:lnTo>
                <a:lnTo>
                  <a:pt x="17422" y="4481739"/>
                </a:lnTo>
                <a:close/>
              </a:path>
              <a:path w="3640454" h="4913630">
                <a:moveTo>
                  <a:pt x="263587" y="4469039"/>
                </a:moveTo>
                <a:lnTo>
                  <a:pt x="247640" y="4469039"/>
                </a:lnTo>
                <a:lnTo>
                  <a:pt x="243829" y="4456339"/>
                </a:lnTo>
                <a:lnTo>
                  <a:pt x="260231" y="4456339"/>
                </a:lnTo>
                <a:lnTo>
                  <a:pt x="263587" y="4469039"/>
                </a:lnTo>
                <a:close/>
              </a:path>
              <a:path w="3640454" h="4913630">
                <a:moveTo>
                  <a:pt x="367616" y="4481739"/>
                </a:moveTo>
                <a:lnTo>
                  <a:pt x="357139" y="4481739"/>
                </a:lnTo>
                <a:lnTo>
                  <a:pt x="351696" y="4469039"/>
                </a:lnTo>
                <a:lnTo>
                  <a:pt x="348114" y="4469039"/>
                </a:lnTo>
                <a:lnTo>
                  <a:pt x="344687" y="4456339"/>
                </a:lnTo>
                <a:lnTo>
                  <a:pt x="360765" y="4456339"/>
                </a:lnTo>
                <a:lnTo>
                  <a:pt x="364332" y="4469039"/>
                </a:lnTo>
                <a:lnTo>
                  <a:pt x="367616" y="4481739"/>
                </a:lnTo>
                <a:close/>
              </a:path>
              <a:path w="3640454" h="4913630">
                <a:moveTo>
                  <a:pt x="466551" y="4469039"/>
                </a:moveTo>
                <a:lnTo>
                  <a:pt x="450577" y="4469039"/>
                </a:lnTo>
                <a:lnTo>
                  <a:pt x="447501" y="4456339"/>
                </a:lnTo>
                <a:lnTo>
                  <a:pt x="463334" y="4456339"/>
                </a:lnTo>
                <a:lnTo>
                  <a:pt x="466551" y="4469039"/>
                </a:lnTo>
                <a:close/>
              </a:path>
              <a:path w="3640454" h="4913630">
                <a:moveTo>
                  <a:pt x="651434" y="4469039"/>
                </a:moveTo>
                <a:lnTo>
                  <a:pt x="648280" y="4456339"/>
                </a:lnTo>
                <a:lnTo>
                  <a:pt x="655200" y="4456339"/>
                </a:lnTo>
                <a:lnTo>
                  <a:pt x="651434" y="4469039"/>
                </a:lnTo>
                <a:close/>
              </a:path>
              <a:path w="3640454" h="4913630">
                <a:moveTo>
                  <a:pt x="987957" y="4481739"/>
                </a:moveTo>
                <a:lnTo>
                  <a:pt x="975556" y="4481739"/>
                </a:lnTo>
                <a:lnTo>
                  <a:pt x="976484" y="4469039"/>
                </a:lnTo>
                <a:lnTo>
                  <a:pt x="977825" y="4456339"/>
                </a:lnTo>
                <a:lnTo>
                  <a:pt x="987623" y="4456339"/>
                </a:lnTo>
                <a:lnTo>
                  <a:pt x="988016" y="4469039"/>
                </a:lnTo>
                <a:lnTo>
                  <a:pt x="987867" y="4469039"/>
                </a:lnTo>
                <a:lnTo>
                  <a:pt x="987957" y="4481739"/>
                </a:lnTo>
                <a:close/>
              </a:path>
              <a:path w="3640454" h="4913630">
                <a:moveTo>
                  <a:pt x="1041598" y="4494439"/>
                </a:moveTo>
                <a:lnTo>
                  <a:pt x="1028954" y="4494439"/>
                </a:lnTo>
                <a:lnTo>
                  <a:pt x="1031358" y="4481739"/>
                </a:lnTo>
                <a:lnTo>
                  <a:pt x="1036697" y="4456339"/>
                </a:lnTo>
                <a:lnTo>
                  <a:pt x="1047752" y="4456339"/>
                </a:lnTo>
                <a:lnTo>
                  <a:pt x="1047276" y="4469039"/>
                </a:lnTo>
                <a:lnTo>
                  <a:pt x="1044558" y="4481739"/>
                </a:lnTo>
                <a:lnTo>
                  <a:pt x="1043143" y="4481739"/>
                </a:lnTo>
                <a:lnTo>
                  <a:pt x="1041598" y="4494439"/>
                </a:lnTo>
                <a:close/>
              </a:path>
              <a:path w="3640454" h="4913630">
                <a:moveTo>
                  <a:pt x="256640" y="4481739"/>
                </a:moveTo>
                <a:lnTo>
                  <a:pt x="253546" y="4481739"/>
                </a:lnTo>
                <a:lnTo>
                  <a:pt x="251673" y="4469039"/>
                </a:lnTo>
                <a:lnTo>
                  <a:pt x="264574" y="4469039"/>
                </a:lnTo>
                <a:lnTo>
                  <a:pt x="256640" y="4481739"/>
                </a:lnTo>
                <a:close/>
              </a:path>
              <a:path w="3640454" h="4913630">
                <a:moveTo>
                  <a:pt x="472095" y="4481739"/>
                </a:moveTo>
                <a:lnTo>
                  <a:pt x="458309" y="4481739"/>
                </a:lnTo>
                <a:lnTo>
                  <a:pt x="453738" y="4469039"/>
                </a:lnTo>
                <a:lnTo>
                  <a:pt x="469627" y="4469039"/>
                </a:lnTo>
                <a:lnTo>
                  <a:pt x="472095" y="4481739"/>
                </a:lnTo>
                <a:close/>
              </a:path>
              <a:path w="3640454" h="4913630">
                <a:moveTo>
                  <a:pt x="931567" y="4481739"/>
                </a:moveTo>
                <a:lnTo>
                  <a:pt x="924327" y="4481739"/>
                </a:lnTo>
                <a:lnTo>
                  <a:pt x="922378" y="4469039"/>
                </a:lnTo>
                <a:lnTo>
                  <a:pt x="931850" y="4469039"/>
                </a:lnTo>
                <a:lnTo>
                  <a:pt x="931567" y="4481739"/>
                </a:lnTo>
                <a:close/>
              </a:path>
              <a:path w="3640454" h="4913630">
                <a:moveTo>
                  <a:pt x="1254418" y="4481739"/>
                </a:moveTo>
                <a:lnTo>
                  <a:pt x="1240862" y="4481739"/>
                </a:lnTo>
                <a:lnTo>
                  <a:pt x="1246770" y="4469039"/>
                </a:lnTo>
                <a:lnTo>
                  <a:pt x="1252404" y="4469039"/>
                </a:lnTo>
                <a:lnTo>
                  <a:pt x="1254418" y="4481739"/>
                </a:lnTo>
                <a:close/>
              </a:path>
              <a:path w="3640454" h="4913630">
                <a:moveTo>
                  <a:pt x="11674" y="4494439"/>
                </a:moveTo>
                <a:lnTo>
                  <a:pt x="8250" y="4494439"/>
                </a:lnTo>
                <a:lnTo>
                  <a:pt x="6408" y="4481739"/>
                </a:lnTo>
                <a:lnTo>
                  <a:pt x="16340" y="4481739"/>
                </a:lnTo>
                <a:lnTo>
                  <a:pt x="11674" y="4494439"/>
                </a:lnTo>
                <a:close/>
              </a:path>
              <a:path w="3640454" h="4913630">
                <a:moveTo>
                  <a:pt x="183154" y="4494439"/>
                </a:moveTo>
                <a:lnTo>
                  <a:pt x="169553" y="4494439"/>
                </a:lnTo>
                <a:lnTo>
                  <a:pt x="176508" y="4481739"/>
                </a:lnTo>
                <a:lnTo>
                  <a:pt x="180857" y="4481739"/>
                </a:lnTo>
                <a:lnTo>
                  <a:pt x="183154" y="4494439"/>
                </a:lnTo>
                <a:close/>
              </a:path>
              <a:path w="3640454" h="4913630">
                <a:moveTo>
                  <a:pt x="983801" y="4494439"/>
                </a:moveTo>
                <a:lnTo>
                  <a:pt x="973860" y="4494439"/>
                </a:lnTo>
                <a:lnTo>
                  <a:pt x="974673" y="4481739"/>
                </a:lnTo>
                <a:lnTo>
                  <a:pt x="986119" y="4481739"/>
                </a:lnTo>
                <a:lnTo>
                  <a:pt x="983801" y="4494439"/>
                </a:lnTo>
                <a:close/>
              </a:path>
              <a:path w="3640454" h="4913630">
                <a:moveTo>
                  <a:pt x="1086966" y="4519839"/>
                </a:moveTo>
                <a:lnTo>
                  <a:pt x="1077188" y="4519839"/>
                </a:lnTo>
                <a:lnTo>
                  <a:pt x="1084644" y="4494439"/>
                </a:lnTo>
                <a:lnTo>
                  <a:pt x="1088088" y="4481739"/>
                </a:lnTo>
                <a:lnTo>
                  <a:pt x="1097635" y="4481739"/>
                </a:lnTo>
                <a:lnTo>
                  <a:pt x="1095364" y="4494439"/>
                </a:lnTo>
                <a:lnTo>
                  <a:pt x="1092990" y="4507139"/>
                </a:lnTo>
                <a:lnTo>
                  <a:pt x="1090543" y="4507139"/>
                </a:lnTo>
                <a:lnTo>
                  <a:pt x="1086966" y="4519839"/>
                </a:lnTo>
                <a:close/>
              </a:path>
              <a:path w="3640454" h="4913630">
                <a:moveTo>
                  <a:pt x="1199284" y="4494439"/>
                </a:moveTo>
                <a:lnTo>
                  <a:pt x="1191860" y="4494439"/>
                </a:lnTo>
                <a:lnTo>
                  <a:pt x="1190320" y="4481739"/>
                </a:lnTo>
                <a:lnTo>
                  <a:pt x="1200400" y="4481739"/>
                </a:lnTo>
                <a:lnTo>
                  <a:pt x="1199284" y="4494439"/>
                </a:lnTo>
                <a:close/>
              </a:path>
              <a:path w="3640454" h="4913630">
                <a:moveTo>
                  <a:pt x="1248339" y="4494439"/>
                </a:moveTo>
                <a:lnTo>
                  <a:pt x="1235202" y="4494439"/>
                </a:lnTo>
                <a:lnTo>
                  <a:pt x="1237347" y="4481739"/>
                </a:lnTo>
                <a:lnTo>
                  <a:pt x="1252015" y="4481739"/>
                </a:lnTo>
                <a:lnTo>
                  <a:pt x="1248339" y="4494439"/>
                </a:lnTo>
                <a:close/>
              </a:path>
              <a:path w="3640454" h="4913630">
                <a:moveTo>
                  <a:pt x="190580" y="4507139"/>
                </a:moveTo>
                <a:lnTo>
                  <a:pt x="173685" y="4507139"/>
                </a:lnTo>
                <a:lnTo>
                  <a:pt x="168780" y="4494439"/>
                </a:lnTo>
                <a:lnTo>
                  <a:pt x="186937" y="4494439"/>
                </a:lnTo>
                <a:lnTo>
                  <a:pt x="190580" y="4507139"/>
                </a:lnTo>
                <a:close/>
              </a:path>
              <a:path w="3640454" h="4913630">
                <a:moveTo>
                  <a:pt x="678305" y="4532539"/>
                </a:moveTo>
                <a:lnTo>
                  <a:pt x="666251" y="4532539"/>
                </a:lnTo>
                <a:lnTo>
                  <a:pt x="664626" y="4519839"/>
                </a:lnTo>
                <a:lnTo>
                  <a:pt x="663101" y="4519839"/>
                </a:lnTo>
                <a:lnTo>
                  <a:pt x="661678" y="4507139"/>
                </a:lnTo>
                <a:lnTo>
                  <a:pt x="659611" y="4507139"/>
                </a:lnTo>
                <a:lnTo>
                  <a:pt x="659534" y="4494439"/>
                </a:lnTo>
                <a:lnTo>
                  <a:pt x="671829" y="4494439"/>
                </a:lnTo>
                <a:lnTo>
                  <a:pt x="675112" y="4507139"/>
                </a:lnTo>
                <a:lnTo>
                  <a:pt x="676921" y="4519839"/>
                </a:lnTo>
                <a:lnTo>
                  <a:pt x="678305" y="4532539"/>
                </a:lnTo>
                <a:close/>
              </a:path>
              <a:path w="3640454" h="4913630">
                <a:moveTo>
                  <a:pt x="753063" y="4507139"/>
                </a:moveTo>
                <a:lnTo>
                  <a:pt x="738918" y="4507139"/>
                </a:lnTo>
                <a:lnTo>
                  <a:pt x="737668" y="4494439"/>
                </a:lnTo>
                <a:lnTo>
                  <a:pt x="749661" y="4494439"/>
                </a:lnTo>
                <a:lnTo>
                  <a:pt x="753063" y="4507139"/>
                </a:lnTo>
                <a:close/>
              </a:path>
              <a:path w="3640454" h="4913630">
                <a:moveTo>
                  <a:pt x="821353" y="4507139"/>
                </a:moveTo>
                <a:lnTo>
                  <a:pt x="808555" y="4507139"/>
                </a:lnTo>
                <a:lnTo>
                  <a:pt x="808439" y="4494439"/>
                </a:lnTo>
                <a:lnTo>
                  <a:pt x="819650" y="4494439"/>
                </a:lnTo>
                <a:lnTo>
                  <a:pt x="821353" y="4507139"/>
                </a:lnTo>
                <a:close/>
              </a:path>
              <a:path w="3640454" h="4913630">
                <a:moveTo>
                  <a:pt x="880284" y="4507139"/>
                </a:moveTo>
                <a:lnTo>
                  <a:pt x="867479" y="4507139"/>
                </a:lnTo>
                <a:lnTo>
                  <a:pt x="868119" y="4494439"/>
                </a:lnTo>
                <a:lnTo>
                  <a:pt x="880044" y="4494439"/>
                </a:lnTo>
                <a:lnTo>
                  <a:pt x="880284" y="4507139"/>
                </a:lnTo>
                <a:close/>
              </a:path>
              <a:path w="3640454" h="4913630">
                <a:moveTo>
                  <a:pt x="1039350" y="4507139"/>
                </a:moveTo>
                <a:lnTo>
                  <a:pt x="1029553" y="4494439"/>
                </a:lnTo>
                <a:lnTo>
                  <a:pt x="1040784" y="4494439"/>
                </a:lnTo>
                <a:lnTo>
                  <a:pt x="1039350" y="4507139"/>
                </a:lnTo>
                <a:close/>
              </a:path>
              <a:path w="3640454" h="4913630">
                <a:moveTo>
                  <a:pt x="197281" y="4519839"/>
                </a:moveTo>
                <a:lnTo>
                  <a:pt x="180004" y="4519839"/>
                </a:lnTo>
                <a:lnTo>
                  <a:pt x="176820" y="4507139"/>
                </a:lnTo>
                <a:lnTo>
                  <a:pt x="194042" y="4507139"/>
                </a:lnTo>
                <a:lnTo>
                  <a:pt x="197281" y="4519839"/>
                </a:lnTo>
                <a:close/>
              </a:path>
              <a:path w="3640454" h="4913630">
                <a:moveTo>
                  <a:pt x="289313" y="4519839"/>
                </a:moveTo>
                <a:lnTo>
                  <a:pt x="274842" y="4519839"/>
                </a:lnTo>
                <a:lnTo>
                  <a:pt x="273989" y="4507139"/>
                </a:lnTo>
                <a:lnTo>
                  <a:pt x="283331" y="4507139"/>
                </a:lnTo>
                <a:lnTo>
                  <a:pt x="289313" y="4519839"/>
                </a:lnTo>
                <a:close/>
              </a:path>
              <a:path w="3640454" h="4913630">
                <a:moveTo>
                  <a:pt x="388661" y="4519839"/>
                </a:moveTo>
                <a:lnTo>
                  <a:pt x="378105" y="4519839"/>
                </a:lnTo>
                <a:lnTo>
                  <a:pt x="383442" y="4507139"/>
                </a:lnTo>
                <a:lnTo>
                  <a:pt x="386127" y="4507139"/>
                </a:lnTo>
                <a:lnTo>
                  <a:pt x="388661" y="4519839"/>
                </a:lnTo>
                <a:close/>
              </a:path>
              <a:path w="3640454" h="4913630">
                <a:moveTo>
                  <a:pt x="489969" y="4519839"/>
                </a:moveTo>
                <a:lnTo>
                  <a:pt x="475844" y="4519839"/>
                </a:lnTo>
                <a:lnTo>
                  <a:pt x="478244" y="4507139"/>
                </a:lnTo>
                <a:lnTo>
                  <a:pt x="488799" y="4507139"/>
                </a:lnTo>
                <a:lnTo>
                  <a:pt x="489969" y="4519839"/>
                </a:lnTo>
                <a:close/>
              </a:path>
              <a:path w="3640454" h="4913630">
                <a:moveTo>
                  <a:pt x="592060" y="4532539"/>
                </a:moveTo>
                <a:lnTo>
                  <a:pt x="576960" y="4532539"/>
                </a:lnTo>
                <a:lnTo>
                  <a:pt x="574533" y="4519839"/>
                </a:lnTo>
                <a:lnTo>
                  <a:pt x="572241" y="4507139"/>
                </a:lnTo>
                <a:lnTo>
                  <a:pt x="583398" y="4507139"/>
                </a:lnTo>
                <a:lnTo>
                  <a:pt x="587043" y="4519839"/>
                </a:lnTo>
                <a:lnTo>
                  <a:pt x="589591" y="4519839"/>
                </a:lnTo>
                <a:lnTo>
                  <a:pt x="592060" y="4532539"/>
                </a:lnTo>
                <a:close/>
              </a:path>
              <a:path w="3640454" h="4913630">
                <a:moveTo>
                  <a:pt x="754081" y="4519839"/>
                </a:moveTo>
                <a:lnTo>
                  <a:pt x="741113" y="4519839"/>
                </a:lnTo>
                <a:lnTo>
                  <a:pt x="739380" y="4507139"/>
                </a:lnTo>
                <a:lnTo>
                  <a:pt x="753837" y="4507139"/>
                </a:lnTo>
                <a:lnTo>
                  <a:pt x="754081" y="4519839"/>
                </a:lnTo>
                <a:close/>
              </a:path>
              <a:path w="3640454" h="4913630">
                <a:moveTo>
                  <a:pt x="821419" y="4532539"/>
                </a:moveTo>
                <a:lnTo>
                  <a:pt x="809711" y="4532539"/>
                </a:lnTo>
                <a:lnTo>
                  <a:pt x="809022" y="4519839"/>
                </a:lnTo>
                <a:lnTo>
                  <a:pt x="808551" y="4507139"/>
                </a:lnTo>
                <a:lnTo>
                  <a:pt x="822119" y="4507139"/>
                </a:lnTo>
                <a:lnTo>
                  <a:pt x="822092" y="4519839"/>
                </a:lnTo>
                <a:lnTo>
                  <a:pt x="821419" y="4532539"/>
                </a:lnTo>
                <a:close/>
              </a:path>
              <a:path w="3640454" h="4913630">
                <a:moveTo>
                  <a:pt x="880225" y="4532539"/>
                </a:moveTo>
                <a:lnTo>
                  <a:pt x="866910" y="4532539"/>
                </a:lnTo>
                <a:lnTo>
                  <a:pt x="867087" y="4519839"/>
                </a:lnTo>
                <a:lnTo>
                  <a:pt x="867759" y="4519839"/>
                </a:lnTo>
                <a:lnTo>
                  <a:pt x="867759" y="4507139"/>
                </a:lnTo>
                <a:lnTo>
                  <a:pt x="880726" y="4507139"/>
                </a:lnTo>
                <a:lnTo>
                  <a:pt x="880727" y="4519839"/>
                </a:lnTo>
                <a:lnTo>
                  <a:pt x="880225" y="4532539"/>
                </a:lnTo>
                <a:close/>
              </a:path>
              <a:path w="3640454" h="4913630">
                <a:moveTo>
                  <a:pt x="924482" y="4519839"/>
                </a:moveTo>
                <a:lnTo>
                  <a:pt x="918955" y="4519839"/>
                </a:lnTo>
                <a:lnTo>
                  <a:pt x="920246" y="4507139"/>
                </a:lnTo>
                <a:lnTo>
                  <a:pt x="924482" y="4519839"/>
                </a:lnTo>
                <a:close/>
              </a:path>
              <a:path w="3640454" h="4913630">
                <a:moveTo>
                  <a:pt x="1125058" y="4545239"/>
                </a:moveTo>
                <a:lnTo>
                  <a:pt x="1117226" y="4545239"/>
                </a:lnTo>
                <a:lnTo>
                  <a:pt x="1120504" y="4532539"/>
                </a:lnTo>
                <a:lnTo>
                  <a:pt x="1124131" y="4519839"/>
                </a:lnTo>
                <a:lnTo>
                  <a:pt x="1128239" y="4507139"/>
                </a:lnTo>
                <a:lnTo>
                  <a:pt x="1141515" y="4507139"/>
                </a:lnTo>
                <a:lnTo>
                  <a:pt x="1138403" y="4519839"/>
                </a:lnTo>
                <a:lnTo>
                  <a:pt x="1134783" y="4532539"/>
                </a:lnTo>
                <a:lnTo>
                  <a:pt x="1130414" y="4532539"/>
                </a:lnTo>
                <a:lnTo>
                  <a:pt x="1125058" y="4545239"/>
                </a:lnTo>
                <a:close/>
              </a:path>
              <a:path w="3640454" h="4913630">
                <a:moveTo>
                  <a:pt x="51415" y="4545239"/>
                </a:moveTo>
                <a:lnTo>
                  <a:pt x="32418" y="4545239"/>
                </a:lnTo>
                <a:lnTo>
                  <a:pt x="28787" y="4532539"/>
                </a:lnTo>
                <a:lnTo>
                  <a:pt x="25591" y="4519839"/>
                </a:lnTo>
                <a:lnTo>
                  <a:pt x="40859" y="4519839"/>
                </a:lnTo>
                <a:lnTo>
                  <a:pt x="46628" y="4532539"/>
                </a:lnTo>
                <a:lnTo>
                  <a:pt x="51415" y="4545239"/>
                </a:lnTo>
                <a:close/>
              </a:path>
              <a:path w="3640454" h="4913630">
                <a:moveTo>
                  <a:pt x="127264" y="4557939"/>
                </a:moveTo>
                <a:lnTo>
                  <a:pt x="117108" y="4557939"/>
                </a:lnTo>
                <a:lnTo>
                  <a:pt x="112387" y="4545239"/>
                </a:lnTo>
                <a:lnTo>
                  <a:pt x="108309" y="4532539"/>
                </a:lnTo>
                <a:lnTo>
                  <a:pt x="104814" y="4532539"/>
                </a:lnTo>
                <a:lnTo>
                  <a:pt x="101840" y="4519839"/>
                </a:lnTo>
                <a:lnTo>
                  <a:pt x="115552" y="4519839"/>
                </a:lnTo>
                <a:lnTo>
                  <a:pt x="122552" y="4532539"/>
                </a:lnTo>
                <a:lnTo>
                  <a:pt x="127285" y="4545239"/>
                </a:lnTo>
                <a:lnTo>
                  <a:pt x="127264" y="4557939"/>
                </a:lnTo>
                <a:close/>
              </a:path>
              <a:path w="3640454" h="4913630">
                <a:moveTo>
                  <a:pt x="297557" y="4532539"/>
                </a:moveTo>
                <a:lnTo>
                  <a:pt x="281178" y="4532539"/>
                </a:lnTo>
                <a:lnTo>
                  <a:pt x="277634" y="4519839"/>
                </a:lnTo>
                <a:lnTo>
                  <a:pt x="293864" y="4519839"/>
                </a:lnTo>
                <a:lnTo>
                  <a:pt x="297557" y="4532539"/>
                </a:lnTo>
                <a:close/>
              </a:path>
              <a:path w="3640454" h="4913630">
                <a:moveTo>
                  <a:pt x="396582" y="4532539"/>
                </a:moveTo>
                <a:lnTo>
                  <a:pt x="380387" y="4532539"/>
                </a:lnTo>
                <a:lnTo>
                  <a:pt x="377408" y="4519839"/>
                </a:lnTo>
                <a:lnTo>
                  <a:pt x="393321" y="4519839"/>
                </a:lnTo>
                <a:lnTo>
                  <a:pt x="396582" y="4532539"/>
                </a:lnTo>
                <a:close/>
              </a:path>
              <a:path w="3640454" h="4913630">
                <a:moveTo>
                  <a:pt x="496125" y="4532539"/>
                </a:moveTo>
                <a:lnTo>
                  <a:pt x="479939" y="4532539"/>
                </a:lnTo>
                <a:lnTo>
                  <a:pt x="477280" y="4519839"/>
                </a:lnTo>
                <a:lnTo>
                  <a:pt x="493096" y="4519839"/>
                </a:lnTo>
                <a:lnTo>
                  <a:pt x="496125" y="4532539"/>
                </a:lnTo>
                <a:close/>
              </a:path>
              <a:path w="3640454" h="4913630">
                <a:moveTo>
                  <a:pt x="757216" y="4532539"/>
                </a:moveTo>
                <a:lnTo>
                  <a:pt x="741271" y="4532539"/>
                </a:lnTo>
                <a:lnTo>
                  <a:pt x="742318" y="4519839"/>
                </a:lnTo>
                <a:lnTo>
                  <a:pt x="753727" y="4519839"/>
                </a:lnTo>
                <a:lnTo>
                  <a:pt x="757216" y="4532539"/>
                </a:lnTo>
                <a:close/>
              </a:path>
              <a:path w="3640454" h="4913630">
                <a:moveTo>
                  <a:pt x="929290" y="4532539"/>
                </a:moveTo>
                <a:lnTo>
                  <a:pt x="916208" y="4532539"/>
                </a:lnTo>
                <a:lnTo>
                  <a:pt x="917878" y="4519839"/>
                </a:lnTo>
                <a:lnTo>
                  <a:pt x="929292" y="4519839"/>
                </a:lnTo>
                <a:lnTo>
                  <a:pt x="929290" y="4532539"/>
                </a:lnTo>
                <a:close/>
              </a:path>
              <a:path w="3640454" h="4913630">
                <a:moveTo>
                  <a:pt x="300676" y="4545239"/>
                </a:moveTo>
                <a:lnTo>
                  <a:pt x="289787" y="4545239"/>
                </a:lnTo>
                <a:lnTo>
                  <a:pt x="285291" y="4532539"/>
                </a:lnTo>
                <a:lnTo>
                  <a:pt x="300963" y="4532539"/>
                </a:lnTo>
                <a:lnTo>
                  <a:pt x="300676" y="4545239"/>
                </a:lnTo>
                <a:close/>
              </a:path>
              <a:path w="3640454" h="4913630">
                <a:moveTo>
                  <a:pt x="403798" y="4557939"/>
                </a:moveTo>
                <a:lnTo>
                  <a:pt x="391971" y="4557939"/>
                </a:lnTo>
                <a:lnTo>
                  <a:pt x="386904" y="4545239"/>
                </a:lnTo>
                <a:lnTo>
                  <a:pt x="383576" y="4532539"/>
                </a:lnTo>
                <a:lnTo>
                  <a:pt x="399705" y="4532539"/>
                </a:lnTo>
                <a:lnTo>
                  <a:pt x="402613" y="4545239"/>
                </a:lnTo>
                <a:lnTo>
                  <a:pt x="404102" y="4545239"/>
                </a:lnTo>
                <a:lnTo>
                  <a:pt x="403798" y="4557939"/>
                </a:lnTo>
                <a:close/>
              </a:path>
              <a:path w="3640454" h="4913630">
                <a:moveTo>
                  <a:pt x="494620" y="4557939"/>
                </a:moveTo>
                <a:lnTo>
                  <a:pt x="490856" y="4557939"/>
                </a:lnTo>
                <a:lnTo>
                  <a:pt x="485851" y="4545239"/>
                </a:lnTo>
                <a:lnTo>
                  <a:pt x="482821" y="4532539"/>
                </a:lnTo>
                <a:lnTo>
                  <a:pt x="499049" y="4532539"/>
                </a:lnTo>
                <a:lnTo>
                  <a:pt x="501859" y="4545239"/>
                </a:lnTo>
                <a:lnTo>
                  <a:pt x="502645" y="4545239"/>
                </a:lnTo>
                <a:lnTo>
                  <a:pt x="494620" y="4557939"/>
                </a:lnTo>
                <a:close/>
              </a:path>
              <a:path w="3640454" h="4913630">
                <a:moveTo>
                  <a:pt x="595613" y="4545239"/>
                </a:moveTo>
                <a:lnTo>
                  <a:pt x="582185" y="4545239"/>
                </a:lnTo>
                <a:lnTo>
                  <a:pt x="579513" y="4532539"/>
                </a:lnTo>
                <a:lnTo>
                  <a:pt x="594448" y="4532539"/>
                </a:lnTo>
                <a:lnTo>
                  <a:pt x="595613" y="4545239"/>
                </a:lnTo>
                <a:close/>
              </a:path>
              <a:path w="3640454" h="4913630">
                <a:moveTo>
                  <a:pt x="669275" y="4545239"/>
                </a:moveTo>
                <a:lnTo>
                  <a:pt x="667252" y="4532539"/>
                </a:lnTo>
                <a:lnTo>
                  <a:pt x="678568" y="4532539"/>
                </a:lnTo>
                <a:lnTo>
                  <a:pt x="669275" y="4545239"/>
                </a:lnTo>
                <a:close/>
              </a:path>
              <a:path w="3640454" h="4913630">
                <a:moveTo>
                  <a:pt x="876500" y="4545239"/>
                </a:moveTo>
                <a:lnTo>
                  <a:pt x="868914" y="4545239"/>
                </a:lnTo>
                <a:lnTo>
                  <a:pt x="867318" y="4532539"/>
                </a:lnTo>
                <a:lnTo>
                  <a:pt x="878700" y="4532539"/>
                </a:lnTo>
                <a:lnTo>
                  <a:pt x="876500" y="4545239"/>
                </a:lnTo>
                <a:close/>
              </a:path>
              <a:path w="3640454" h="4913630">
                <a:moveTo>
                  <a:pt x="925085" y="4557939"/>
                </a:moveTo>
                <a:lnTo>
                  <a:pt x="913436" y="4557939"/>
                </a:lnTo>
                <a:lnTo>
                  <a:pt x="914056" y="4545239"/>
                </a:lnTo>
                <a:lnTo>
                  <a:pt x="914922" y="4545239"/>
                </a:lnTo>
                <a:lnTo>
                  <a:pt x="915431" y="4532539"/>
                </a:lnTo>
                <a:lnTo>
                  <a:pt x="928222" y="4532539"/>
                </a:lnTo>
                <a:lnTo>
                  <a:pt x="927023" y="4545239"/>
                </a:lnTo>
                <a:lnTo>
                  <a:pt x="925085" y="4557939"/>
                </a:lnTo>
                <a:close/>
              </a:path>
              <a:path w="3640454" h="4913630">
                <a:moveTo>
                  <a:pt x="976932" y="4545239"/>
                </a:moveTo>
                <a:lnTo>
                  <a:pt x="965541" y="4545239"/>
                </a:lnTo>
                <a:lnTo>
                  <a:pt x="966807" y="4532539"/>
                </a:lnTo>
                <a:lnTo>
                  <a:pt x="977085" y="4532539"/>
                </a:lnTo>
                <a:lnTo>
                  <a:pt x="976932" y="4545239"/>
                </a:lnTo>
                <a:close/>
              </a:path>
              <a:path w="3640454" h="4913630">
                <a:moveTo>
                  <a:pt x="1174251" y="4545239"/>
                </a:moveTo>
                <a:lnTo>
                  <a:pt x="1159706" y="4545239"/>
                </a:lnTo>
                <a:lnTo>
                  <a:pt x="1168660" y="4532539"/>
                </a:lnTo>
                <a:lnTo>
                  <a:pt x="1176712" y="4532539"/>
                </a:lnTo>
                <a:lnTo>
                  <a:pt x="1174251" y="4545239"/>
                </a:lnTo>
                <a:close/>
              </a:path>
              <a:path w="3640454" h="4913630">
                <a:moveTo>
                  <a:pt x="52419" y="4557939"/>
                </a:moveTo>
                <a:lnTo>
                  <a:pt x="41543" y="4557939"/>
                </a:lnTo>
                <a:lnTo>
                  <a:pt x="36623" y="4545239"/>
                </a:lnTo>
                <a:lnTo>
                  <a:pt x="53094" y="4545239"/>
                </a:lnTo>
                <a:lnTo>
                  <a:pt x="52419" y="4557939"/>
                </a:lnTo>
                <a:close/>
              </a:path>
              <a:path w="3640454" h="4913630">
                <a:moveTo>
                  <a:pt x="969083" y="4583339"/>
                </a:moveTo>
                <a:lnTo>
                  <a:pt x="959144" y="4583339"/>
                </a:lnTo>
                <a:lnTo>
                  <a:pt x="958368" y="4570639"/>
                </a:lnTo>
                <a:lnTo>
                  <a:pt x="961677" y="4557939"/>
                </a:lnTo>
                <a:lnTo>
                  <a:pt x="963115" y="4545239"/>
                </a:lnTo>
                <a:lnTo>
                  <a:pt x="976724" y="4545239"/>
                </a:lnTo>
                <a:lnTo>
                  <a:pt x="969083" y="4583339"/>
                </a:lnTo>
                <a:close/>
              </a:path>
              <a:path w="3640454" h="4913630">
                <a:moveTo>
                  <a:pt x="1017585" y="4583339"/>
                </a:moveTo>
                <a:lnTo>
                  <a:pt x="1006365" y="4583339"/>
                </a:lnTo>
                <a:lnTo>
                  <a:pt x="1009596" y="4570639"/>
                </a:lnTo>
                <a:lnTo>
                  <a:pt x="1011995" y="4557939"/>
                </a:lnTo>
                <a:lnTo>
                  <a:pt x="1014456" y="4557939"/>
                </a:lnTo>
                <a:lnTo>
                  <a:pt x="1017002" y="4545239"/>
                </a:lnTo>
                <a:lnTo>
                  <a:pt x="1028589" y="4545239"/>
                </a:lnTo>
                <a:lnTo>
                  <a:pt x="1023327" y="4570639"/>
                </a:lnTo>
                <a:lnTo>
                  <a:pt x="1020529" y="4570639"/>
                </a:lnTo>
                <a:lnTo>
                  <a:pt x="1017585" y="4583339"/>
                </a:lnTo>
                <a:close/>
              </a:path>
              <a:path w="3640454" h="4913630">
                <a:moveTo>
                  <a:pt x="1166731" y="4557939"/>
                </a:moveTo>
                <a:lnTo>
                  <a:pt x="1161066" y="4557939"/>
                </a:lnTo>
                <a:lnTo>
                  <a:pt x="1159950" y="4545239"/>
                </a:lnTo>
                <a:lnTo>
                  <a:pt x="1170564" y="4545239"/>
                </a:lnTo>
                <a:lnTo>
                  <a:pt x="1166731" y="4557939"/>
                </a:lnTo>
                <a:close/>
              </a:path>
              <a:path w="3640454" h="4913630">
                <a:moveTo>
                  <a:pt x="227162" y="4570639"/>
                </a:moveTo>
                <a:lnTo>
                  <a:pt x="209881" y="4570639"/>
                </a:lnTo>
                <a:lnTo>
                  <a:pt x="206721" y="4557939"/>
                </a:lnTo>
                <a:lnTo>
                  <a:pt x="222773" y="4557939"/>
                </a:lnTo>
                <a:lnTo>
                  <a:pt x="227162" y="4570639"/>
                </a:lnTo>
                <a:close/>
              </a:path>
              <a:path w="3640454" h="4913630">
                <a:moveTo>
                  <a:pt x="1054133" y="4608739"/>
                </a:moveTo>
                <a:lnTo>
                  <a:pt x="1045264" y="4608739"/>
                </a:lnTo>
                <a:lnTo>
                  <a:pt x="1045889" y="4596039"/>
                </a:lnTo>
                <a:lnTo>
                  <a:pt x="1048570" y="4596039"/>
                </a:lnTo>
                <a:lnTo>
                  <a:pt x="1052119" y="4583339"/>
                </a:lnTo>
                <a:lnTo>
                  <a:pt x="1056333" y="4570639"/>
                </a:lnTo>
                <a:lnTo>
                  <a:pt x="1061008" y="4557939"/>
                </a:lnTo>
                <a:lnTo>
                  <a:pt x="1068316" y="4557939"/>
                </a:lnTo>
                <a:lnTo>
                  <a:pt x="1069975" y="4570639"/>
                </a:lnTo>
                <a:lnTo>
                  <a:pt x="1067408" y="4570639"/>
                </a:lnTo>
                <a:lnTo>
                  <a:pt x="1063856" y="4583339"/>
                </a:lnTo>
                <a:lnTo>
                  <a:pt x="1059358" y="4596039"/>
                </a:lnTo>
                <a:lnTo>
                  <a:pt x="1054133" y="4608739"/>
                </a:lnTo>
                <a:close/>
              </a:path>
              <a:path w="3640454" h="4913630">
                <a:moveTo>
                  <a:pt x="12186" y="4596039"/>
                </a:moveTo>
                <a:lnTo>
                  <a:pt x="0" y="4596039"/>
                </a:lnTo>
                <a:lnTo>
                  <a:pt x="0" y="4570639"/>
                </a:lnTo>
                <a:lnTo>
                  <a:pt x="5507" y="4570639"/>
                </a:lnTo>
                <a:lnTo>
                  <a:pt x="9050" y="4583339"/>
                </a:lnTo>
                <a:lnTo>
                  <a:pt x="12186" y="4596039"/>
                </a:lnTo>
                <a:close/>
              </a:path>
              <a:path w="3640454" h="4913630">
                <a:moveTo>
                  <a:pt x="233090" y="4596039"/>
                </a:moveTo>
                <a:lnTo>
                  <a:pt x="222082" y="4596039"/>
                </a:lnTo>
                <a:lnTo>
                  <a:pt x="217585" y="4583339"/>
                </a:lnTo>
                <a:lnTo>
                  <a:pt x="213510" y="4570639"/>
                </a:lnTo>
                <a:lnTo>
                  <a:pt x="230904" y="4570639"/>
                </a:lnTo>
                <a:lnTo>
                  <a:pt x="233986" y="4583339"/>
                </a:lnTo>
                <a:lnTo>
                  <a:pt x="233090" y="4596039"/>
                </a:lnTo>
                <a:close/>
              </a:path>
              <a:path w="3640454" h="4913630">
                <a:moveTo>
                  <a:pt x="320422" y="4583339"/>
                </a:moveTo>
                <a:lnTo>
                  <a:pt x="310017" y="4583339"/>
                </a:lnTo>
                <a:lnTo>
                  <a:pt x="315239" y="4570639"/>
                </a:lnTo>
                <a:lnTo>
                  <a:pt x="318412" y="4570639"/>
                </a:lnTo>
                <a:lnTo>
                  <a:pt x="320422" y="4583339"/>
                </a:lnTo>
                <a:close/>
              </a:path>
              <a:path w="3640454" h="4913630">
                <a:moveTo>
                  <a:pt x="687871" y="4583339"/>
                </a:moveTo>
                <a:lnTo>
                  <a:pt x="674483" y="4583339"/>
                </a:lnTo>
                <a:lnTo>
                  <a:pt x="676183" y="4570639"/>
                </a:lnTo>
                <a:lnTo>
                  <a:pt x="687248" y="4570639"/>
                </a:lnTo>
                <a:lnTo>
                  <a:pt x="687871" y="4583339"/>
                </a:lnTo>
                <a:close/>
              </a:path>
              <a:path w="3640454" h="4913630">
                <a:moveTo>
                  <a:pt x="760397" y="4596039"/>
                </a:moveTo>
                <a:lnTo>
                  <a:pt x="746803" y="4596039"/>
                </a:lnTo>
                <a:lnTo>
                  <a:pt x="746803" y="4583339"/>
                </a:lnTo>
                <a:lnTo>
                  <a:pt x="746662" y="4583339"/>
                </a:lnTo>
                <a:lnTo>
                  <a:pt x="747001" y="4570639"/>
                </a:lnTo>
                <a:lnTo>
                  <a:pt x="759764" y="4570639"/>
                </a:lnTo>
                <a:lnTo>
                  <a:pt x="760148" y="4583339"/>
                </a:lnTo>
                <a:lnTo>
                  <a:pt x="760397" y="4596039"/>
                </a:lnTo>
                <a:close/>
              </a:path>
              <a:path w="3640454" h="4913630">
                <a:moveTo>
                  <a:pt x="823181" y="4608739"/>
                </a:moveTo>
                <a:lnTo>
                  <a:pt x="808985" y="4608739"/>
                </a:lnTo>
                <a:lnTo>
                  <a:pt x="809203" y="4596039"/>
                </a:lnTo>
                <a:lnTo>
                  <a:pt x="809432" y="4596039"/>
                </a:lnTo>
                <a:lnTo>
                  <a:pt x="809758" y="4583339"/>
                </a:lnTo>
                <a:lnTo>
                  <a:pt x="810214" y="4570639"/>
                </a:lnTo>
                <a:lnTo>
                  <a:pt x="822345" y="4570639"/>
                </a:lnTo>
                <a:lnTo>
                  <a:pt x="822595" y="4583339"/>
                </a:lnTo>
                <a:lnTo>
                  <a:pt x="821809" y="4596039"/>
                </a:lnTo>
                <a:lnTo>
                  <a:pt x="823181" y="4608739"/>
                </a:lnTo>
                <a:close/>
              </a:path>
              <a:path w="3640454" h="4913630">
                <a:moveTo>
                  <a:pt x="874661" y="4583339"/>
                </a:moveTo>
                <a:lnTo>
                  <a:pt x="864071" y="4583339"/>
                </a:lnTo>
                <a:lnTo>
                  <a:pt x="864854" y="4570639"/>
                </a:lnTo>
                <a:lnTo>
                  <a:pt x="870327" y="4570639"/>
                </a:lnTo>
                <a:lnTo>
                  <a:pt x="874661" y="4583339"/>
                </a:lnTo>
                <a:close/>
              </a:path>
              <a:path w="3640454" h="4913630">
                <a:moveTo>
                  <a:pt x="78293" y="4596039"/>
                </a:moveTo>
                <a:lnTo>
                  <a:pt x="61000" y="4596039"/>
                </a:lnTo>
                <a:lnTo>
                  <a:pt x="61609" y="4583339"/>
                </a:lnTo>
                <a:lnTo>
                  <a:pt x="74487" y="4583339"/>
                </a:lnTo>
                <a:lnTo>
                  <a:pt x="78293" y="4596039"/>
                </a:lnTo>
                <a:close/>
              </a:path>
              <a:path w="3640454" h="4913630">
                <a:moveTo>
                  <a:pt x="154195" y="4596039"/>
                </a:moveTo>
                <a:lnTo>
                  <a:pt x="137836" y="4596039"/>
                </a:lnTo>
                <a:lnTo>
                  <a:pt x="137007" y="4583339"/>
                </a:lnTo>
                <a:lnTo>
                  <a:pt x="149349" y="4583339"/>
                </a:lnTo>
                <a:lnTo>
                  <a:pt x="154195" y="4596039"/>
                </a:lnTo>
                <a:close/>
              </a:path>
              <a:path w="3640454" h="4913630">
                <a:moveTo>
                  <a:pt x="329909" y="4596039"/>
                </a:moveTo>
                <a:lnTo>
                  <a:pt x="312864" y="4596039"/>
                </a:lnTo>
                <a:lnTo>
                  <a:pt x="309987" y="4583339"/>
                </a:lnTo>
                <a:lnTo>
                  <a:pt x="325715" y="4583339"/>
                </a:lnTo>
                <a:lnTo>
                  <a:pt x="329909" y="4596039"/>
                </a:lnTo>
                <a:close/>
              </a:path>
              <a:path w="3640454" h="4913630">
                <a:moveTo>
                  <a:pt x="425576" y="4596039"/>
                </a:moveTo>
                <a:lnTo>
                  <a:pt x="410190" y="4596039"/>
                </a:lnTo>
                <a:lnTo>
                  <a:pt x="409285" y="4583339"/>
                </a:lnTo>
                <a:lnTo>
                  <a:pt x="420788" y="4583339"/>
                </a:lnTo>
                <a:lnTo>
                  <a:pt x="425576" y="4596039"/>
                </a:lnTo>
                <a:close/>
              </a:path>
              <a:path w="3640454" h="4913630">
                <a:moveTo>
                  <a:pt x="521070" y="4596039"/>
                </a:moveTo>
                <a:lnTo>
                  <a:pt x="506088" y="4596039"/>
                </a:lnTo>
                <a:lnTo>
                  <a:pt x="504881" y="4583339"/>
                </a:lnTo>
                <a:lnTo>
                  <a:pt x="518543" y="4583339"/>
                </a:lnTo>
                <a:lnTo>
                  <a:pt x="521070" y="4596039"/>
                </a:lnTo>
                <a:close/>
              </a:path>
              <a:path w="3640454" h="4913630">
                <a:moveTo>
                  <a:pt x="612563" y="4608739"/>
                </a:moveTo>
                <a:lnTo>
                  <a:pt x="598132" y="4608739"/>
                </a:lnTo>
                <a:lnTo>
                  <a:pt x="595198" y="4596039"/>
                </a:lnTo>
                <a:lnTo>
                  <a:pt x="594859" y="4583339"/>
                </a:lnTo>
                <a:lnTo>
                  <a:pt x="606423" y="4583339"/>
                </a:lnTo>
                <a:lnTo>
                  <a:pt x="609309" y="4596039"/>
                </a:lnTo>
                <a:lnTo>
                  <a:pt x="611136" y="4596039"/>
                </a:lnTo>
                <a:lnTo>
                  <a:pt x="612563" y="4608739"/>
                </a:lnTo>
                <a:close/>
              </a:path>
              <a:path w="3640454" h="4913630">
                <a:moveTo>
                  <a:pt x="692473" y="4621439"/>
                </a:moveTo>
                <a:lnTo>
                  <a:pt x="680741" y="4621439"/>
                </a:lnTo>
                <a:lnTo>
                  <a:pt x="677508" y="4596039"/>
                </a:lnTo>
                <a:lnTo>
                  <a:pt x="676555" y="4596039"/>
                </a:lnTo>
                <a:lnTo>
                  <a:pt x="675679" y="4583339"/>
                </a:lnTo>
                <a:lnTo>
                  <a:pt x="688998" y="4583339"/>
                </a:lnTo>
                <a:lnTo>
                  <a:pt x="690015" y="4596039"/>
                </a:lnTo>
                <a:lnTo>
                  <a:pt x="691837" y="4608739"/>
                </a:lnTo>
                <a:lnTo>
                  <a:pt x="691453" y="4608739"/>
                </a:lnTo>
                <a:lnTo>
                  <a:pt x="692473" y="4621439"/>
                </a:lnTo>
                <a:close/>
              </a:path>
              <a:path w="3640454" h="4913630">
                <a:moveTo>
                  <a:pt x="874494" y="4596039"/>
                </a:moveTo>
                <a:lnTo>
                  <a:pt x="861779" y="4596039"/>
                </a:lnTo>
                <a:lnTo>
                  <a:pt x="863211" y="4583339"/>
                </a:lnTo>
                <a:lnTo>
                  <a:pt x="874494" y="4583339"/>
                </a:lnTo>
                <a:lnTo>
                  <a:pt x="874494" y="4596039"/>
                </a:lnTo>
                <a:close/>
              </a:path>
              <a:path w="3640454" h="4913630">
                <a:moveTo>
                  <a:pt x="1094281" y="4608739"/>
                </a:moveTo>
                <a:lnTo>
                  <a:pt x="1085858" y="4608739"/>
                </a:lnTo>
                <a:lnTo>
                  <a:pt x="1086709" y="4596039"/>
                </a:lnTo>
                <a:lnTo>
                  <a:pt x="1095946" y="4583339"/>
                </a:lnTo>
                <a:lnTo>
                  <a:pt x="1103626" y="4583339"/>
                </a:lnTo>
                <a:lnTo>
                  <a:pt x="1104826" y="4596039"/>
                </a:lnTo>
                <a:lnTo>
                  <a:pt x="1099265" y="4596039"/>
                </a:lnTo>
                <a:lnTo>
                  <a:pt x="1094281" y="4608739"/>
                </a:lnTo>
                <a:close/>
              </a:path>
              <a:path w="3640454" h="4913630">
                <a:moveTo>
                  <a:pt x="85368" y="4608739"/>
                </a:moveTo>
                <a:lnTo>
                  <a:pt x="68808" y="4608739"/>
                </a:lnTo>
                <a:lnTo>
                  <a:pt x="65565" y="4596039"/>
                </a:lnTo>
                <a:lnTo>
                  <a:pt x="81951" y="4596039"/>
                </a:lnTo>
                <a:lnTo>
                  <a:pt x="85368" y="4608739"/>
                </a:lnTo>
                <a:close/>
              </a:path>
              <a:path w="3640454" h="4913630">
                <a:moveTo>
                  <a:pt x="161581" y="4608739"/>
                </a:moveTo>
                <a:lnTo>
                  <a:pt x="144322" y="4608739"/>
                </a:lnTo>
                <a:lnTo>
                  <a:pt x="140700" y="4596039"/>
                </a:lnTo>
                <a:lnTo>
                  <a:pt x="158134" y="4596039"/>
                </a:lnTo>
                <a:lnTo>
                  <a:pt x="161581" y="4608739"/>
                </a:lnTo>
                <a:close/>
              </a:path>
              <a:path w="3640454" h="4913630">
                <a:moveTo>
                  <a:pt x="336609" y="4608739"/>
                </a:moveTo>
                <a:lnTo>
                  <a:pt x="320065" y="4608739"/>
                </a:lnTo>
                <a:lnTo>
                  <a:pt x="316215" y="4596039"/>
                </a:lnTo>
                <a:lnTo>
                  <a:pt x="333406" y="4596039"/>
                </a:lnTo>
                <a:lnTo>
                  <a:pt x="336609" y="4608739"/>
                </a:lnTo>
                <a:close/>
              </a:path>
              <a:path w="3640454" h="4913630">
                <a:moveTo>
                  <a:pt x="435248" y="4621439"/>
                </a:moveTo>
                <a:lnTo>
                  <a:pt x="419771" y="4621439"/>
                </a:lnTo>
                <a:lnTo>
                  <a:pt x="416041" y="4608739"/>
                </a:lnTo>
                <a:lnTo>
                  <a:pt x="412943" y="4596039"/>
                </a:lnTo>
                <a:lnTo>
                  <a:pt x="429368" y="4596039"/>
                </a:lnTo>
                <a:lnTo>
                  <a:pt x="432486" y="4608739"/>
                </a:lnTo>
                <a:lnTo>
                  <a:pt x="435248" y="4621439"/>
                </a:lnTo>
                <a:close/>
              </a:path>
              <a:path w="3640454" h="4913630">
                <a:moveTo>
                  <a:pt x="529782" y="4621439"/>
                </a:moveTo>
                <a:lnTo>
                  <a:pt x="515486" y="4621439"/>
                </a:lnTo>
                <a:lnTo>
                  <a:pt x="512980" y="4608739"/>
                </a:lnTo>
                <a:lnTo>
                  <a:pt x="510548" y="4608739"/>
                </a:lnTo>
                <a:lnTo>
                  <a:pt x="508237" y="4596039"/>
                </a:lnTo>
                <a:lnTo>
                  <a:pt x="523506" y="4596039"/>
                </a:lnTo>
                <a:lnTo>
                  <a:pt x="529782" y="4621439"/>
                </a:lnTo>
                <a:close/>
              </a:path>
              <a:path w="3640454" h="4913630">
                <a:moveTo>
                  <a:pt x="760619" y="4608739"/>
                </a:moveTo>
                <a:lnTo>
                  <a:pt x="749254" y="4608739"/>
                </a:lnTo>
                <a:lnTo>
                  <a:pt x="747723" y="4596039"/>
                </a:lnTo>
                <a:lnTo>
                  <a:pt x="760538" y="4596039"/>
                </a:lnTo>
                <a:lnTo>
                  <a:pt x="760619" y="4608739"/>
                </a:lnTo>
                <a:close/>
              </a:path>
              <a:path w="3640454" h="4913630">
                <a:moveTo>
                  <a:pt x="870186" y="4621439"/>
                </a:moveTo>
                <a:lnTo>
                  <a:pt x="860136" y="4621439"/>
                </a:lnTo>
                <a:lnTo>
                  <a:pt x="860042" y="4608739"/>
                </a:lnTo>
                <a:lnTo>
                  <a:pt x="860714" y="4596039"/>
                </a:lnTo>
                <a:lnTo>
                  <a:pt x="874527" y="4596039"/>
                </a:lnTo>
                <a:lnTo>
                  <a:pt x="872115" y="4608739"/>
                </a:lnTo>
                <a:lnTo>
                  <a:pt x="870186" y="4621439"/>
                </a:lnTo>
                <a:close/>
              </a:path>
              <a:path w="3640454" h="4913630">
                <a:moveTo>
                  <a:pt x="911387" y="4634139"/>
                </a:moveTo>
                <a:lnTo>
                  <a:pt x="898194" y="4634139"/>
                </a:lnTo>
                <a:lnTo>
                  <a:pt x="900421" y="4621439"/>
                </a:lnTo>
                <a:lnTo>
                  <a:pt x="901965" y="4608739"/>
                </a:lnTo>
                <a:lnTo>
                  <a:pt x="906058" y="4596039"/>
                </a:lnTo>
                <a:lnTo>
                  <a:pt x="918635" y="4596039"/>
                </a:lnTo>
                <a:lnTo>
                  <a:pt x="917495" y="4608739"/>
                </a:lnTo>
                <a:lnTo>
                  <a:pt x="914494" y="4621439"/>
                </a:lnTo>
                <a:lnTo>
                  <a:pt x="912970" y="4621439"/>
                </a:lnTo>
                <a:lnTo>
                  <a:pt x="911387" y="4634139"/>
                </a:lnTo>
                <a:close/>
              </a:path>
              <a:path w="3640454" h="4913630">
                <a:moveTo>
                  <a:pt x="90637" y="4621439"/>
                </a:moveTo>
                <a:lnTo>
                  <a:pt x="75622" y="4621439"/>
                </a:lnTo>
                <a:lnTo>
                  <a:pt x="72168" y="4608739"/>
                </a:lnTo>
                <a:lnTo>
                  <a:pt x="88455" y="4608739"/>
                </a:lnTo>
                <a:lnTo>
                  <a:pt x="90637" y="4621439"/>
                </a:lnTo>
                <a:close/>
              </a:path>
              <a:path w="3640454" h="4913630">
                <a:moveTo>
                  <a:pt x="165216" y="4621439"/>
                </a:moveTo>
                <a:lnTo>
                  <a:pt x="153532" y="4621439"/>
                </a:lnTo>
                <a:lnTo>
                  <a:pt x="148625" y="4608739"/>
                </a:lnTo>
                <a:lnTo>
                  <a:pt x="164952" y="4608739"/>
                </a:lnTo>
                <a:lnTo>
                  <a:pt x="165216" y="4621439"/>
                </a:lnTo>
                <a:close/>
              </a:path>
              <a:path w="3640454" h="4913630">
                <a:moveTo>
                  <a:pt x="328901" y="4621439"/>
                </a:moveTo>
                <a:lnTo>
                  <a:pt x="326103" y="4608739"/>
                </a:lnTo>
                <a:lnTo>
                  <a:pt x="334615" y="4608739"/>
                </a:lnTo>
                <a:lnTo>
                  <a:pt x="328901" y="4621439"/>
                </a:lnTo>
                <a:close/>
              </a:path>
              <a:path w="3640454" h="4913630">
                <a:moveTo>
                  <a:pt x="613479" y="4621439"/>
                </a:moveTo>
                <a:lnTo>
                  <a:pt x="601637" y="4621439"/>
                </a:lnTo>
                <a:lnTo>
                  <a:pt x="599826" y="4608739"/>
                </a:lnTo>
                <a:lnTo>
                  <a:pt x="613321" y="4608739"/>
                </a:lnTo>
                <a:lnTo>
                  <a:pt x="613479" y="4621439"/>
                </a:lnTo>
                <a:close/>
              </a:path>
              <a:path w="3640454" h="4913630">
                <a:moveTo>
                  <a:pt x="956259" y="4621439"/>
                </a:moveTo>
                <a:lnTo>
                  <a:pt x="949495" y="4621439"/>
                </a:lnTo>
                <a:lnTo>
                  <a:pt x="951388" y="4608739"/>
                </a:lnTo>
                <a:lnTo>
                  <a:pt x="954832" y="4608739"/>
                </a:lnTo>
                <a:lnTo>
                  <a:pt x="956259" y="4621439"/>
                </a:lnTo>
                <a:close/>
              </a:path>
              <a:path w="3640454" h="4913630">
                <a:moveTo>
                  <a:pt x="31801" y="4634139"/>
                </a:moveTo>
                <a:lnTo>
                  <a:pt x="20233" y="4634139"/>
                </a:lnTo>
                <a:lnTo>
                  <a:pt x="27131" y="4621439"/>
                </a:lnTo>
                <a:lnTo>
                  <a:pt x="30043" y="4621439"/>
                </a:lnTo>
                <a:lnTo>
                  <a:pt x="31801" y="4634139"/>
                </a:lnTo>
                <a:close/>
              </a:path>
              <a:path w="3640454" h="4913630">
                <a:moveTo>
                  <a:pt x="256966" y="4634139"/>
                </a:moveTo>
                <a:lnTo>
                  <a:pt x="241784" y="4634139"/>
                </a:lnTo>
                <a:lnTo>
                  <a:pt x="240890" y="4621439"/>
                </a:lnTo>
                <a:lnTo>
                  <a:pt x="252925" y="4621439"/>
                </a:lnTo>
                <a:lnTo>
                  <a:pt x="256966" y="4634139"/>
                </a:lnTo>
                <a:close/>
              </a:path>
              <a:path w="3640454" h="4913630">
                <a:moveTo>
                  <a:pt x="944259" y="4659539"/>
                </a:moveTo>
                <a:lnTo>
                  <a:pt x="936646" y="4659539"/>
                </a:lnTo>
                <a:lnTo>
                  <a:pt x="938576" y="4646839"/>
                </a:lnTo>
                <a:lnTo>
                  <a:pt x="941003" y="4634139"/>
                </a:lnTo>
                <a:lnTo>
                  <a:pt x="944464" y="4621439"/>
                </a:lnTo>
                <a:lnTo>
                  <a:pt x="955995" y="4621439"/>
                </a:lnTo>
                <a:lnTo>
                  <a:pt x="952837" y="4634139"/>
                </a:lnTo>
                <a:lnTo>
                  <a:pt x="948390" y="4646839"/>
                </a:lnTo>
                <a:lnTo>
                  <a:pt x="944259" y="4659539"/>
                </a:lnTo>
                <a:close/>
              </a:path>
              <a:path w="3640454" h="4913630">
                <a:moveTo>
                  <a:pt x="984001" y="4672239"/>
                </a:moveTo>
                <a:lnTo>
                  <a:pt x="976346" y="4672239"/>
                </a:lnTo>
                <a:lnTo>
                  <a:pt x="975161" y="4659539"/>
                </a:lnTo>
                <a:lnTo>
                  <a:pt x="979583" y="4646839"/>
                </a:lnTo>
                <a:lnTo>
                  <a:pt x="983067" y="4646839"/>
                </a:lnTo>
                <a:lnTo>
                  <a:pt x="986607" y="4634139"/>
                </a:lnTo>
                <a:lnTo>
                  <a:pt x="990235" y="4621439"/>
                </a:lnTo>
                <a:lnTo>
                  <a:pt x="1000600" y="4621439"/>
                </a:lnTo>
                <a:lnTo>
                  <a:pt x="1000598" y="4634139"/>
                </a:lnTo>
                <a:lnTo>
                  <a:pt x="997579" y="4634139"/>
                </a:lnTo>
                <a:lnTo>
                  <a:pt x="994084" y="4646839"/>
                </a:lnTo>
                <a:lnTo>
                  <a:pt x="990086" y="4659539"/>
                </a:lnTo>
                <a:lnTo>
                  <a:pt x="985559" y="4659539"/>
                </a:lnTo>
                <a:lnTo>
                  <a:pt x="984001" y="4672239"/>
                </a:lnTo>
                <a:close/>
              </a:path>
              <a:path w="3640454" h="4913630">
                <a:moveTo>
                  <a:pt x="39307" y="4646839"/>
                </a:moveTo>
                <a:lnTo>
                  <a:pt x="22250" y="4646839"/>
                </a:lnTo>
                <a:lnTo>
                  <a:pt x="20174" y="4634139"/>
                </a:lnTo>
                <a:lnTo>
                  <a:pt x="35864" y="4634139"/>
                </a:lnTo>
                <a:lnTo>
                  <a:pt x="39307" y="4646839"/>
                </a:lnTo>
                <a:close/>
              </a:path>
              <a:path w="3640454" h="4913630">
                <a:moveTo>
                  <a:pt x="268634" y="4659539"/>
                </a:moveTo>
                <a:lnTo>
                  <a:pt x="256708" y="4659539"/>
                </a:lnTo>
                <a:lnTo>
                  <a:pt x="252204" y="4646839"/>
                </a:lnTo>
                <a:lnTo>
                  <a:pt x="248172" y="4646839"/>
                </a:lnTo>
                <a:lnTo>
                  <a:pt x="244677" y="4634139"/>
                </a:lnTo>
                <a:lnTo>
                  <a:pt x="262187" y="4634139"/>
                </a:lnTo>
                <a:lnTo>
                  <a:pt x="266705" y="4646839"/>
                </a:lnTo>
                <a:lnTo>
                  <a:pt x="268634" y="4659539"/>
                </a:lnTo>
                <a:close/>
              </a:path>
              <a:path w="3640454" h="4913630">
                <a:moveTo>
                  <a:pt x="44860" y="4659539"/>
                </a:moveTo>
                <a:lnTo>
                  <a:pt x="28522" y="4659539"/>
                </a:lnTo>
                <a:lnTo>
                  <a:pt x="25124" y="4646839"/>
                </a:lnTo>
                <a:lnTo>
                  <a:pt x="42262" y="4646839"/>
                </a:lnTo>
                <a:lnTo>
                  <a:pt x="44860" y="4659539"/>
                </a:lnTo>
                <a:close/>
              </a:path>
              <a:path w="3640454" h="4913630">
                <a:moveTo>
                  <a:pt x="107827" y="4659539"/>
                </a:moveTo>
                <a:lnTo>
                  <a:pt x="95654" y="4659539"/>
                </a:lnTo>
                <a:lnTo>
                  <a:pt x="98436" y="4646839"/>
                </a:lnTo>
                <a:lnTo>
                  <a:pt x="105572" y="4646839"/>
                </a:lnTo>
                <a:lnTo>
                  <a:pt x="107827" y="4659539"/>
                </a:lnTo>
                <a:close/>
              </a:path>
              <a:path w="3640454" h="4913630">
                <a:moveTo>
                  <a:pt x="199482" y="4684939"/>
                </a:moveTo>
                <a:lnTo>
                  <a:pt x="182868" y="4684939"/>
                </a:lnTo>
                <a:lnTo>
                  <a:pt x="178974" y="4672239"/>
                </a:lnTo>
                <a:lnTo>
                  <a:pt x="175685" y="4659539"/>
                </a:lnTo>
                <a:lnTo>
                  <a:pt x="171882" y="4659539"/>
                </a:lnTo>
                <a:lnTo>
                  <a:pt x="173436" y="4646839"/>
                </a:lnTo>
                <a:lnTo>
                  <a:pt x="183565" y="4646839"/>
                </a:lnTo>
                <a:lnTo>
                  <a:pt x="189058" y="4659539"/>
                </a:lnTo>
                <a:lnTo>
                  <a:pt x="193056" y="4672239"/>
                </a:lnTo>
                <a:lnTo>
                  <a:pt x="196287" y="4672239"/>
                </a:lnTo>
                <a:lnTo>
                  <a:pt x="199482" y="4684939"/>
                </a:lnTo>
                <a:close/>
              </a:path>
              <a:path w="3640454" h="4913630">
                <a:moveTo>
                  <a:pt x="358312" y="4659539"/>
                </a:moveTo>
                <a:lnTo>
                  <a:pt x="343120" y="4659539"/>
                </a:lnTo>
                <a:lnTo>
                  <a:pt x="341674" y="4646839"/>
                </a:lnTo>
                <a:lnTo>
                  <a:pt x="354145" y="4646839"/>
                </a:lnTo>
                <a:lnTo>
                  <a:pt x="358312" y="4659539"/>
                </a:lnTo>
                <a:close/>
              </a:path>
              <a:path w="3640454" h="4913630">
                <a:moveTo>
                  <a:pt x="694775" y="4659539"/>
                </a:moveTo>
                <a:lnTo>
                  <a:pt x="684430" y="4659539"/>
                </a:lnTo>
                <a:lnTo>
                  <a:pt x="686328" y="4646839"/>
                </a:lnTo>
                <a:lnTo>
                  <a:pt x="692888" y="4646839"/>
                </a:lnTo>
                <a:lnTo>
                  <a:pt x="694775" y="4659539"/>
                </a:lnTo>
                <a:close/>
              </a:path>
              <a:path w="3640454" h="4913630">
                <a:moveTo>
                  <a:pt x="760892" y="4659539"/>
                </a:moveTo>
                <a:lnTo>
                  <a:pt x="748923" y="4659539"/>
                </a:lnTo>
                <a:lnTo>
                  <a:pt x="749650" y="4646839"/>
                </a:lnTo>
                <a:lnTo>
                  <a:pt x="760770" y="4646839"/>
                </a:lnTo>
                <a:lnTo>
                  <a:pt x="760892" y="4659539"/>
                </a:lnTo>
                <a:close/>
              </a:path>
              <a:path w="3640454" h="4913630">
                <a:moveTo>
                  <a:pt x="815544" y="4672239"/>
                </a:moveTo>
                <a:lnTo>
                  <a:pt x="802768" y="4672239"/>
                </a:lnTo>
                <a:lnTo>
                  <a:pt x="803922" y="4659539"/>
                </a:lnTo>
                <a:lnTo>
                  <a:pt x="806159" y="4646839"/>
                </a:lnTo>
                <a:lnTo>
                  <a:pt x="817240" y="4646839"/>
                </a:lnTo>
                <a:lnTo>
                  <a:pt x="816291" y="4659539"/>
                </a:lnTo>
                <a:lnTo>
                  <a:pt x="815544" y="4672239"/>
                </a:lnTo>
                <a:close/>
              </a:path>
              <a:path w="3640454" h="4913630">
                <a:moveTo>
                  <a:pt x="1030424" y="4659539"/>
                </a:moveTo>
                <a:lnTo>
                  <a:pt x="1016825" y="4659539"/>
                </a:lnTo>
                <a:lnTo>
                  <a:pt x="1019569" y="4646839"/>
                </a:lnTo>
                <a:lnTo>
                  <a:pt x="1033356" y="4646839"/>
                </a:lnTo>
                <a:lnTo>
                  <a:pt x="1030424" y="4659539"/>
                </a:lnTo>
                <a:close/>
              </a:path>
              <a:path w="3640454" h="4913630">
                <a:moveTo>
                  <a:pt x="37724" y="4672239"/>
                </a:moveTo>
                <a:lnTo>
                  <a:pt x="34020" y="4659539"/>
                </a:lnTo>
                <a:lnTo>
                  <a:pt x="44299" y="4659539"/>
                </a:lnTo>
                <a:lnTo>
                  <a:pt x="37724" y="4672239"/>
                </a:lnTo>
                <a:close/>
              </a:path>
              <a:path w="3640454" h="4913630">
                <a:moveTo>
                  <a:pt x="115687" y="4672239"/>
                </a:moveTo>
                <a:lnTo>
                  <a:pt x="98800" y="4672239"/>
                </a:lnTo>
                <a:lnTo>
                  <a:pt x="96560" y="4659539"/>
                </a:lnTo>
                <a:lnTo>
                  <a:pt x="112292" y="4659539"/>
                </a:lnTo>
                <a:lnTo>
                  <a:pt x="115687" y="4672239"/>
                </a:lnTo>
                <a:close/>
              </a:path>
              <a:path w="3640454" h="4913630">
                <a:moveTo>
                  <a:pt x="368654" y="4684939"/>
                </a:moveTo>
                <a:lnTo>
                  <a:pt x="355545" y="4684939"/>
                </a:lnTo>
                <a:lnTo>
                  <a:pt x="348359" y="4672239"/>
                </a:lnTo>
                <a:lnTo>
                  <a:pt x="345639" y="4659539"/>
                </a:lnTo>
                <a:lnTo>
                  <a:pt x="361205" y="4659539"/>
                </a:lnTo>
                <a:lnTo>
                  <a:pt x="364034" y="4672239"/>
                </a:lnTo>
                <a:lnTo>
                  <a:pt x="366804" y="4672239"/>
                </a:lnTo>
                <a:lnTo>
                  <a:pt x="368654" y="4684939"/>
                </a:lnTo>
                <a:close/>
              </a:path>
              <a:path w="3640454" h="4913630">
                <a:moveTo>
                  <a:pt x="461151" y="4697639"/>
                </a:moveTo>
                <a:lnTo>
                  <a:pt x="448059" y="4697639"/>
                </a:lnTo>
                <a:lnTo>
                  <a:pt x="445442" y="4684939"/>
                </a:lnTo>
                <a:lnTo>
                  <a:pt x="442941" y="4684939"/>
                </a:lnTo>
                <a:lnTo>
                  <a:pt x="440538" y="4672239"/>
                </a:lnTo>
                <a:lnTo>
                  <a:pt x="437010" y="4659539"/>
                </a:lnTo>
                <a:lnTo>
                  <a:pt x="451293" y="4659539"/>
                </a:lnTo>
                <a:lnTo>
                  <a:pt x="453930" y="4672239"/>
                </a:lnTo>
                <a:lnTo>
                  <a:pt x="456357" y="4672239"/>
                </a:lnTo>
                <a:lnTo>
                  <a:pt x="460695" y="4684939"/>
                </a:lnTo>
                <a:lnTo>
                  <a:pt x="461151" y="4697639"/>
                </a:lnTo>
                <a:close/>
              </a:path>
              <a:path w="3640454" h="4913630">
                <a:moveTo>
                  <a:pt x="547512" y="4697639"/>
                </a:moveTo>
                <a:lnTo>
                  <a:pt x="533881" y="4697639"/>
                </a:lnTo>
                <a:lnTo>
                  <a:pt x="532152" y="4684939"/>
                </a:lnTo>
                <a:lnTo>
                  <a:pt x="530490" y="4684939"/>
                </a:lnTo>
                <a:lnTo>
                  <a:pt x="528895" y="4672239"/>
                </a:lnTo>
                <a:lnTo>
                  <a:pt x="526583" y="4659539"/>
                </a:lnTo>
                <a:lnTo>
                  <a:pt x="540695" y="4659539"/>
                </a:lnTo>
                <a:lnTo>
                  <a:pt x="542615" y="4672239"/>
                </a:lnTo>
                <a:lnTo>
                  <a:pt x="544345" y="4672239"/>
                </a:lnTo>
                <a:lnTo>
                  <a:pt x="547242" y="4684939"/>
                </a:lnTo>
                <a:lnTo>
                  <a:pt x="547512" y="4697639"/>
                </a:lnTo>
                <a:close/>
              </a:path>
              <a:path w="3640454" h="4913630">
                <a:moveTo>
                  <a:pt x="625323" y="4684939"/>
                </a:moveTo>
                <a:lnTo>
                  <a:pt x="611466" y="4684939"/>
                </a:lnTo>
                <a:lnTo>
                  <a:pt x="610524" y="4672239"/>
                </a:lnTo>
                <a:lnTo>
                  <a:pt x="609681" y="4659539"/>
                </a:lnTo>
                <a:lnTo>
                  <a:pt x="621805" y="4659539"/>
                </a:lnTo>
                <a:lnTo>
                  <a:pt x="624065" y="4672239"/>
                </a:lnTo>
                <a:lnTo>
                  <a:pt x="625323" y="4684939"/>
                </a:lnTo>
                <a:close/>
              </a:path>
              <a:path w="3640454" h="4913630">
                <a:moveTo>
                  <a:pt x="698191" y="4684939"/>
                </a:moveTo>
                <a:lnTo>
                  <a:pt x="684831" y="4684939"/>
                </a:lnTo>
                <a:lnTo>
                  <a:pt x="684610" y="4672239"/>
                </a:lnTo>
                <a:lnTo>
                  <a:pt x="684482" y="4659539"/>
                </a:lnTo>
                <a:lnTo>
                  <a:pt x="698874" y="4659539"/>
                </a:lnTo>
                <a:lnTo>
                  <a:pt x="697106" y="4672239"/>
                </a:lnTo>
                <a:lnTo>
                  <a:pt x="698191" y="4672239"/>
                </a:lnTo>
                <a:lnTo>
                  <a:pt x="698191" y="4684939"/>
                </a:lnTo>
                <a:close/>
              </a:path>
              <a:path w="3640454" h="4913630">
                <a:moveTo>
                  <a:pt x="760949" y="4672239"/>
                </a:moveTo>
                <a:lnTo>
                  <a:pt x="747198" y="4672239"/>
                </a:lnTo>
                <a:lnTo>
                  <a:pt x="747708" y="4659539"/>
                </a:lnTo>
                <a:lnTo>
                  <a:pt x="760949" y="4659539"/>
                </a:lnTo>
                <a:lnTo>
                  <a:pt x="760949" y="4672239"/>
                </a:lnTo>
                <a:close/>
              </a:path>
              <a:path w="3640454" h="4913630">
                <a:moveTo>
                  <a:pt x="856369" y="4697639"/>
                </a:moveTo>
                <a:lnTo>
                  <a:pt x="843151" y="4697639"/>
                </a:lnTo>
                <a:lnTo>
                  <a:pt x="845662" y="4684939"/>
                </a:lnTo>
                <a:lnTo>
                  <a:pt x="847248" y="4672239"/>
                </a:lnTo>
                <a:lnTo>
                  <a:pt x="848898" y="4672239"/>
                </a:lnTo>
                <a:lnTo>
                  <a:pt x="850625" y="4659539"/>
                </a:lnTo>
                <a:lnTo>
                  <a:pt x="862975" y="4659539"/>
                </a:lnTo>
                <a:lnTo>
                  <a:pt x="861411" y="4672239"/>
                </a:lnTo>
                <a:lnTo>
                  <a:pt x="859767" y="4684939"/>
                </a:lnTo>
                <a:lnTo>
                  <a:pt x="856369" y="4697639"/>
                </a:lnTo>
                <a:close/>
              </a:path>
              <a:path w="3640454" h="4913630">
                <a:moveTo>
                  <a:pt x="1021966" y="4672239"/>
                </a:moveTo>
                <a:lnTo>
                  <a:pt x="1015728" y="4672239"/>
                </a:lnTo>
                <a:lnTo>
                  <a:pt x="1015098" y="4659539"/>
                </a:lnTo>
                <a:lnTo>
                  <a:pt x="1027993" y="4659539"/>
                </a:lnTo>
                <a:lnTo>
                  <a:pt x="1021966" y="4672239"/>
                </a:lnTo>
                <a:close/>
              </a:path>
              <a:path w="3640454" h="4913630">
                <a:moveTo>
                  <a:pt x="123973" y="4684939"/>
                </a:moveTo>
                <a:lnTo>
                  <a:pt x="105831" y="4684939"/>
                </a:lnTo>
                <a:lnTo>
                  <a:pt x="101987" y="4672239"/>
                </a:lnTo>
                <a:lnTo>
                  <a:pt x="119011" y="4672239"/>
                </a:lnTo>
                <a:lnTo>
                  <a:pt x="123973" y="4684939"/>
                </a:lnTo>
                <a:close/>
              </a:path>
              <a:path w="3640454" h="4913630">
                <a:moveTo>
                  <a:pt x="760679" y="4684939"/>
                </a:moveTo>
                <a:lnTo>
                  <a:pt x="747437" y="4684939"/>
                </a:lnTo>
                <a:lnTo>
                  <a:pt x="747178" y="4672239"/>
                </a:lnTo>
                <a:lnTo>
                  <a:pt x="760902" y="4672239"/>
                </a:lnTo>
                <a:lnTo>
                  <a:pt x="760679" y="4684939"/>
                </a:lnTo>
                <a:close/>
              </a:path>
              <a:path w="3640454" h="4913630">
                <a:moveTo>
                  <a:pt x="813724" y="4684939"/>
                </a:moveTo>
                <a:lnTo>
                  <a:pt x="801684" y="4684939"/>
                </a:lnTo>
                <a:lnTo>
                  <a:pt x="801953" y="4672239"/>
                </a:lnTo>
                <a:lnTo>
                  <a:pt x="814698" y="4672239"/>
                </a:lnTo>
                <a:lnTo>
                  <a:pt x="813724" y="4684939"/>
                </a:lnTo>
                <a:close/>
              </a:path>
              <a:path w="3640454" h="4913630">
                <a:moveTo>
                  <a:pt x="890617" y="4710339"/>
                </a:moveTo>
                <a:lnTo>
                  <a:pt x="877151" y="4710339"/>
                </a:lnTo>
                <a:lnTo>
                  <a:pt x="878853" y="4697639"/>
                </a:lnTo>
                <a:lnTo>
                  <a:pt x="881307" y="4697639"/>
                </a:lnTo>
                <a:lnTo>
                  <a:pt x="884302" y="4684939"/>
                </a:lnTo>
                <a:lnTo>
                  <a:pt x="887627" y="4672239"/>
                </a:lnTo>
                <a:lnTo>
                  <a:pt x="898182" y="4672239"/>
                </a:lnTo>
                <a:lnTo>
                  <a:pt x="898220" y="4684939"/>
                </a:lnTo>
                <a:lnTo>
                  <a:pt x="897297" y="4684939"/>
                </a:lnTo>
                <a:lnTo>
                  <a:pt x="890617" y="4710339"/>
                </a:lnTo>
                <a:close/>
              </a:path>
              <a:path w="3640454" h="4913630">
                <a:moveTo>
                  <a:pt x="115814" y="4697639"/>
                </a:moveTo>
                <a:lnTo>
                  <a:pt x="112030" y="4697639"/>
                </a:lnTo>
                <a:lnTo>
                  <a:pt x="110042" y="4684939"/>
                </a:lnTo>
                <a:lnTo>
                  <a:pt x="122331" y="4684939"/>
                </a:lnTo>
                <a:lnTo>
                  <a:pt x="115814" y="4697639"/>
                </a:lnTo>
                <a:close/>
              </a:path>
              <a:path w="3640454" h="4913630">
                <a:moveTo>
                  <a:pt x="286026" y="4697639"/>
                </a:moveTo>
                <a:lnTo>
                  <a:pt x="275623" y="4697639"/>
                </a:lnTo>
                <a:lnTo>
                  <a:pt x="282114" y="4684939"/>
                </a:lnTo>
                <a:lnTo>
                  <a:pt x="286026" y="4697639"/>
                </a:lnTo>
                <a:close/>
              </a:path>
              <a:path w="3640454" h="4913630">
                <a:moveTo>
                  <a:pt x="626337" y="4697639"/>
                </a:moveTo>
                <a:lnTo>
                  <a:pt x="613650" y="4697639"/>
                </a:lnTo>
                <a:lnTo>
                  <a:pt x="612508" y="4684939"/>
                </a:lnTo>
                <a:lnTo>
                  <a:pt x="626386" y="4684939"/>
                </a:lnTo>
                <a:lnTo>
                  <a:pt x="626337" y="4697639"/>
                </a:lnTo>
                <a:close/>
              </a:path>
              <a:path w="3640454" h="4913630">
                <a:moveTo>
                  <a:pt x="697961" y="4697639"/>
                </a:moveTo>
                <a:lnTo>
                  <a:pt x="685340" y="4697639"/>
                </a:lnTo>
                <a:lnTo>
                  <a:pt x="685157" y="4684939"/>
                </a:lnTo>
                <a:lnTo>
                  <a:pt x="698344" y="4684939"/>
                </a:lnTo>
                <a:lnTo>
                  <a:pt x="697961" y="4697639"/>
                </a:lnTo>
                <a:close/>
              </a:path>
              <a:path w="3640454" h="4913630">
                <a:moveTo>
                  <a:pt x="757453" y="4697639"/>
                </a:moveTo>
                <a:lnTo>
                  <a:pt x="750245" y="4697639"/>
                </a:lnTo>
                <a:lnTo>
                  <a:pt x="747593" y="4684939"/>
                </a:lnTo>
                <a:lnTo>
                  <a:pt x="759754" y="4684939"/>
                </a:lnTo>
                <a:lnTo>
                  <a:pt x="757453" y="4697639"/>
                </a:lnTo>
                <a:close/>
              </a:path>
              <a:path w="3640454" h="4913630">
                <a:moveTo>
                  <a:pt x="811718" y="4697639"/>
                </a:moveTo>
                <a:lnTo>
                  <a:pt x="801082" y="4697639"/>
                </a:lnTo>
                <a:lnTo>
                  <a:pt x="801562" y="4684939"/>
                </a:lnTo>
                <a:lnTo>
                  <a:pt x="813155" y="4684939"/>
                </a:lnTo>
                <a:lnTo>
                  <a:pt x="811718" y="4697639"/>
                </a:lnTo>
                <a:close/>
              </a:path>
              <a:path w="3640454" h="4913630">
                <a:moveTo>
                  <a:pt x="71719" y="4723039"/>
                </a:moveTo>
                <a:lnTo>
                  <a:pt x="55360" y="4723039"/>
                </a:lnTo>
                <a:lnTo>
                  <a:pt x="52628" y="4710339"/>
                </a:lnTo>
                <a:lnTo>
                  <a:pt x="50184" y="4697639"/>
                </a:lnTo>
                <a:lnTo>
                  <a:pt x="62834" y="4697639"/>
                </a:lnTo>
                <a:lnTo>
                  <a:pt x="66627" y="4710339"/>
                </a:lnTo>
                <a:lnTo>
                  <a:pt x="69227" y="4710339"/>
                </a:lnTo>
                <a:lnTo>
                  <a:pt x="71719" y="4723039"/>
                </a:lnTo>
                <a:close/>
              </a:path>
              <a:path w="3640454" h="4913630">
                <a:moveTo>
                  <a:pt x="299181" y="4723039"/>
                </a:moveTo>
                <a:lnTo>
                  <a:pt x="283048" y="4723039"/>
                </a:lnTo>
                <a:lnTo>
                  <a:pt x="279820" y="4710339"/>
                </a:lnTo>
                <a:lnTo>
                  <a:pt x="277108" y="4710339"/>
                </a:lnTo>
                <a:lnTo>
                  <a:pt x="275000" y="4697639"/>
                </a:lnTo>
                <a:lnTo>
                  <a:pt x="290839" y="4697639"/>
                </a:lnTo>
                <a:lnTo>
                  <a:pt x="293877" y="4710339"/>
                </a:lnTo>
                <a:lnTo>
                  <a:pt x="299181" y="4723039"/>
                </a:lnTo>
                <a:close/>
              </a:path>
              <a:path w="3640454" h="4913630">
                <a:moveTo>
                  <a:pt x="916137" y="4735739"/>
                </a:moveTo>
                <a:lnTo>
                  <a:pt x="905830" y="4735739"/>
                </a:lnTo>
                <a:lnTo>
                  <a:pt x="910484" y="4723039"/>
                </a:lnTo>
                <a:lnTo>
                  <a:pt x="913597" y="4710339"/>
                </a:lnTo>
                <a:lnTo>
                  <a:pt x="916769" y="4697639"/>
                </a:lnTo>
                <a:lnTo>
                  <a:pt x="931203" y="4697639"/>
                </a:lnTo>
                <a:lnTo>
                  <a:pt x="926941" y="4710339"/>
                </a:lnTo>
                <a:lnTo>
                  <a:pt x="923731" y="4710339"/>
                </a:lnTo>
                <a:lnTo>
                  <a:pt x="920458" y="4723039"/>
                </a:lnTo>
                <a:lnTo>
                  <a:pt x="916137" y="4735739"/>
                </a:lnTo>
                <a:close/>
              </a:path>
              <a:path w="3640454" h="4913630">
                <a:moveTo>
                  <a:pt x="962991" y="4710339"/>
                </a:moveTo>
                <a:lnTo>
                  <a:pt x="955951" y="4710339"/>
                </a:lnTo>
                <a:lnTo>
                  <a:pt x="958501" y="4697639"/>
                </a:lnTo>
                <a:lnTo>
                  <a:pt x="961473" y="4697639"/>
                </a:lnTo>
                <a:lnTo>
                  <a:pt x="962991" y="4710339"/>
                </a:lnTo>
                <a:close/>
              </a:path>
              <a:path w="3640454" h="4913630">
                <a:moveTo>
                  <a:pt x="13557" y="4735739"/>
                </a:moveTo>
                <a:lnTo>
                  <a:pt x="0" y="4735739"/>
                </a:lnTo>
                <a:lnTo>
                  <a:pt x="0" y="4723039"/>
                </a:lnTo>
                <a:lnTo>
                  <a:pt x="6473" y="4710339"/>
                </a:lnTo>
                <a:lnTo>
                  <a:pt x="9956" y="4723039"/>
                </a:lnTo>
                <a:lnTo>
                  <a:pt x="11310" y="4723039"/>
                </a:lnTo>
                <a:lnTo>
                  <a:pt x="13557" y="4735739"/>
                </a:lnTo>
                <a:close/>
              </a:path>
              <a:path w="3640454" h="4913630">
                <a:moveTo>
                  <a:pt x="382200" y="4723039"/>
                </a:moveTo>
                <a:lnTo>
                  <a:pt x="371028" y="4723039"/>
                </a:lnTo>
                <a:lnTo>
                  <a:pt x="379668" y="4710339"/>
                </a:lnTo>
                <a:lnTo>
                  <a:pt x="382200" y="4723039"/>
                </a:lnTo>
                <a:close/>
              </a:path>
              <a:path w="3640454" h="4913630">
                <a:moveTo>
                  <a:pt x="960210" y="4723039"/>
                </a:moveTo>
                <a:lnTo>
                  <a:pt x="947150" y="4723039"/>
                </a:lnTo>
                <a:lnTo>
                  <a:pt x="950370" y="4710339"/>
                </a:lnTo>
                <a:lnTo>
                  <a:pt x="963139" y="4710339"/>
                </a:lnTo>
                <a:lnTo>
                  <a:pt x="960210" y="4723039"/>
                </a:lnTo>
                <a:close/>
              </a:path>
              <a:path w="3640454" h="4913630">
                <a:moveTo>
                  <a:pt x="75294" y="4735739"/>
                </a:moveTo>
                <a:lnTo>
                  <a:pt x="62767" y="4735739"/>
                </a:lnTo>
                <a:lnTo>
                  <a:pt x="58296" y="4723039"/>
                </a:lnTo>
                <a:lnTo>
                  <a:pt x="74082" y="4723039"/>
                </a:lnTo>
                <a:lnTo>
                  <a:pt x="75294" y="4735739"/>
                </a:lnTo>
                <a:close/>
              </a:path>
              <a:path w="3640454" h="4913630">
                <a:moveTo>
                  <a:pt x="144263" y="4735739"/>
                </a:moveTo>
                <a:lnTo>
                  <a:pt x="128042" y="4735739"/>
                </a:lnTo>
                <a:lnTo>
                  <a:pt x="126839" y="4723039"/>
                </a:lnTo>
                <a:lnTo>
                  <a:pt x="140996" y="4723039"/>
                </a:lnTo>
                <a:lnTo>
                  <a:pt x="144263" y="4735739"/>
                </a:lnTo>
                <a:close/>
              </a:path>
              <a:path w="3640454" h="4913630">
                <a:moveTo>
                  <a:pt x="227219" y="4748439"/>
                </a:moveTo>
                <a:lnTo>
                  <a:pt x="210481" y="4748439"/>
                </a:lnTo>
                <a:lnTo>
                  <a:pt x="207548" y="4735739"/>
                </a:lnTo>
                <a:lnTo>
                  <a:pt x="204708" y="4723039"/>
                </a:lnTo>
                <a:lnTo>
                  <a:pt x="217691" y="4723039"/>
                </a:lnTo>
                <a:lnTo>
                  <a:pt x="221539" y="4735739"/>
                </a:lnTo>
                <a:lnTo>
                  <a:pt x="224600" y="4735739"/>
                </a:lnTo>
                <a:lnTo>
                  <a:pt x="227219" y="4748439"/>
                </a:lnTo>
                <a:close/>
              </a:path>
              <a:path w="3640454" h="4913630">
                <a:moveTo>
                  <a:pt x="297446" y="4735739"/>
                </a:moveTo>
                <a:lnTo>
                  <a:pt x="288136" y="4735739"/>
                </a:lnTo>
                <a:lnTo>
                  <a:pt x="286702" y="4723039"/>
                </a:lnTo>
                <a:lnTo>
                  <a:pt x="299408" y="4723039"/>
                </a:lnTo>
                <a:lnTo>
                  <a:pt x="297446" y="4735739"/>
                </a:lnTo>
                <a:close/>
              </a:path>
              <a:path w="3640454" h="4913630">
                <a:moveTo>
                  <a:pt x="390111" y="4748439"/>
                </a:moveTo>
                <a:lnTo>
                  <a:pt x="376873" y="4748439"/>
                </a:lnTo>
                <a:lnTo>
                  <a:pt x="374712" y="4735739"/>
                </a:lnTo>
                <a:lnTo>
                  <a:pt x="372626" y="4735739"/>
                </a:lnTo>
                <a:lnTo>
                  <a:pt x="370649" y="4723039"/>
                </a:lnTo>
                <a:lnTo>
                  <a:pt x="385710" y="4723039"/>
                </a:lnTo>
                <a:lnTo>
                  <a:pt x="387981" y="4735739"/>
                </a:lnTo>
                <a:lnTo>
                  <a:pt x="390111" y="4748439"/>
                </a:lnTo>
                <a:close/>
              </a:path>
              <a:path w="3640454" h="4913630">
                <a:moveTo>
                  <a:pt x="756767" y="4735739"/>
                </a:moveTo>
                <a:lnTo>
                  <a:pt x="743707" y="4735739"/>
                </a:lnTo>
                <a:lnTo>
                  <a:pt x="744763" y="4723039"/>
                </a:lnTo>
                <a:lnTo>
                  <a:pt x="756546" y="4723039"/>
                </a:lnTo>
                <a:lnTo>
                  <a:pt x="756767" y="4735739"/>
                </a:lnTo>
                <a:close/>
              </a:path>
              <a:path w="3640454" h="4913630">
                <a:moveTo>
                  <a:pt x="805342" y="4735739"/>
                </a:moveTo>
                <a:lnTo>
                  <a:pt x="793284" y="4735739"/>
                </a:lnTo>
                <a:lnTo>
                  <a:pt x="795064" y="4723039"/>
                </a:lnTo>
                <a:lnTo>
                  <a:pt x="805342" y="4735739"/>
                </a:lnTo>
                <a:close/>
              </a:path>
              <a:path w="3640454" h="4913630">
                <a:moveTo>
                  <a:pt x="950657" y="4735739"/>
                </a:moveTo>
                <a:lnTo>
                  <a:pt x="946851" y="4735739"/>
                </a:lnTo>
                <a:lnTo>
                  <a:pt x="944167" y="4723039"/>
                </a:lnTo>
                <a:lnTo>
                  <a:pt x="955588" y="4723039"/>
                </a:lnTo>
                <a:lnTo>
                  <a:pt x="950657" y="4735739"/>
                </a:lnTo>
                <a:close/>
              </a:path>
              <a:path w="3640454" h="4913630">
                <a:moveTo>
                  <a:pt x="17551" y="4761139"/>
                </a:moveTo>
                <a:lnTo>
                  <a:pt x="5200" y="4761139"/>
                </a:lnTo>
                <a:lnTo>
                  <a:pt x="2862" y="4748439"/>
                </a:lnTo>
                <a:lnTo>
                  <a:pt x="733" y="4735739"/>
                </a:lnTo>
                <a:lnTo>
                  <a:pt x="15546" y="4735739"/>
                </a:lnTo>
                <a:lnTo>
                  <a:pt x="18884" y="4748439"/>
                </a:lnTo>
                <a:lnTo>
                  <a:pt x="17551" y="4761139"/>
                </a:lnTo>
                <a:close/>
              </a:path>
              <a:path w="3640454" h="4913630">
                <a:moveTo>
                  <a:pt x="149590" y="4748439"/>
                </a:moveTo>
                <a:lnTo>
                  <a:pt x="133132" y="4748439"/>
                </a:lnTo>
                <a:lnTo>
                  <a:pt x="130488" y="4735739"/>
                </a:lnTo>
                <a:lnTo>
                  <a:pt x="147145" y="4735739"/>
                </a:lnTo>
                <a:lnTo>
                  <a:pt x="149590" y="4748439"/>
                </a:lnTo>
                <a:close/>
              </a:path>
              <a:path w="3640454" h="4913630">
                <a:moveTo>
                  <a:pt x="474854" y="4748439"/>
                </a:moveTo>
                <a:lnTo>
                  <a:pt x="461106" y="4748439"/>
                </a:lnTo>
                <a:lnTo>
                  <a:pt x="459873" y="4735739"/>
                </a:lnTo>
                <a:lnTo>
                  <a:pt x="472832" y="4735739"/>
                </a:lnTo>
                <a:lnTo>
                  <a:pt x="474854" y="4748439"/>
                </a:lnTo>
                <a:close/>
              </a:path>
              <a:path w="3640454" h="4913630">
                <a:moveTo>
                  <a:pt x="556839" y="4748439"/>
                </a:moveTo>
                <a:lnTo>
                  <a:pt x="542710" y="4748439"/>
                </a:lnTo>
                <a:lnTo>
                  <a:pt x="541872" y="4735739"/>
                </a:lnTo>
                <a:lnTo>
                  <a:pt x="556135" y="4735739"/>
                </a:lnTo>
                <a:lnTo>
                  <a:pt x="556839" y="4748439"/>
                </a:lnTo>
                <a:close/>
              </a:path>
              <a:path w="3640454" h="4913630">
                <a:moveTo>
                  <a:pt x="632465" y="4761139"/>
                </a:moveTo>
                <a:lnTo>
                  <a:pt x="619002" y="4761139"/>
                </a:lnTo>
                <a:lnTo>
                  <a:pt x="618697" y="4748439"/>
                </a:lnTo>
                <a:lnTo>
                  <a:pt x="618019" y="4748439"/>
                </a:lnTo>
                <a:lnTo>
                  <a:pt x="618350" y="4735739"/>
                </a:lnTo>
                <a:lnTo>
                  <a:pt x="629843" y="4735739"/>
                </a:lnTo>
                <a:lnTo>
                  <a:pt x="631538" y="4748439"/>
                </a:lnTo>
                <a:lnTo>
                  <a:pt x="632465" y="4761139"/>
                </a:lnTo>
                <a:close/>
              </a:path>
              <a:path w="3640454" h="4913630">
                <a:moveTo>
                  <a:pt x="698323" y="4748439"/>
                </a:moveTo>
                <a:lnTo>
                  <a:pt x="684618" y="4748439"/>
                </a:lnTo>
                <a:lnTo>
                  <a:pt x="685803" y="4735739"/>
                </a:lnTo>
                <a:lnTo>
                  <a:pt x="697798" y="4735739"/>
                </a:lnTo>
                <a:lnTo>
                  <a:pt x="698323" y="4748439"/>
                </a:lnTo>
                <a:close/>
              </a:path>
              <a:path w="3640454" h="4913630">
                <a:moveTo>
                  <a:pt x="753676" y="4761139"/>
                </a:moveTo>
                <a:lnTo>
                  <a:pt x="740616" y="4761139"/>
                </a:lnTo>
                <a:lnTo>
                  <a:pt x="741445" y="4748439"/>
                </a:lnTo>
                <a:lnTo>
                  <a:pt x="742312" y="4748439"/>
                </a:lnTo>
                <a:lnTo>
                  <a:pt x="743145" y="4735739"/>
                </a:lnTo>
                <a:lnTo>
                  <a:pt x="756624" y="4735739"/>
                </a:lnTo>
                <a:lnTo>
                  <a:pt x="754676" y="4748439"/>
                </a:lnTo>
                <a:lnTo>
                  <a:pt x="753676" y="4761139"/>
                </a:lnTo>
                <a:close/>
              </a:path>
              <a:path w="3640454" h="4913630">
                <a:moveTo>
                  <a:pt x="800612" y="4761139"/>
                </a:moveTo>
                <a:lnTo>
                  <a:pt x="786860" y="4761139"/>
                </a:lnTo>
                <a:lnTo>
                  <a:pt x="789463" y="4748439"/>
                </a:lnTo>
                <a:lnTo>
                  <a:pt x="790852" y="4748439"/>
                </a:lnTo>
                <a:lnTo>
                  <a:pt x="792362" y="4735739"/>
                </a:lnTo>
                <a:lnTo>
                  <a:pt x="805676" y="4735739"/>
                </a:lnTo>
                <a:lnTo>
                  <a:pt x="802799" y="4748439"/>
                </a:lnTo>
                <a:lnTo>
                  <a:pt x="800612" y="4761139"/>
                </a:lnTo>
                <a:close/>
              </a:path>
              <a:path w="3640454" h="4913630">
                <a:moveTo>
                  <a:pt x="843333" y="4748439"/>
                </a:moveTo>
                <a:lnTo>
                  <a:pt x="829978" y="4748439"/>
                </a:lnTo>
                <a:lnTo>
                  <a:pt x="833642" y="4735739"/>
                </a:lnTo>
                <a:lnTo>
                  <a:pt x="843269" y="4735739"/>
                </a:lnTo>
                <a:lnTo>
                  <a:pt x="843333" y="4748439"/>
                </a:lnTo>
                <a:close/>
              </a:path>
              <a:path w="3640454" h="4913630">
                <a:moveTo>
                  <a:pt x="152379" y="4761139"/>
                </a:moveTo>
                <a:lnTo>
                  <a:pt x="138881" y="4761139"/>
                </a:lnTo>
                <a:lnTo>
                  <a:pt x="135940" y="4748439"/>
                </a:lnTo>
                <a:lnTo>
                  <a:pt x="151550" y="4748439"/>
                </a:lnTo>
                <a:lnTo>
                  <a:pt x="152379" y="4761139"/>
                </a:lnTo>
                <a:close/>
              </a:path>
              <a:path w="3640454" h="4913630">
                <a:moveTo>
                  <a:pt x="229561" y="4761139"/>
                </a:moveTo>
                <a:lnTo>
                  <a:pt x="216686" y="4761139"/>
                </a:lnTo>
                <a:lnTo>
                  <a:pt x="213521" y="4748439"/>
                </a:lnTo>
                <a:lnTo>
                  <a:pt x="229739" y="4748439"/>
                </a:lnTo>
                <a:lnTo>
                  <a:pt x="229561" y="4761139"/>
                </a:lnTo>
                <a:close/>
              </a:path>
              <a:path w="3640454" h="4913630">
                <a:moveTo>
                  <a:pt x="391835" y="4761139"/>
                </a:moveTo>
                <a:lnTo>
                  <a:pt x="380022" y="4761139"/>
                </a:lnTo>
                <a:lnTo>
                  <a:pt x="379078" y="4748439"/>
                </a:lnTo>
                <a:lnTo>
                  <a:pt x="393273" y="4748439"/>
                </a:lnTo>
                <a:lnTo>
                  <a:pt x="391835" y="4761139"/>
                </a:lnTo>
                <a:close/>
              </a:path>
              <a:path w="3640454" h="4913630">
                <a:moveTo>
                  <a:pt x="478107" y="4761139"/>
                </a:moveTo>
                <a:lnTo>
                  <a:pt x="463963" y="4761139"/>
                </a:lnTo>
                <a:lnTo>
                  <a:pt x="462478" y="4748439"/>
                </a:lnTo>
                <a:lnTo>
                  <a:pt x="476674" y="4748439"/>
                </a:lnTo>
                <a:lnTo>
                  <a:pt x="478107" y="4761139"/>
                </a:lnTo>
                <a:close/>
              </a:path>
              <a:path w="3640454" h="4913630">
                <a:moveTo>
                  <a:pt x="559695" y="4773839"/>
                </a:moveTo>
                <a:lnTo>
                  <a:pt x="546527" y="4773839"/>
                </a:lnTo>
                <a:lnTo>
                  <a:pt x="544998" y="4761139"/>
                </a:lnTo>
                <a:lnTo>
                  <a:pt x="544156" y="4761139"/>
                </a:lnTo>
                <a:lnTo>
                  <a:pt x="543545" y="4748439"/>
                </a:lnTo>
                <a:lnTo>
                  <a:pt x="557708" y="4748439"/>
                </a:lnTo>
                <a:lnTo>
                  <a:pt x="558414" y="4761139"/>
                </a:lnTo>
                <a:lnTo>
                  <a:pt x="559695" y="4773839"/>
                </a:lnTo>
                <a:close/>
              </a:path>
              <a:path w="3640454" h="4913630">
                <a:moveTo>
                  <a:pt x="696831" y="4773839"/>
                </a:moveTo>
                <a:lnTo>
                  <a:pt x="684552" y="4773839"/>
                </a:lnTo>
                <a:lnTo>
                  <a:pt x="684239" y="4761139"/>
                </a:lnTo>
                <a:lnTo>
                  <a:pt x="684373" y="4761139"/>
                </a:lnTo>
                <a:lnTo>
                  <a:pt x="684717" y="4748439"/>
                </a:lnTo>
                <a:lnTo>
                  <a:pt x="698392" y="4748439"/>
                </a:lnTo>
                <a:lnTo>
                  <a:pt x="697923" y="4761139"/>
                </a:lnTo>
                <a:lnTo>
                  <a:pt x="696831" y="4773839"/>
                </a:lnTo>
                <a:close/>
              </a:path>
              <a:path w="3640454" h="4913630">
                <a:moveTo>
                  <a:pt x="833016" y="4773839"/>
                </a:moveTo>
                <a:lnTo>
                  <a:pt x="822438" y="4773839"/>
                </a:lnTo>
                <a:lnTo>
                  <a:pt x="824851" y="4761139"/>
                </a:lnTo>
                <a:lnTo>
                  <a:pt x="827367" y="4748439"/>
                </a:lnTo>
                <a:lnTo>
                  <a:pt x="841358" y="4748439"/>
                </a:lnTo>
                <a:lnTo>
                  <a:pt x="839051" y="4761139"/>
                </a:lnTo>
                <a:lnTo>
                  <a:pt x="836305" y="4761139"/>
                </a:lnTo>
                <a:lnTo>
                  <a:pt x="833016" y="4773839"/>
                </a:lnTo>
                <a:close/>
              </a:path>
              <a:path w="3640454" h="4913630">
                <a:moveTo>
                  <a:pt x="861791" y="4786539"/>
                </a:moveTo>
                <a:lnTo>
                  <a:pt x="847209" y="4786539"/>
                </a:lnTo>
                <a:lnTo>
                  <a:pt x="850511" y="4773839"/>
                </a:lnTo>
                <a:lnTo>
                  <a:pt x="853901" y="4773839"/>
                </a:lnTo>
                <a:lnTo>
                  <a:pt x="857357" y="4761139"/>
                </a:lnTo>
                <a:lnTo>
                  <a:pt x="861858" y="4748439"/>
                </a:lnTo>
                <a:lnTo>
                  <a:pt x="870945" y="4748439"/>
                </a:lnTo>
                <a:lnTo>
                  <a:pt x="871061" y="4761139"/>
                </a:lnTo>
                <a:lnTo>
                  <a:pt x="868475" y="4761139"/>
                </a:lnTo>
                <a:lnTo>
                  <a:pt x="865421" y="4773839"/>
                </a:lnTo>
                <a:lnTo>
                  <a:pt x="861791" y="4786539"/>
                </a:lnTo>
                <a:close/>
              </a:path>
              <a:path w="3640454" h="4913630">
                <a:moveTo>
                  <a:pt x="92337" y="4786539"/>
                </a:moveTo>
                <a:lnTo>
                  <a:pt x="77662" y="4786539"/>
                </a:lnTo>
                <a:lnTo>
                  <a:pt x="76044" y="4773839"/>
                </a:lnTo>
                <a:lnTo>
                  <a:pt x="76409" y="4773839"/>
                </a:lnTo>
                <a:lnTo>
                  <a:pt x="84826" y="4761139"/>
                </a:lnTo>
                <a:lnTo>
                  <a:pt x="88158" y="4773839"/>
                </a:lnTo>
                <a:lnTo>
                  <a:pt x="92337" y="4786539"/>
                </a:lnTo>
                <a:close/>
              </a:path>
              <a:path w="3640454" h="4913630">
                <a:moveTo>
                  <a:pt x="323675" y="4799239"/>
                </a:moveTo>
                <a:lnTo>
                  <a:pt x="307848" y="4799239"/>
                </a:lnTo>
                <a:lnTo>
                  <a:pt x="305751" y="4786539"/>
                </a:lnTo>
                <a:lnTo>
                  <a:pt x="303735" y="4773839"/>
                </a:lnTo>
                <a:lnTo>
                  <a:pt x="300787" y="4773839"/>
                </a:lnTo>
                <a:lnTo>
                  <a:pt x="302211" y="4761139"/>
                </a:lnTo>
                <a:lnTo>
                  <a:pt x="314315" y="4761139"/>
                </a:lnTo>
                <a:lnTo>
                  <a:pt x="317007" y="4773839"/>
                </a:lnTo>
                <a:lnTo>
                  <a:pt x="319450" y="4786539"/>
                </a:lnTo>
                <a:lnTo>
                  <a:pt x="323675" y="4799239"/>
                </a:lnTo>
                <a:close/>
              </a:path>
              <a:path w="3640454" h="4913630">
                <a:moveTo>
                  <a:pt x="479016" y="4773839"/>
                </a:moveTo>
                <a:lnTo>
                  <a:pt x="466497" y="4773839"/>
                </a:lnTo>
                <a:lnTo>
                  <a:pt x="465539" y="4761139"/>
                </a:lnTo>
                <a:lnTo>
                  <a:pt x="478969" y="4761139"/>
                </a:lnTo>
                <a:lnTo>
                  <a:pt x="479016" y="4773839"/>
                </a:lnTo>
                <a:close/>
              </a:path>
              <a:path w="3640454" h="4913630">
                <a:moveTo>
                  <a:pt x="632312" y="4773839"/>
                </a:moveTo>
                <a:lnTo>
                  <a:pt x="619473" y="4773839"/>
                </a:lnTo>
                <a:lnTo>
                  <a:pt x="619132" y="4761139"/>
                </a:lnTo>
                <a:lnTo>
                  <a:pt x="632698" y="4761139"/>
                </a:lnTo>
                <a:lnTo>
                  <a:pt x="632312" y="4773839"/>
                </a:lnTo>
                <a:close/>
              </a:path>
              <a:path w="3640454" h="4913630">
                <a:moveTo>
                  <a:pt x="751921" y="4773839"/>
                </a:moveTo>
                <a:lnTo>
                  <a:pt x="739555" y="4773839"/>
                </a:lnTo>
                <a:lnTo>
                  <a:pt x="739896" y="4761139"/>
                </a:lnTo>
                <a:lnTo>
                  <a:pt x="752564" y="4761139"/>
                </a:lnTo>
                <a:lnTo>
                  <a:pt x="751921" y="4773839"/>
                </a:lnTo>
                <a:close/>
              </a:path>
              <a:path w="3640454" h="4913630">
                <a:moveTo>
                  <a:pt x="797789" y="4773839"/>
                </a:moveTo>
                <a:lnTo>
                  <a:pt x="786042" y="4773839"/>
                </a:lnTo>
                <a:lnTo>
                  <a:pt x="786414" y="4761139"/>
                </a:lnTo>
                <a:lnTo>
                  <a:pt x="798730" y="4761139"/>
                </a:lnTo>
                <a:lnTo>
                  <a:pt x="797789" y="4773839"/>
                </a:lnTo>
                <a:close/>
              </a:path>
              <a:path w="3640454" h="4913630">
                <a:moveTo>
                  <a:pt x="894583" y="4773839"/>
                </a:moveTo>
                <a:lnTo>
                  <a:pt x="887047" y="4773839"/>
                </a:lnTo>
                <a:lnTo>
                  <a:pt x="888520" y="4761139"/>
                </a:lnTo>
                <a:lnTo>
                  <a:pt x="891265" y="4761139"/>
                </a:lnTo>
                <a:lnTo>
                  <a:pt x="894583" y="4773839"/>
                </a:lnTo>
                <a:close/>
              </a:path>
              <a:path w="3640454" h="4913630">
                <a:moveTo>
                  <a:pt x="549651" y="4786539"/>
                </a:moveTo>
                <a:lnTo>
                  <a:pt x="547835" y="4773839"/>
                </a:lnTo>
                <a:lnTo>
                  <a:pt x="559193" y="4773839"/>
                </a:lnTo>
                <a:lnTo>
                  <a:pt x="549651" y="4786539"/>
                </a:lnTo>
                <a:close/>
              </a:path>
              <a:path w="3640454" h="4913630">
                <a:moveTo>
                  <a:pt x="883923" y="4799239"/>
                </a:moveTo>
                <a:lnTo>
                  <a:pt x="881322" y="4786539"/>
                </a:lnTo>
                <a:lnTo>
                  <a:pt x="877411" y="4786539"/>
                </a:lnTo>
                <a:lnTo>
                  <a:pt x="879390" y="4773839"/>
                </a:lnTo>
                <a:lnTo>
                  <a:pt x="894254" y="4773839"/>
                </a:lnTo>
                <a:lnTo>
                  <a:pt x="891654" y="4786539"/>
                </a:lnTo>
                <a:lnTo>
                  <a:pt x="883923" y="4799239"/>
                </a:lnTo>
                <a:close/>
              </a:path>
              <a:path w="3640454" h="4913630">
                <a:moveTo>
                  <a:pt x="33773" y="4811939"/>
                </a:moveTo>
                <a:lnTo>
                  <a:pt x="16591" y="4811939"/>
                </a:lnTo>
                <a:lnTo>
                  <a:pt x="14129" y="4799239"/>
                </a:lnTo>
                <a:lnTo>
                  <a:pt x="16824" y="4786539"/>
                </a:lnTo>
                <a:lnTo>
                  <a:pt x="29752" y="4786539"/>
                </a:lnTo>
                <a:lnTo>
                  <a:pt x="32388" y="4799239"/>
                </a:lnTo>
                <a:lnTo>
                  <a:pt x="33773" y="4811939"/>
                </a:lnTo>
                <a:close/>
              </a:path>
              <a:path w="3640454" h="4913630">
                <a:moveTo>
                  <a:pt x="96109" y="4811939"/>
                </a:moveTo>
                <a:lnTo>
                  <a:pt x="84184" y="4811939"/>
                </a:lnTo>
                <a:lnTo>
                  <a:pt x="82940" y="4799239"/>
                </a:lnTo>
                <a:lnTo>
                  <a:pt x="79380" y="4786539"/>
                </a:lnTo>
                <a:lnTo>
                  <a:pt x="94994" y="4786539"/>
                </a:lnTo>
                <a:lnTo>
                  <a:pt x="96627" y="4799239"/>
                </a:lnTo>
                <a:lnTo>
                  <a:pt x="97308" y="4799239"/>
                </a:lnTo>
                <a:lnTo>
                  <a:pt x="96109" y="4811939"/>
                </a:lnTo>
                <a:close/>
              </a:path>
              <a:path w="3640454" h="4913630">
                <a:moveTo>
                  <a:pt x="244507" y="4799239"/>
                </a:moveTo>
                <a:lnTo>
                  <a:pt x="230103" y="4799239"/>
                </a:lnTo>
                <a:lnTo>
                  <a:pt x="233368" y="4786539"/>
                </a:lnTo>
                <a:lnTo>
                  <a:pt x="242210" y="4786539"/>
                </a:lnTo>
                <a:lnTo>
                  <a:pt x="244507" y="4799239"/>
                </a:lnTo>
                <a:close/>
              </a:path>
              <a:path w="3640454" h="4913630">
                <a:moveTo>
                  <a:pt x="403608" y="4799239"/>
                </a:moveTo>
                <a:lnTo>
                  <a:pt x="392684" y="4799239"/>
                </a:lnTo>
                <a:lnTo>
                  <a:pt x="400742" y="4786539"/>
                </a:lnTo>
                <a:lnTo>
                  <a:pt x="403608" y="4799239"/>
                </a:lnTo>
                <a:close/>
              </a:path>
              <a:path w="3640454" h="4913630">
                <a:moveTo>
                  <a:pt x="174257" y="4837339"/>
                </a:moveTo>
                <a:lnTo>
                  <a:pt x="164028" y="4837339"/>
                </a:lnTo>
                <a:lnTo>
                  <a:pt x="159869" y="4824639"/>
                </a:lnTo>
                <a:lnTo>
                  <a:pt x="157055" y="4811939"/>
                </a:lnTo>
                <a:lnTo>
                  <a:pt x="155109" y="4811939"/>
                </a:lnTo>
                <a:lnTo>
                  <a:pt x="154596" y="4799239"/>
                </a:lnTo>
                <a:lnTo>
                  <a:pt x="169809" y="4799239"/>
                </a:lnTo>
                <a:lnTo>
                  <a:pt x="172131" y="4811939"/>
                </a:lnTo>
                <a:lnTo>
                  <a:pt x="174029" y="4824639"/>
                </a:lnTo>
                <a:lnTo>
                  <a:pt x="176227" y="4824639"/>
                </a:lnTo>
                <a:lnTo>
                  <a:pt x="174257" y="4837339"/>
                </a:lnTo>
                <a:close/>
              </a:path>
              <a:path w="3640454" h="4913630">
                <a:moveTo>
                  <a:pt x="249674" y="4811939"/>
                </a:moveTo>
                <a:lnTo>
                  <a:pt x="233020" y="4811939"/>
                </a:lnTo>
                <a:lnTo>
                  <a:pt x="231168" y="4799239"/>
                </a:lnTo>
                <a:lnTo>
                  <a:pt x="247670" y="4799239"/>
                </a:lnTo>
                <a:lnTo>
                  <a:pt x="249674" y="4811939"/>
                </a:lnTo>
                <a:close/>
              </a:path>
              <a:path w="3640454" h="4913630">
                <a:moveTo>
                  <a:pt x="313863" y="4811939"/>
                </a:moveTo>
                <a:lnTo>
                  <a:pt x="311150" y="4799239"/>
                </a:lnTo>
                <a:lnTo>
                  <a:pt x="322512" y="4799239"/>
                </a:lnTo>
                <a:lnTo>
                  <a:pt x="313863" y="4811939"/>
                </a:lnTo>
                <a:close/>
              </a:path>
              <a:path w="3640454" h="4913630">
                <a:moveTo>
                  <a:pt x="406788" y="4811939"/>
                </a:moveTo>
                <a:lnTo>
                  <a:pt x="392882" y="4811939"/>
                </a:lnTo>
                <a:lnTo>
                  <a:pt x="391852" y="4799239"/>
                </a:lnTo>
                <a:lnTo>
                  <a:pt x="404519" y="4799239"/>
                </a:lnTo>
                <a:lnTo>
                  <a:pt x="406788" y="4811939"/>
                </a:lnTo>
                <a:close/>
              </a:path>
              <a:path w="3640454" h="4913630">
                <a:moveTo>
                  <a:pt x="35230" y="4824639"/>
                </a:moveTo>
                <a:lnTo>
                  <a:pt x="20182" y="4824639"/>
                </a:lnTo>
                <a:lnTo>
                  <a:pt x="18515" y="4811939"/>
                </a:lnTo>
                <a:lnTo>
                  <a:pt x="34719" y="4811939"/>
                </a:lnTo>
                <a:lnTo>
                  <a:pt x="35230" y="4824639"/>
                </a:lnTo>
                <a:close/>
              </a:path>
              <a:path w="3640454" h="4913630">
                <a:moveTo>
                  <a:pt x="253480" y="4824639"/>
                </a:moveTo>
                <a:lnTo>
                  <a:pt x="237350" y="4824639"/>
                </a:lnTo>
                <a:lnTo>
                  <a:pt x="235098" y="4811939"/>
                </a:lnTo>
                <a:lnTo>
                  <a:pt x="251614" y="4811939"/>
                </a:lnTo>
                <a:lnTo>
                  <a:pt x="253480" y="4824639"/>
                </a:lnTo>
                <a:close/>
              </a:path>
              <a:path w="3640454" h="4913630">
                <a:moveTo>
                  <a:pt x="409889" y="4824639"/>
                </a:moveTo>
                <a:lnTo>
                  <a:pt x="395248" y="4824639"/>
                </a:lnTo>
                <a:lnTo>
                  <a:pt x="394012" y="4811939"/>
                </a:lnTo>
                <a:lnTo>
                  <a:pt x="408536" y="4811939"/>
                </a:lnTo>
                <a:lnTo>
                  <a:pt x="409889" y="4824639"/>
                </a:lnTo>
                <a:close/>
              </a:path>
              <a:path w="3640454" h="4913630">
                <a:moveTo>
                  <a:pt x="491959" y="4850039"/>
                </a:moveTo>
                <a:lnTo>
                  <a:pt x="478620" y="4850039"/>
                </a:lnTo>
                <a:lnTo>
                  <a:pt x="476788" y="4837339"/>
                </a:lnTo>
                <a:lnTo>
                  <a:pt x="475520" y="4824639"/>
                </a:lnTo>
                <a:lnTo>
                  <a:pt x="474706" y="4824639"/>
                </a:lnTo>
                <a:lnTo>
                  <a:pt x="474799" y="4811939"/>
                </a:lnTo>
                <a:lnTo>
                  <a:pt x="488205" y="4811939"/>
                </a:lnTo>
                <a:lnTo>
                  <a:pt x="489617" y="4824639"/>
                </a:lnTo>
                <a:lnTo>
                  <a:pt x="490974" y="4837339"/>
                </a:lnTo>
                <a:lnTo>
                  <a:pt x="491959" y="4850039"/>
                </a:lnTo>
                <a:close/>
              </a:path>
              <a:path w="3640454" h="4913630">
                <a:moveTo>
                  <a:pt x="564853" y="4850039"/>
                </a:moveTo>
                <a:lnTo>
                  <a:pt x="550853" y="4850039"/>
                </a:lnTo>
                <a:lnTo>
                  <a:pt x="550356" y="4837339"/>
                </a:lnTo>
                <a:lnTo>
                  <a:pt x="550486" y="4824639"/>
                </a:lnTo>
                <a:lnTo>
                  <a:pt x="551231" y="4824639"/>
                </a:lnTo>
                <a:lnTo>
                  <a:pt x="551583" y="4811939"/>
                </a:lnTo>
                <a:lnTo>
                  <a:pt x="563019" y="4811939"/>
                </a:lnTo>
                <a:lnTo>
                  <a:pt x="564283" y="4824639"/>
                </a:lnTo>
                <a:lnTo>
                  <a:pt x="564450" y="4837339"/>
                </a:lnTo>
                <a:lnTo>
                  <a:pt x="564686" y="4837339"/>
                </a:lnTo>
                <a:lnTo>
                  <a:pt x="564853" y="4850039"/>
                </a:lnTo>
                <a:close/>
              </a:path>
              <a:path w="3640454" h="4913630">
                <a:moveTo>
                  <a:pt x="631557" y="4850039"/>
                </a:moveTo>
                <a:lnTo>
                  <a:pt x="617828" y="4850039"/>
                </a:lnTo>
                <a:lnTo>
                  <a:pt x="618549" y="4837339"/>
                </a:lnTo>
                <a:lnTo>
                  <a:pt x="618970" y="4837339"/>
                </a:lnTo>
                <a:lnTo>
                  <a:pt x="619026" y="4824639"/>
                </a:lnTo>
                <a:lnTo>
                  <a:pt x="620029" y="4811939"/>
                </a:lnTo>
                <a:lnTo>
                  <a:pt x="631772" y="4811939"/>
                </a:lnTo>
                <a:lnTo>
                  <a:pt x="632088" y="4824639"/>
                </a:lnTo>
                <a:lnTo>
                  <a:pt x="632737" y="4824639"/>
                </a:lnTo>
                <a:lnTo>
                  <a:pt x="632616" y="4837339"/>
                </a:lnTo>
                <a:lnTo>
                  <a:pt x="631557" y="4850039"/>
                </a:lnTo>
                <a:close/>
              </a:path>
              <a:path w="3640454" h="4913630">
                <a:moveTo>
                  <a:pt x="691977" y="4824639"/>
                </a:moveTo>
                <a:lnTo>
                  <a:pt x="679339" y="4824639"/>
                </a:lnTo>
                <a:lnTo>
                  <a:pt x="679965" y="4811939"/>
                </a:lnTo>
                <a:lnTo>
                  <a:pt x="692244" y="4811939"/>
                </a:lnTo>
                <a:lnTo>
                  <a:pt x="691977" y="4824639"/>
                </a:lnTo>
                <a:close/>
              </a:path>
              <a:path w="3640454" h="4913630">
                <a:moveTo>
                  <a:pt x="737485" y="4850039"/>
                </a:moveTo>
                <a:lnTo>
                  <a:pt x="724172" y="4850039"/>
                </a:lnTo>
                <a:lnTo>
                  <a:pt x="727767" y="4824639"/>
                </a:lnTo>
                <a:lnTo>
                  <a:pt x="729258" y="4824639"/>
                </a:lnTo>
                <a:lnTo>
                  <a:pt x="730856" y="4811939"/>
                </a:lnTo>
                <a:lnTo>
                  <a:pt x="743797" y="4811939"/>
                </a:lnTo>
                <a:lnTo>
                  <a:pt x="740793" y="4824639"/>
                </a:lnTo>
                <a:lnTo>
                  <a:pt x="739189" y="4837339"/>
                </a:lnTo>
                <a:lnTo>
                  <a:pt x="737485" y="4850039"/>
                </a:lnTo>
                <a:close/>
              </a:path>
              <a:path w="3640454" h="4913630">
                <a:moveTo>
                  <a:pt x="775154" y="4850039"/>
                </a:moveTo>
                <a:lnTo>
                  <a:pt x="763521" y="4850039"/>
                </a:lnTo>
                <a:lnTo>
                  <a:pt x="764318" y="4837339"/>
                </a:lnTo>
                <a:lnTo>
                  <a:pt x="766391" y="4837339"/>
                </a:lnTo>
                <a:lnTo>
                  <a:pt x="768576" y="4824639"/>
                </a:lnTo>
                <a:lnTo>
                  <a:pt x="770840" y="4824639"/>
                </a:lnTo>
                <a:lnTo>
                  <a:pt x="774221" y="4811939"/>
                </a:lnTo>
                <a:lnTo>
                  <a:pt x="785206" y="4811939"/>
                </a:lnTo>
                <a:lnTo>
                  <a:pt x="780318" y="4824639"/>
                </a:lnTo>
                <a:lnTo>
                  <a:pt x="777794" y="4837339"/>
                </a:lnTo>
                <a:lnTo>
                  <a:pt x="775154" y="4850039"/>
                </a:lnTo>
                <a:close/>
              </a:path>
              <a:path w="3640454" h="4913630">
                <a:moveTo>
                  <a:pt x="802152" y="4850039"/>
                </a:moveTo>
                <a:lnTo>
                  <a:pt x="792629" y="4850039"/>
                </a:lnTo>
                <a:lnTo>
                  <a:pt x="795663" y="4837339"/>
                </a:lnTo>
                <a:lnTo>
                  <a:pt x="799006" y="4824639"/>
                </a:lnTo>
                <a:lnTo>
                  <a:pt x="802770" y="4824639"/>
                </a:lnTo>
                <a:lnTo>
                  <a:pt x="807067" y="4811939"/>
                </a:lnTo>
                <a:lnTo>
                  <a:pt x="816889" y="4811939"/>
                </a:lnTo>
                <a:lnTo>
                  <a:pt x="814450" y="4824639"/>
                </a:lnTo>
                <a:lnTo>
                  <a:pt x="811247" y="4837339"/>
                </a:lnTo>
                <a:lnTo>
                  <a:pt x="807180" y="4837339"/>
                </a:lnTo>
                <a:lnTo>
                  <a:pt x="802152" y="4850039"/>
                </a:lnTo>
                <a:close/>
              </a:path>
              <a:path w="3640454" h="4913630">
                <a:moveTo>
                  <a:pt x="23677" y="4837339"/>
                </a:moveTo>
                <a:lnTo>
                  <a:pt x="21250" y="4824639"/>
                </a:lnTo>
                <a:lnTo>
                  <a:pt x="34839" y="4824639"/>
                </a:lnTo>
                <a:lnTo>
                  <a:pt x="23677" y="4837339"/>
                </a:lnTo>
                <a:close/>
              </a:path>
              <a:path w="3640454" h="4913630">
                <a:moveTo>
                  <a:pt x="252542" y="4837339"/>
                </a:moveTo>
                <a:lnTo>
                  <a:pt x="240887" y="4837339"/>
                </a:lnTo>
                <a:lnTo>
                  <a:pt x="239728" y="4824639"/>
                </a:lnTo>
                <a:lnTo>
                  <a:pt x="254763" y="4824639"/>
                </a:lnTo>
                <a:lnTo>
                  <a:pt x="252542" y="4837339"/>
                </a:lnTo>
                <a:close/>
              </a:path>
              <a:path w="3640454" h="4913630">
                <a:moveTo>
                  <a:pt x="410213" y="4837339"/>
                </a:moveTo>
                <a:lnTo>
                  <a:pt x="397481" y="4837339"/>
                </a:lnTo>
                <a:lnTo>
                  <a:pt x="396596" y="4824639"/>
                </a:lnTo>
                <a:lnTo>
                  <a:pt x="410261" y="4824639"/>
                </a:lnTo>
                <a:lnTo>
                  <a:pt x="410213" y="4837339"/>
                </a:lnTo>
                <a:close/>
              </a:path>
              <a:path w="3640454" h="4913630">
                <a:moveTo>
                  <a:pt x="688098" y="4850039"/>
                </a:moveTo>
                <a:lnTo>
                  <a:pt x="675732" y="4850039"/>
                </a:lnTo>
                <a:lnTo>
                  <a:pt x="676432" y="4837339"/>
                </a:lnTo>
                <a:lnTo>
                  <a:pt x="677277" y="4837339"/>
                </a:lnTo>
                <a:lnTo>
                  <a:pt x="678251" y="4824639"/>
                </a:lnTo>
                <a:lnTo>
                  <a:pt x="691659" y="4824639"/>
                </a:lnTo>
                <a:lnTo>
                  <a:pt x="690687" y="4837339"/>
                </a:lnTo>
                <a:lnTo>
                  <a:pt x="688098" y="4850039"/>
                </a:lnTo>
                <a:close/>
              </a:path>
              <a:path w="3640454" h="4913630">
                <a:moveTo>
                  <a:pt x="836642" y="4837339"/>
                </a:moveTo>
                <a:lnTo>
                  <a:pt x="822967" y="4837339"/>
                </a:lnTo>
                <a:lnTo>
                  <a:pt x="828835" y="4824639"/>
                </a:lnTo>
                <a:lnTo>
                  <a:pt x="837155" y="4824639"/>
                </a:lnTo>
                <a:lnTo>
                  <a:pt x="836642" y="4837339"/>
                </a:lnTo>
                <a:close/>
              </a:path>
              <a:path w="3640454" h="4913630">
                <a:moveTo>
                  <a:pt x="113956" y="4875439"/>
                </a:moveTo>
                <a:lnTo>
                  <a:pt x="99908" y="4875439"/>
                </a:lnTo>
                <a:lnTo>
                  <a:pt x="98486" y="4862739"/>
                </a:lnTo>
                <a:lnTo>
                  <a:pt x="97092" y="4862739"/>
                </a:lnTo>
                <a:lnTo>
                  <a:pt x="95779" y="4850039"/>
                </a:lnTo>
                <a:lnTo>
                  <a:pt x="93849" y="4850039"/>
                </a:lnTo>
                <a:lnTo>
                  <a:pt x="95713" y="4837339"/>
                </a:lnTo>
                <a:lnTo>
                  <a:pt x="108349" y="4837339"/>
                </a:lnTo>
                <a:lnTo>
                  <a:pt x="111269" y="4850039"/>
                </a:lnTo>
                <a:lnTo>
                  <a:pt x="112626" y="4862739"/>
                </a:lnTo>
                <a:lnTo>
                  <a:pt x="113956" y="4875439"/>
                </a:lnTo>
                <a:close/>
              </a:path>
              <a:path w="3640454" h="4913630">
                <a:moveTo>
                  <a:pt x="336650" y="4850039"/>
                </a:moveTo>
                <a:lnTo>
                  <a:pt x="322101" y="4850039"/>
                </a:lnTo>
                <a:lnTo>
                  <a:pt x="322016" y="4837339"/>
                </a:lnTo>
                <a:lnTo>
                  <a:pt x="335770" y="4837339"/>
                </a:lnTo>
                <a:lnTo>
                  <a:pt x="336650" y="4850039"/>
                </a:lnTo>
                <a:close/>
              </a:path>
              <a:path w="3640454" h="4913630">
                <a:moveTo>
                  <a:pt x="825993" y="4850039"/>
                </a:moveTo>
                <a:lnTo>
                  <a:pt x="817035" y="4850039"/>
                </a:lnTo>
                <a:lnTo>
                  <a:pt x="819995" y="4837339"/>
                </a:lnTo>
                <a:lnTo>
                  <a:pt x="832114" y="4837339"/>
                </a:lnTo>
                <a:lnTo>
                  <a:pt x="825993" y="4850039"/>
                </a:lnTo>
                <a:close/>
              </a:path>
              <a:path w="3640454" h="4913630">
                <a:moveTo>
                  <a:pt x="339128" y="4862739"/>
                </a:moveTo>
                <a:lnTo>
                  <a:pt x="324833" y="4862739"/>
                </a:lnTo>
                <a:lnTo>
                  <a:pt x="323173" y="4850039"/>
                </a:lnTo>
                <a:lnTo>
                  <a:pt x="337942" y="4850039"/>
                </a:lnTo>
                <a:lnTo>
                  <a:pt x="339128" y="4862739"/>
                </a:lnTo>
                <a:close/>
              </a:path>
              <a:path w="3640454" h="4913630">
                <a:moveTo>
                  <a:pt x="562934" y="4862739"/>
                </a:moveTo>
                <a:lnTo>
                  <a:pt x="555904" y="4862739"/>
                </a:lnTo>
                <a:lnTo>
                  <a:pt x="552635" y="4850039"/>
                </a:lnTo>
                <a:lnTo>
                  <a:pt x="564477" y="4850039"/>
                </a:lnTo>
                <a:lnTo>
                  <a:pt x="562934" y="4862739"/>
                </a:lnTo>
                <a:close/>
              </a:path>
              <a:path w="3640454" h="4913630">
                <a:moveTo>
                  <a:pt x="628690" y="4862739"/>
                </a:moveTo>
                <a:lnTo>
                  <a:pt x="620675" y="4862739"/>
                </a:lnTo>
                <a:lnTo>
                  <a:pt x="618254" y="4850039"/>
                </a:lnTo>
                <a:lnTo>
                  <a:pt x="629393" y="4850039"/>
                </a:lnTo>
                <a:lnTo>
                  <a:pt x="628690" y="4862739"/>
                </a:lnTo>
                <a:close/>
              </a:path>
              <a:path w="3640454" h="4913630">
                <a:moveTo>
                  <a:pt x="44928" y="4900839"/>
                </a:moveTo>
                <a:lnTo>
                  <a:pt x="30277" y="4900839"/>
                </a:lnTo>
                <a:lnTo>
                  <a:pt x="28476" y="4888139"/>
                </a:lnTo>
                <a:lnTo>
                  <a:pt x="27906" y="4875439"/>
                </a:lnTo>
                <a:lnTo>
                  <a:pt x="27446" y="4862739"/>
                </a:lnTo>
                <a:lnTo>
                  <a:pt x="40662" y="4862739"/>
                </a:lnTo>
                <a:lnTo>
                  <a:pt x="44349" y="4875439"/>
                </a:lnTo>
                <a:lnTo>
                  <a:pt x="44807" y="4888139"/>
                </a:lnTo>
                <a:lnTo>
                  <a:pt x="44994" y="4888139"/>
                </a:lnTo>
                <a:lnTo>
                  <a:pt x="44928" y="4900839"/>
                </a:lnTo>
                <a:close/>
              </a:path>
              <a:path w="3640454" h="4913630">
                <a:moveTo>
                  <a:pt x="189681" y="4888139"/>
                </a:moveTo>
                <a:lnTo>
                  <a:pt x="174576" y="4888139"/>
                </a:lnTo>
                <a:lnTo>
                  <a:pt x="173290" y="4875439"/>
                </a:lnTo>
                <a:lnTo>
                  <a:pt x="172406" y="4875439"/>
                </a:lnTo>
                <a:lnTo>
                  <a:pt x="174094" y="4862739"/>
                </a:lnTo>
                <a:lnTo>
                  <a:pt x="183824" y="4862739"/>
                </a:lnTo>
                <a:lnTo>
                  <a:pt x="186438" y="4875439"/>
                </a:lnTo>
                <a:lnTo>
                  <a:pt x="189681" y="4888139"/>
                </a:lnTo>
                <a:close/>
              </a:path>
              <a:path w="3640454" h="4913630">
                <a:moveTo>
                  <a:pt x="268560" y="4888139"/>
                </a:moveTo>
                <a:lnTo>
                  <a:pt x="253016" y="4888139"/>
                </a:lnTo>
                <a:lnTo>
                  <a:pt x="251372" y="4875439"/>
                </a:lnTo>
                <a:lnTo>
                  <a:pt x="250892" y="4875439"/>
                </a:lnTo>
                <a:lnTo>
                  <a:pt x="251598" y="4862739"/>
                </a:lnTo>
                <a:lnTo>
                  <a:pt x="264487" y="4862739"/>
                </a:lnTo>
                <a:lnTo>
                  <a:pt x="265467" y="4875439"/>
                </a:lnTo>
                <a:lnTo>
                  <a:pt x="268560" y="4888139"/>
                </a:lnTo>
                <a:close/>
              </a:path>
              <a:path w="3640454" h="4913630">
                <a:moveTo>
                  <a:pt x="341197" y="4875439"/>
                </a:moveTo>
                <a:lnTo>
                  <a:pt x="327162" y="4875439"/>
                </a:lnTo>
                <a:lnTo>
                  <a:pt x="326054" y="4862739"/>
                </a:lnTo>
                <a:lnTo>
                  <a:pt x="340212" y="4862739"/>
                </a:lnTo>
                <a:lnTo>
                  <a:pt x="341197" y="4875439"/>
                </a:lnTo>
                <a:close/>
              </a:path>
              <a:path w="3640454" h="4913630">
                <a:moveTo>
                  <a:pt x="422286" y="4900839"/>
                </a:moveTo>
                <a:lnTo>
                  <a:pt x="406929" y="4900839"/>
                </a:lnTo>
                <a:lnTo>
                  <a:pt x="406203" y="4888139"/>
                </a:lnTo>
                <a:lnTo>
                  <a:pt x="405912" y="4888139"/>
                </a:lnTo>
                <a:lnTo>
                  <a:pt x="405656" y="4875439"/>
                </a:lnTo>
                <a:lnTo>
                  <a:pt x="406331" y="4862739"/>
                </a:lnTo>
                <a:lnTo>
                  <a:pt x="415323" y="4862739"/>
                </a:lnTo>
                <a:lnTo>
                  <a:pt x="418295" y="4875439"/>
                </a:lnTo>
                <a:lnTo>
                  <a:pt x="419990" y="4875439"/>
                </a:lnTo>
                <a:lnTo>
                  <a:pt x="420806" y="4888139"/>
                </a:lnTo>
                <a:lnTo>
                  <a:pt x="422286" y="4900839"/>
                </a:lnTo>
                <a:close/>
              </a:path>
              <a:path w="3640454" h="4913630">
                <a:moveTo>
                  <a:pt x="754968" y="4888139"/>
                </a:moveTo>
                <a:lnTo>
                  <a:pt x="749144" y="4888139"/>
                </a:lnTo>
                <a:lnTo>
                  <a:pt x="751927" y="4875439"/>
                </a:lnTo>
                <a:lnTo>
                  <a:pt x="754968" y="4888139"/>
                </a:lnTo>
                <a:close/>
              </a:path>
              <a:path w="3640454" h="4913630">
                <a:moveTo>
                  <a:pt x="192611" y="4900839"/>
                </a:moveTo>
                <a:lnTo>
                  <a:pt x="177351" y="4900839"/>
                </a:lnTo>
                <a:lnTo>
                  <a:pt x="175937" y="4888139"/>
                </a:lnTo>
                <a:lnTo>
                  <a:pt x="191379" y="4888139"/>
                </a:lnTo>
                <a:lnTo>
                  <a:pt x="192611" y="4900839"/>
                </a:lnTo>
                <a:close/>
              </a:path>
              <a:path w="3640454" h="4913630">
                <a:moveTo>
                  <a:pt x="271306" y="4900839"/>
                </a:moveTo>
                <a:lnTo>
                  <a:pt x="257253" y="4900839"/>
                </a:lnTo>
                <a:lnTo>
                  <a:pt x="254787" y="4888139"/>
                </a:lnTo>
                <a:lnTo>
                  <a:pt x="270020" y="4888139"/>
                </a:lnTo>
                <a:lnTo>
                  <a:pt x="271306" y="4900839"/>
                </a:lnTo>
                <a:close/>
              </a:path>
              <a:path w="3640454" h="4913630">
                <a:moveTo>
                  <a:pt x="495547" y="4900839"/>
                </a:moveTo>
                <a:lnTo>
                  <a:pt x="481757" y="4900839"/>
                </a:lnTo>
                <a:lnTo>
                  <a:pt x="482199" y="4888139"/>
                </a:lnTo>
                <a:lnTo>
                  <a:pt x="494459" y="4888139"/>
                </a:lnTo>
                <a:lnTo>
                  <a:pt x="495547" y="4900839"/>
                </a:lnTo>
                <a:close/>
              </a:path>
              <a:path w="3640454" h="4913630">
                <a:moveTo>
                  <a:pt x="564670" y="4900839"/>
                </a:moveTo>
                <a:lnTo>
                  <a:pt x="551724" y="4900839"/>
                </a:lnTo>
                <a:lnTo>
                  <a:pt x="554206" y="4888139"/>
                </a:lnTo>
                <a:lnTo>
                  <a:pt x="563300" y="4888139"/>
                </a:lnTo>
                <a:lnTo>
                  <a:pt x="564670" y="4900839"/>
                </a:lnTo>
                <a:close/>
              </a:path>
              <a:path w="3640454" h="4913630">
                <a:moveTo>
                  <a:pt x="626205" y="4900839"/>
                </a:moveTo>
                <a:lnTo>
                  <a:pt x="613761" y="4900839"/>
                </a:lnTo>
                <a:lnTo>
                  <a:pt x="615748" y="4888139"/>
                </a:lnTo>
                <a:lnTo>
                  <a:pt x="625052" y="4888139"/>
                </a:lnTo>
                <a:lnTo>
                  <a:pt x="626205" y="4900839"/>
                </a:lnTo>
                <a:close/>
              </a:path>
              <a:path w="3640454" h="4913630">
                <a:moveTo>
                  <a:pt x="675785" y="4913539"/>
                </a:moveTo>
                <a:lnTo>
                  <a:pt x="661909" y="4913539"/>
                </a:lnTo>
                <a:lnTo>
                  <a:pt x="665749" y="4900839"/>
                </a:lnTo>
                <a:lnTo>
                  <a:pt x="668249" y="4888139"/>
                </a:lnTo>
                <a:lnTo>
                  <a:pt x="681071" y="4888139"/>
                </a:lnTo>
                <a:lnTo>
                  <a:pt x="680063" y="4900839"/>
                </a:lnTo>
                <a:lnTo>
                  <a:pt x="678620" y="4900839"/>
                </a:lnTo>
                <a:lnTo>
                  <a:pt x="675785" y="4913539"/>
                </a:lnTo>
                <a:close/>
              </a:path>
              <a:path w="3640454" h="4913630">
                <a:moveTo>
                  <a:pt x="720011" y="4913539"/>
                </a:moveTo>
                <a:lnTo>
                  <a:pt x="704813" y="4913539"/>
                </a:lnTo>
                <a:lnTo>
                  <a:pt x="707273" y="4900839"/>
                </a:lnTo>
                <a:lnTo>
                  <a:pt x="709837" y="4900839"/>
                </a:lnTo>
                <a:lnTo>
                  <a:pt x="712513" y="4888139"/>
                </a:lnTo>
                <a:lnTo>
                  <a:pt x="724736" y="4888139"/>
                </a:lnTo>
                <a:lnTo>
                  <a:pt x="720011" y="4913539"/>
                </a:lnTo>
                <a:close/>
              </a:path>
              <a:path w="3640454" h="4913630">
                <a:moveTo>
                  <a:pt x="747216" y="4913539"/>
                </a:moveTo>
                <a:lnTo>
                  <a:pt x="738335" y="4913539"/>
                </a:lnTo>
                <a:lnTo>
                  <a:pt x="741440" y="4900839"/>
                </a:lnTo>
                <a:lnTo>
                  <a:pt x="744648" y="4888139"/>
                </a:lnTo>
                <a:lnTo>
                  <a:pt x="758828" y="4888139"/>
                </a:lnTo>
                <a:lnTo>
                  <a:pt x="755877" y="4900839"/>
                </a:lnTo>
                <a:lnTo>
                  <a:pt x="752860" y="4900839"/>
                </a:lnTo>
                <a:lnTo>
                  <a:pt x="747216" y="4913539"/>
                </a:lnTo>
                <a:close/>
              </a:path>
              <a:path w="3640454" h="4913630">
                <a:moveTo>
                  <a:pt x="767620" y="4913539"/>
                </a:moveTo>
                <a:lnTo>
                  <a:pt x="764867" y="4913539"/>
                </a:lnTo>
                <a:lnTo>
                  <a:pt x="762970" y="4900839"/>
                </a:lnTo>
                <a:lnTo>
                  <a:pt x="770546" y="4888139"/>
                </a:lnTo>
                <a:lnTo>
                  <a:pt x="783206" y="4888139"/>
                </a:lnTo>
                <a:lnTo>
                  <a:pt x="780546" y="4900839"/>
                </a:lnTo>
                <a:lnTo>
                  <a:pt x="778409" y="4900839"/>
                </a:lnTo>
                <a:lnTo>
                  <a:pt x="767620" y="4913539"/>
                </a:lnTo>
                <a:close/>
              </a:path>
              <a:path w="3640454" h="4913630">
                <a:moveTo>
                  <a:pt x="187191" y="4913539"/>
                </a:moveTo>
                <a:lnTo>
                  <a:pt x="182441" y="4913539"/>
                </a:lnTo>
                <a:lnTo>
                  <a:pt x="179806" y="4900839"/>
                </a:lnTo>
                <a:lnTo>
                  <a:pt x="191821" y="4900839"/>
                </a:lnTo>
                <a:lnTo>
                  <a:pt x="187191" y="4913539"/>
                </a:lnTo>
                <a:close/>
              </a:path>
              <a:path w="3640454" h="4913630">
                <a:moveTo>
                  <a:pt x="261086" y="4913539"/>
                </a:moveTo>
                <a:lnTo>
                  <a:pt x="258181" y="4900839"/>
                </a:lnTo>
                <a:lnTo>
                  <a:pt x="269717" y="4900839"/>
                </a:lnTo>
                <a:lnTo>
                  <a:pt x="261086" y="4913539"/>
                </a:lnTo>
                <a:close/>
              </a:path>
              <a:path w="3640454" h="4913630">
                <a:moveTo>
                  <a:pt x="421563" y="4913539"/>
                </a:moveTo>
                <a:lnTo>
                  <a:pt x="409718" y="4913539"/>
                </a:lnTo>
                <a:lnTo>
                  <a:pt x="408393" y="4900839"/>
                </a:lnTo>
                <a:lnTo>
                  <a:pt x="423074" y="4900839"/>
                </a:lnTo>
                <a:lnTo>
                  <a:pt x="421563" y="4913539"/>
                </a:lnTo>
                <a:close/>
              </a:path>
              <a:path w="3640454" h="4913630">
                <a:moveTo>
                  <a:pt x="496354" y="4913539"/>
                </a:moveTo>
                <a:lnTo>
                  <a:pt x="482156" y="4913539"/>
                </a:lnTo>
                <a:lnTo>
                  <a:pt x="481744" y="4900839"/>
                </a:lnTo>
                <a:lnTo>
                  <a:pt x="495775" y="4900839"/>
                </a:lnTo>
                <a:lnTo>
                  <a:pt x="496354" y="4913539"/>
                </a:lnTo>
                <a:close/>
              </a:path>
              <a:path w="3640454" h="4913630">
                <a:moveTo>
                  <a:pt x="564459" y="4913539"/>
                </a:moveTo>
                <a:lnTo>
                  <a:pt x="550634" y="4913539"/>
                </a:lnTo>
                <a:lnTo>
                  <a:pt x="550672" y="4900839"/>
                </a:lnTo>
                <a:lnTo>
                  <a:pt x="564598" y="4900839"/>
                </a:lnTo>
                <a:lnTo>
                  <a:pt x="564459" y="4913539"/>
                </a:lnTo>
                <a:close/>
              </a:path>
              <a:path w="3640454" h="4913630">
                <a:moveTo>
                  <a:pt x="625082" y="4913539"/>
                </a:moveTo>
                <a:lnTo>
                  <a:pt x="611244" y="4913539"/>
                </a:lnTo>
                <a:lnTo>
                  <a:pt x="612193" y="4900839"/>
                </a:lnTo>
                <a:lnTo>
                  <a:pt x="626383" y="4900839"/>
                </a:lnTo>
                <a:lnTo>
                  <a:pt x="625082" y="4913539"/>
                </a:lnTo>
                <a:close/>
              </a:path>
              <a:path w="3640454" h="4913630">
                <a:moveTo>
                  <a:pt x="3065778" y="222315"/>
                </a:moveTo>
                <a:lnTo>
                  <a:pt x="3056800" y="213038"/>
                </a:lnTo>
                <a:lnTo>
                  <a:pt x="3048591" y="202816"/>
                </a:lnTo>
                <a:lnTo>
                  <a:pt x="3040923" y="191444"/>
                </a:lnTo>
                <a:lnTo>
                  <a:pt x="3033568" y="178713"/>
                </a:lnTo>
                <a:lnTo>
                  <a:pt x="3043361" y="187193"/>
                </a:lnTo>
                <a:lnTo>
                  <a:pt x="3053040" y="198705"/>
                </a:lnTo>
                <a:lnTo>
                  <a:pt x="3061036" y="211122"/>
                </a:lnTo>
                <a:lnTo>
                  <a:pt x="3065778" y="222315"/>
                </a:lnTo>
                <a:close/>
              </a:path>
              <a:path w="3640454" h="4913630">
                <a:moveTo>
                  <a:pt x="3133375" y="190005"/>
                </a:moveTo>
                <a:lnTo>
                  <a:pt x="3122614" y="184214"/>
                </a:lnTo>
                <a:lnTo>
                  <a:pt x="3111660" y="174759"/>
                </a:lnTo>
                <a:lnTo>
                  <a:pt x="3101919" y="163391"/>
                </a:lnTo>
                <a:lnTo>
                  <a:pt x="3094796" y="151861"/>
                </a:lnTo>
                <a:lnTo>
                  <a:pt x="3101539" y="155385"/>
                </a:lnTo>
                <a:lnTo>
                  <a:pt x="3106523" y="160118"/>
                </a:lnTo>
                <a:lnTo>
                  <a:pt x="3110622" y="165325"/>
                </a:lnTo>
                <a:lnTo>
                  <a:pt x="3114710" y="170272"/>
                </a:lnTo>
                <a:lnTo>
                  <a:pt x="3133375" y="190005"/>
                </a:lnTo>
                <a:close/>
              </a:path>
              <a:path w="3640454" h="4913630">
                <a:moveTo>
                  <a:pt x="3064451" y="111172"/>
                </a:moveTo>
                <a:lnTo>
                  <a:pt x="3053151" y="102717"/>
                </a:lnTo>
                <a:lnTo>
                  <a:pt x="3043252" y="91368"/>
                </a:lnTo>
                <a:lnTo>
                  <a:pt x="3035872" y="78975"/>
                </a:lnTo>
                <a:lnTo>
                  <a:pt x="3032127" y="67390"/>
                </a:lnTo>
                <a:lnTo>
                  <a:pt x="3064451" y="111172"/>
                </a:lnTo>
                <a:close/>
              </a:path>
              <a:path w="3640454" h="4913630">
                <a:moveTo>
                  <a:pt x="2980267" y="208672"/>
                </a:moveTo>
                <a:lnTo>
                  <a:pt x="2974392" y="203989"/>
                </a:lnTo>
                <a:lnTo>
                  <a:pt x="2970192" y="198050"/>
                </a:lnTo>
                <a:lnTo>
                  <a:pt x="2967356" y="190735"/>
                </a:lnTo>
                <a:lnTo>
                  <a:pt x="2965575" y="181926"/>
                </a:lnTo>
                <a:lnTo>
                  <a:pt x="2971659" y="188262"/>
                </a:lnTo>
                <a:lnTo>
                  <a:pt x="2975597" y="194923"/>
                </a:lnTo>
                <a:lnTo>
                  <a:pt x="2978197" y="201772"/>
                </a:lnTo>
                <a:lnTo>
                  <a:pt x="2980267" y="208672"/>
                </a:lnTo>
                <a:close/>
              </a:path>
              <a:path w="3640454" h="4913630">
                <a:moveTo>
                  <a:pt x="3009447" y="135903"/>
                </a:moveTo>
                <a:lnTo>
                  <a:pt x="3002213" y="130998"/>
                </a:lnTo>
                <a:lnTo>
                  <a:pt x="2999600" y="123554"/>
                </a:lnTo>
                <a:lnTo>
                  <a:pt x="2998211" y="115244"/>
                </a:lnTo>
                <a:lnTo>
                  <a:pt x="3004795" y="120568"/>
                </a:lnTo>
                <a:lnTo>
                  <a:pt x="3008277" y="127662"/>
                </a:lnTo>
                <a:lnTo>
                  <a:pt x="3009447" y="135903"/>
                </a:lnTo>
                <a:close/>
              </a:path>
            </a:pathLst>
          </a:custGeom>
          <a:solidFill>
            <a:srgbClr val="8225EF"/>
          </a:solidFill>
        </p:spPr>
        <p:txBody>
          <a:bodyPr wrap="square" lIns="0" tIns="0" rIns="0" bIns="0" rtlCol="0"/>
          <a:lstStyle/>
          <a:p>
            <a:endParaRPr/>
          </a:p>
        </p:txBody>
      </p:sp>
      <p:grpSp>
        <p:nvGrpSpPr>
          <p:cNvPr id="13" name="object 13"/>
          <p:cNvGrpSpPr/>
          <p:nvPr/>
        </p:nvGrpSpPr>
        <p:grpSpPr>
          <a:xfrm>
            <a:off x="14133714" y="1208311"/>
            <a:ext cx="3126105" cy="793750"/>
            <a:chOff x="14133714" y="1208311"/>
            <a:chExt cx="3126105" cy="793750"/>
          </a:xfrm>
        </p:grpSpPr>
        <p:sp>
          <p:nvSpPr>
            <p:cNvPr id="14" name="object 14"/>
            <p:cNvSpPr/>
            <p:nvPr/>
          </p:nvSpPr>
          <p:spPr>
            <a:xfrm>
              <a:off x="14152653" y="1227456"/>
              <a:ext cx="3107055" cy="774700"/>
            </a:xfrm>
            <a:custGeom>
              <a:avLst/>
              <a:gdLst/>
              <a:ahLst/>
              <a:cxnLst/>
              <a:rect l="l" t="t" r="r" b="b"/>
              <a:pathLst>
                <a:path w="3107055" h="774700">
                  <a:moveTo>
                    <a:pt x="2857087" y="774375"/>
                  </a:moveTo>
                  <a:lnTo>
                    <a:pt x="249557" y="774375"/>
                  </a:lnTo>
                  <a:lnTo>
                    <a:pt x="240778" y="773680"/>
                  </a:lnTo>
                  <a:lnTo>
                    <a:pt x="197319" y="763213"/>
                  </a:lnTo>
                  <a:lnTo>
                    <a:pt x="156141" y="746156"/>
                  </a:lnTo>
                  <a:lnTo>
                    <a:pt x="118009" y="722827"/>
                  </a:lnTo>
                  <a:lnTo>
                    <a:pt x="83693" y="693545"/>
                  </a:lnTo>
                  <a:lnTo>
                    <a:pt x="54411" y="659229"/>
                  </a:lnTo>
                  <a:lnTo>
                    <a:pt x="31083" y="621098"/>
                  </a:lnTo>
                  <a:lnTo>
                    <a:pt x="14027" y="579919"/>
                  </a:lnTo>
                  <a:lnTo>
                    <a:pt x="3559" y="536461"/>
                  </a:lnTo>
                  <a:lnTo>
                    <a:pt x="0" y="491489"/>
                  </a:lnTo>
                  <a:lnTo>
                    <a:pt x="0" y="285749"/>
                  </a:lnTo>
                  <a:lnTo>
                    <a:pt x="3559" y="240779"/>
                  </a:lnTo>
                  <a:lnTo>
                    <a:pt x="14027" y="197320"/>
                  </a:lnTo>
                  <a:lnTo>
                    <a:pt x="31083" y="156141"/>
                  </a:lnTo>
                  <a:lnTo>
                    <a:pt x="54411" y="118010"/>
                  </a:lnTo>
                  <a:lnTo>
                    <a:pt x="83693" y="83694"/>
                  </a:lnTo>
                  <a:lnTo>
                    <a:pt x="118009" y="54412"/>
                  </a:lnTo>
                  <a:lnTo>
                    <a:pt x="156141" y="31083"/>
                  </a:lnTo>
                  <a:lnTo>
                    <a:pt x="197319" y="14026"/>
                  </a:lnTo>
                  <a:lnTo>
                    <a:pt x="240778" y="3559"/>
                  </a:lnTo>
                  <a:lnTo>
                    <a:pt x="285749" y="0"/>
                  </a:lnTo>
                  <a:lnTo>
                    <a:pt x="2820895" y="0"/>
                  </a:lnTo>
                  <a:lnTo>
                    <a:pt x="2865866" y="3559"/>
                  </a:lnTo>
                  <a:lnTo>
                    <a:pt x="2909325" y="14026"/>
                  </a:lnTo>
                  <a:lnTo>
                    <a:pt x="2950503" y="31083"/>
                  </a:lnTo>
                  <a:lnTo>
                    <a:pt x="2988634" y="54412"/>
                  </a:lnTo>
                  <a:lnTo>
                    <a:pt x="3022950" y="83694"/>
                  </a:lnTo>
                  <a:lnTo>
                    <a:pt x="3052232" y="118010"/>
                  </a:lnTo>
                  <a:lnTo>
                    <a:pt x="3075561" y="156141"/>
                  </a:lnTo>
                  <a:lnTo>
                    <a:pt x="3092618" y="197320"/>
                  </a:lnTo>
                  <a:lnTo>
                    <a:pt x="3103085" y="240779"/>
                  </a:lnTo>
                  <a:lnTo>
                    <a:pt x="3106645" y="285749"/>
                  </a:lnTo>
                  <a:lnTo>
                    <a:pt x="3106645" y="491489"/>
                  </a:lnTo>
                  <a:lnTo>
                    <a:pt x="3103085" y="536461"/>
                  </a:lnTo>
                  <a:lnTo>
                    <a:pt x="3092618" y="579919"/>
                  </a:lnTo>
                  <a:lnTo>
                    <a:pt x="3075561" y="621098"/>
                  </a:lnTo>
                  <a:lnTo>
                    <a:pt x="3052232" y="659229"/>
                  </a:lnTo>
                  <a:lnTo>
                    <a:pt x="3022950" y="693545"/>
                  </a:lnTo>
                  <a:lnTo>
                    <a:pt x="2988634" y="722827"/>
                  </a:lnTo>
                  <a:lnTo>
                    <a:pt x="2950503" y="746156"/>
                  </a:lnTo>
                  <a:lnTo>
                    <a:pt x="2909325" y="763213"/>
                  </a:lnTo>
                  <a:lnTo>
                    <a:pt x="2865866" y="773680"/>
                  </a:lnTo>
                  <a:lnTo>
                    <a:pt x="2857087" y="774375"/>
                  </a:lnTo>
                  <a:close/>
                </a:path>
              </a:pathLst>
            </a:custGeom>
            <a:solidFill>
              <a:srgbClr val="000000"/>
            </a:solidFill>
          </p:spPr>
          <p:txBody>
            <a:bodyPr wrap="square" lIns="0" tIns="0" rIns="0" bIns="0" rtlCol="0"/>
            <a:lstStyle/>
            <a:p>
              <a:endParaRPr/>
            </a:p>
          </p:txBody>
        </p:sp>
        <p:sp>
          <p:nvSpPr>
            <p:cNvPr id="15" name="object 15"/>
            <p:cNvSpPr/>
            <p:nvPr/>
          </p:nvSpPr>
          <p:spPr>
            <a:xfrm>
              <a:off x="14152768" y="1227456"/>
              <a:ext cx="2987040" cy="749935"/>
            </a:xfrm>
            <a:custGeom>
              <a:avLst/>
              <a:gdLst/>
              <a:ahLst/>
              <a:cxnLst/>
              <a:rect l="l" t="t" r="r" b="b"/>
              <a:pathLst>
                <a:path w="2987040" h="749935">
                  <a:moveTo>
                    <a:pt x="285591" y="0"/>
                  </a:moveTo>
                  <a:lnTo>
                    <a:pt x="2819328" y="0"/>
                  </a:lnTo>
                  <a:lnTo>
                    <a:pt x="2864274" y="3577"/>
                  </a:lnTo>
                  <a:lnTo>
                    <a:pt x="2907708" y="14095"/>
                  </a:lnTo>
                  <a:lnTo>
                    <a:pt x="2948864" y="31235"/>
                  </a:lnTo>
                  <a:lnTo>
                    <a:pt x="2986974" y="54678"/>
                  </a:lnTo>
                </a:path>
                <a:path w="2987040" h="749935">
                  <a:moveTo>
                    <a:pt x="156054" y="749813"/>
                  </a:moveTo>
                  <a:lnTo>
                    <a:pt x="117945" y="726371"/>
                  </a:lnTo>
                  <a:lnTo>
                    <a:pt x="83647" y="696945"/>
                  </a:lnTo>
                  <a:lnTo>
                    <a:pt x="54381" y="662460"/>
                  </a:lnTo>
                  <a:lnTo>
                    <a:pt x="31066" y="624142"/>
                  </a:lnTo>
                  <a:lnTo>
                    <a:pt x="14019" y="582762"/>
                  </a:lnTo>
                  <a:lnTo>
                    <a:pt x="3557" y="539090"/>
                  </a:lnTo>
                  <a:lnTo>
                    <a:pt x="0" y="493899"/>
                  </a:lnTo>
                  <a:lnTo>
                    <a:pt x="0" y="287150"/>
                  </a:lnTo>
                  <a:lnTo>
                    <a:pt x="3557" y="241959"/>
                  </a:lnTo>
                  <a:lnTo>
                    <a:pt x="14019" y="198287"/>
                  </a:lnTo>
                  <a:lnTo>
                    <a:pt x="31066" y="156907"/>
                  </a:lnTo>
                  <a:lnTo>
                    <a:pt x="54381" y="118589"/>
                  </a:lnTo>
                  <a:lnTo>
                    <a:pt x="83647" y="84104"/>
                  </a:lnTo>
                  <a:lnTo>
                    <a:pt x="117945" y="54678"/>
                  </a:lnTo>
                  <a:lnTo>
                    <a:pt x="156055" y="31235"/>
                  </a:lnTo>
                  <a:lnTo>
                    <a:pt x="197210" y="14095"/>
                  </a:lnTo>
                  <a:lnTo>
                    <a:pt x="240645" y="3577"/>
                  </a:lnTo>
                  <a:lnTo>
                    <a:pt x="285591" y="0"/>
                  </a:lnTo>
                </a:path>
              </a:pathLst>
            </a:custGeom>
            <a:ln w="38185">
              <a:solidFill>
                <a:srgbClr val="8225EF"/>
              </a:solidFill>
            </a:ln>
          </p:spPr>
          <p:txBody>
            <a:bodyPr wrap="square" lIns="0" tIns="0" rIns="0" bIns="0" rtlCol="0"/>
            <a:lstStyle/>
            <a:p>
              <a:endParaRPr/>
            </a:p>
          </p:txBody>
        </p:sp>
      </p:grpSp>
      <p:sp>
        <p:nvSpPr>
          <p:cNvPr id="18" name="TextBox 17"/>
          <p:cNvSpPr txBox="1"/>
          <p:nvPr/>
        </p:nvSpPr>
        <p:spPr>
          <a:xfrm>
            <a:off x="3886200" y="495300"/>
            <a:ext cx="8991600" cy="1015663"/>
          </a:xfrm>
          <a:prstGeom prst="rect">
            <a:avLst/>
          </a:prstGeom>
          <a:noFill/>
        </p:spPr>
        <p:txBody>
          <a:bodyPr wrap="square" rtlCol="0">
            <a:spAutoFit/>
          </a:bodyPr>
          <a:lstStyle/>
          <a:p>
            <a:r>
              <a:rPr lang="en-US" sz="6000" dirty="0" smtClean="0">
                <a:solidFill>
                  <a:schemeClr val="bg1"/>
                </a:solidFill>
              </a:rPr>
              <a:t>CONCLUSION</a:t>
            </a:r>
            <a:endParaRPr lang="en-US" sz="6000" dirty="0">
              <a:solidFill>
                <a:schemeClr val="bg1"/>
              </a:solidFill>
            </a:endParaRPr>
          </a:p>
        </p:txBody>
      </p:sp>
      <p:sp>
        <p:nvSpPr>
          <p:cNvPr id="19" name="TextBox 18"/>
          <p:cNvSpPr txBox="1"/>
          <p:nvPr/>
        </p:nvSpPr>
        <p:spPr>
          <a:xfrm>
            <a:off x="381000" y="2002156"/>
            <a:ext cx="8382000" cy="4308872"/>
          </a:xfrm>
          <a:prstGeom prst="rect">
            <a:avLst/>
          </a:prstGeom>
          <a:noFill/>
        </p:spPr>
        <p:txBody>
          <a:bodyPr wrap="square" rtlCol="0">
            <a:spAutoFit/>
          </a:bodyPr>
          <a:lstStyle/>
          <a:p>
            <a:r>
              <a:rPr lang="en-US" sz="3200" dirty="0" smtClean="0">
                <a:solidFill>
                  <a:schemeClr val="bg1"/>
                </a:solidFill>
              </a:rPr>
              <a:t>THE OVERALL CONCLUSION IS THAT THE MOVIE INDUSTRY IS A PROFITABLE VENTURE FOR MICROSOFT.</a:t>
            </a:r>
          </a:p>
          <a:p>
            <a:endParaRPr lang="en-US" sz="3200" dirty="0">
              <a:solidFill>
                <a:schemeClr val="bg1"/>
              </a:solidFill>
            </a:endParaRPr>
          </a:p>
          <a:p>
            <a:r>
              <a:rPr lang="en-US" sz="3200" dirty="0" smtClean="0">
                <a:solidFill>
                  <a:schemeClr val="bg1"/>
                </a:solidFill>
              </a:rPr>
              <a:t>MICROSOFT SHOULD INVEST IN GENRES SUCH AS ADVENTURE , ACTION &amp; DRAMA TO MAXIMIZE ON PROFIT RETURNS.</a:t>
            </a:r>
          </a:p>
          <a:p>
            <a:endParaRPr lang="en-US" sz="3200" dirty="0">
              <a:solidFill>
                <a:schemeClr val="bg1"/>
              </a:solidFill>
            </a:endParaRPr>
          </a:p>
          <a:p>
            <a:endParaRPr lang="en-US"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623326" y="2970232"/>
            <a:ext cx="3373949" cy="3373949"/>
          </a:xfrm>
          <a:prstGeom prst="rect">
            <a:avLst/>
          </a:prstGeom>
        </p:spPr>
      </p:pic>
      <p:grpSp>
        <p:nvGrpSpPr>
          <p:cNvPr id="3" name="object 3"/>
          <p:cNvGrpSpPr/>
          <p:nvPr/>
        </p:nvGrpSpPr>
        <p:grpSpPr>
          <a:xfrm>
            <a:off x="13258759" y="5215889"/>
            <a:ext cx="5029835" cy="4699635"/>
            <a:chOff x="13258759" y="5215889"/>
            <a:chExt cx="5029835" cy="4699635"/>
          </a:xfrm>
        </p:grpSpPr>
        <p:pic>
          <p:nvPicPr>
            <p:cNvPr id="4" name="object 4"/>
            <p:cNvPicPr/>
            <p:nvPr/>
          </p:nvPicPr>
          <p:blipFill>
            <a:blip r:embed="rId3" cstate="print"/>
            <a:stretch>
              <a:fillRect/>
            </a:stretch>
          </p:blipFill>
          <p:spPr>
            <a:xfrm>
              <a:off x="14694407" y="7266431"/>
              <a:ext cx="3593592" cy="2648711"/>
            </a:xfrm>
            <a:prstGeom prst="rect">
              <a:avLst/>
            </a:prstGeom>
          </p:spPr>
        </p:pic>
        <p:sp>
          <p:nvSpPr>
            <p:cNvPr id="5" name="object 5"/>
            <p:cNvSpPr/>
            <p:nvPr/>
          </p:nvSpPr>
          <p:spPr>
            <a:xfrm>
              <a:off x="14915598" y="7482116"/>
              <a:ext cx="3372485" cy="2209800"/>
            </a:xfrm>
            <a:custGeom>
              <a:avLst/>
              <a:gdLst/>
              <a:ahLst/>
              <a:cxnLst/>
              <a:rect l="l" t="t" r="r" b="b"/>
              <a:pathLst>
                <a:path w="3372484" h="2209800">
                  <a:moveTo>
                    <a:pt x="2731065" y="12700"/>
                  </a:moveTo>
                  <a:lnTo>
                    <a:pt x="1954515" y="12700"/>
                  </a:lnTo>
                  <a:lnTo>
                    <a:pt x="2009150" y="0"/>
                  </a:lnTo>
                  <a:lnTo>
                    <a:pt x="2676430" y="0"/>
                  </a:lnTo>
                  <a:lnTo>
                    <a:pt x="2731065" y="12700"/>
                  </a:lnTo>
                  <a:close/>
                </a:path>
                <a:path w="3372484" h="2209800">
                  <a:moveTo>
                    <a:pt x="2892945" y="25400"/>
                  </a:moveTo>
                  <a:lnTo>
                    <a:pt x="1792635" y="25400"/>
                  </a:lnTo>
                  <a:lnTo>
                    <a:pt x="1846240" y="12700"/>
                  </a:lnTo>
                  <a:lnTo>
                    <a:pt x="2839340" y="12700"/>
                  </a:lnTo>
                  <a:lnTo>
                    <a:pt x="2892945" y="25400"/>
                  </a:lnTo>
                  <a:close/>
                </a:path>
                <a:path w="3372484" h="2209800">
                  <a:moveTo>
                    <a:pt x="2998998" y="38100"/>
                  </a:moveTo>
                  <a:lnTo>
                    <a:pt x="1686582" y="38100"/>
                  </a:lnTo>
                  <a:lnTo>
                    <a:pt x="1739410" y="25400"/>
                  </a:lnTo>
                  <a:lnTo>
                    <a:pt x="2946170" y="25400"/>
                  </a:lnTo>
                  <a:lnTo>
                    <a:pt x="2998998" y="38100"/>
                  </a:lnTo>
                  <a:close/>
                </a:path>
                <a:path w="3372484" h="2209800">
                  <a:moveTo>
                    <a:pt x="3205979" y="76200"/>
                  </a:moveTo>
                  <a:lnTo>
                    <a:pt x="1479600" y="76200"/>
                  </a:lnTo>
                  <a:lnTo>
                    <a:pt x="1634169" y="38100"/>
                  </a:lnTo>
                  <a:lnTo>
                    <a:pt x="3051411" y="38100"/>
                  </a:lnTo>
                  <a:lnTo>
                    <a:pt x="3205979" y="76200"/>
                  </a:lnTo>
                  <a:close/>
                </a:path>
                <a:path w="3372484" h="2209800">
                  <a:moveTo>
                    <a:pt x="3306620" y="2120900"/>
                  </a:moveTo>
                  <a:lnTo>
                    <a:pt x="1378959" y="2120900"/>
                  </a:lnTo>
                  <a:lnTo>
                    <a:pt x="1231963" y="2082800"/>
                  </a:lnTo>
                  <a:lnTo>
                    <a:pt x="998741" y="2019300"/>
                  </a:lnTo>
                  <a:lnTo>
                    <a:pt x="954023" y="1993900"/>
                  </a:lnTo>
                  <a:lnTo>
                    <a:pt x="824048" y="1955800"/>
                  </a:lnTo>
                  <a:lnTo>
                    <a:pt x="782175" y="1930400"/>
                  </a:lnTo>
                  <a:lnTo>
                    <a:pt x="741059" y="1917700"/>
                  </a:lnTo>
                  <a:lnTo>
                    <a:pt x="700715" y="1892300"/>
                  </a:lnTo>
                  <a:lnTo>
                    <a:pt x="642932" y="1866900"/>
                  </a:lnTo>
                  <a:lnTo>
                    <a:pt x="587473" y="1841500"/>
                  </a:lnTo>
                  <a:lnTo>
                    <a:pt x="534362" y="1816100"/>
                  </a:lnTo>
                  <a:lnTo>
                    <a:pt x="483622" y="1778000"/>
                  </a:lnTo>
                  <a:lnTo>
                    <a:pt x="435275" y="1752600"/>
                  </a:lnTo>
                  <a:lnTo>
                    <a:pt x="389343" y="1714500"/>
                  </a:lnTo>
                  <a:lnTo>
                    <a:pt x="345850" y="1689100"/>
                  </a:lnTo>
                  <a:lnTo>
                    <a:pt x="304817" y="1651000"/>
                  </a:lnTo>
                  <a:lnTo>
                    <a:pt x="266268" y="1625600"/>
                  </a:lnTo>
                  <a:lnTo>
                    <a:pt x="230225" y="1587500"/>
                  </a:lnTo>
                  <a:lnTo>
                    <a:pt x="196710" y="1549400"/>
                  </a:lnTo>
                  <a:lnTo>
                    <a:pt x="165747" y="1524000"/>
                  </a:lnTo>
                  <a:lnTo>
                    <a:pt x="137358" y="1485900"/>
                  </a:lnTo>
                  <a:lnTo>
                    <a:pt x="111565" y="1447800"/>
                  </a:lnTo>
                  <a:lnTo>
                    <a:pt x="88391" y="1409700"/>
                  </a:lnTo>
                  <a:lnTo>
                    <a:pt x="67859" y="1371600"/>
                  </a:lnTo>
                  <a:lnTo>
                    <a:pt x="49991" y="1333500"/>
                  </a:lnTo>
                  <a:lnTo>
                    <a:pt x="34810" y="1295400"/>
                  </a:lnTo>
                  <a:lnTo>
                    <a:pt x="22338" y="1257300"/>
                  </a:lnTo>
                  <a:lnTo>
                    <a:pt x="12599" y="1219200"/>
                  </a:lnTo>
                  <a:lnTo>
                    <a:pt x="5614" y="1181100"/>
                  </a:lnTo>
                  <a:lnTo>
                    <a:pt x="1407" y="1143000"/>
                  </a:lnTo>
                  <a:lnTo>
                    <a:pt x="0" y="1104900"/>
                  </a:lnTo>
                  <a:lnTo>
                    <a:pt x="1407" y="1066800"/>
                  </a:lnTo>
                  <a:lnTo>
                    <a:pt x="5614" y="1028700"/>
                  </a:lnTo>
                  <a:lnTo>
                    <a:pt x="12599" y="990600"/>
                  </a:lnTo>
                  <a:lnTo>
                    <a:pt x="22338" y="952500"/>
                  </a:lnTo>
                  <a:lnTo>
                    <a:pt x="34810" y="914400"/>
                  </a:lnTo>
                  <a:lnTo>
                    <a:pt x="49991" y="876300"/>
                  </a:lnTo>
                  <a:lnTo>
                    <a:pt x="67859" y="838200"/>
                  </a:lnTo>
                  <a:lnTo>
                    <a:pt x="88391" y="800100"/>
                  </a:lnTo>
                  <a:lnTo>
                    <a:pt x="111565" y="762000"/>
                  </a:lnTo>
                  <a:lnTo>
                    <a:pt x="137358" y="723900"/>
                  </a:lnTo>
                  <a:lnTo>
                    <a:pt x="165747" y="685800"/>
                  </a:lnTo>
                  <a:lnTo>
                    <a:pt x="196710" y="647700"/>
                  </a:lnTo>
                  <a:lnTo>
                    <a:pt x="230225" y="622300"/>
                  </a:lnTo>
                  <a:lnTo>
                    <a:pt x="266268" y="584200"/>
                  </a:lnTo>
                  <a:lnTo>
                    <a:pt x="304817" y="546100"/>
                  </a:lnTo>
                  <a:lnTo>
                    <a:pt x="345850" y="520700"/>
                  </a:lnTo>
                  <a:lnTo>
                    <a:pt x="389343" y="482600"/>
                  </a:lnTo>
                  <a:lnTo>
                    <a:pt x="435275" y="457200"/>
                  </a:lnTo>
                  <a:lnTo>
                    <a:pt x="483622" y="419100"/>
                  </a:lnTo>
                  <a:lnTo>
                    <a:pt x="534362" y="393700"/>
                  </a:lnTo>
                  <a:lnTo>
                    <a:pt x="587473" y="368300"/>
                  </a:lnTo>
                  <a:lnTo>
                    <a:pt x="642932" y="330200"/>
                  </a:lnTo>
                  <a:lnTo>
                    <a:pt x="700715" y="304800"/>
                  </a:lnTo>
                  <a:lnTo>
                    <a:pt x="741059" y="292100"/>
                  </a:lnTo>
                  <a:lnTo>
                    <a:pt x="782175" y="266700"/>
                  </a:lnTo>
                  <a:lnTo>
                    <a:pt x="909990" y="228600"/>
                  </a:lnTo>
                  <a:lnTo>
                    <a:pt x="954023" y="203200"/>
                  </a:lnTo>
                  <a:lnTo>
                    <a:pt x="1136819" y="152400"/>
                  </a:lnTo>
                  <a:lnTo>
                    <a:pt x="1429027" y="76200"/>
                  </a:lnTo>
                  <a:lnTo>
                    <a:pt x="3256552" y="76200"/>
                  </a:lnTo>
                  <a:lnTo>
                    <a:pt x="3306620" y="88900"/>
                  </a:lnTo>
                  <a:lnTo>
                    <a:pt x="2287879" y="88900"/>
                  </a:lnTo>
                  <a:lnTo>
                    <a:pt x="2233190" y="101600"/>
                  </a:lnTo>
                  <a:lnTo>
                    <a:pt x="2016995" y="101600"/>
                  </a:lnTo>
                  <a:lnTo>
                    <a:pt x="1963674" y="114300"/>
                  </a:lnTo>
                  <a:lnTo>
                    <a:pt x="1858030" y="114300"/>
                  </a:lnTo>
                  <a:lnTo>
                    <a:pt x="1805741" y="127000"/>
                  </a:lnTo>
                  <a:lnTo>
                    <a:pt x="1753830" y="127000"/>
                  </a:lnTo>
                  <a:lnTo>
                    <a:pt x="1702315" y="139700"/>
                  </a:lnTo>
                  <a:lnTo>
                    <a:pt x="1651215" y="139700"/>
                  </a:lnTo>
                  <a:lnTo>
                    <a:pt x="1550324" y="165100"/>
                  </a:lnTo>
                  <a:lnTo>
                    <a:pt x="1500569" y="165100"/>
                  </a:lnTo>
                  <a:lnTo>
                    <a:pt x="1306558" y="215900"/>
                  </a:lnTo>
                  <a:lnTo>
                    <a:pt x="1259395" y="215900"/>
                  </a:lnTo>
                  <a:lnTo>
                    <a:pt x="1076628" y="266700"/>
                  </a:lnTo>
                  <a:lnTo>
                    <a:pt x="1032494" y="292100"/>
                  </a:lnTo>
                  <a:lnTo>
                    <a:pt x="904113" y="330200"/>
                  </a:lnTo>
                  <a:lnTo>
                    <a:pt x="862717" y="342900"/>
                  </a:lnTo>
                  <a:lnTo>
                    <a:pt x="822049" y="368300"/>
                  </a:lnTo>
                  <a:lnTo>
                    <a:pt x="782128" y="381000"/>
                  </a:lnTo>
                  <a:lnTo>
                    <a:pt x="742969" y="406400"/>
                  </a:lnTo>
                  <a:lnTo>
                    <a:pt x="685084" y="431800"/>
                  </a:lnTo>
                  <a:lnTo>
                    <a:pt x="629758" y="457200"/>
                  </a:lnTo>
                  <a:lnTo>
                    <a:pt x="577017" y="482600"/>
                  </a:lnTo>
                  <a:lnTo>
                    <a:pt x="526890" y="520700"/>
                  </a:lnTo>
                  <a:lnTo>
                    <a:pt x="479402" y="546100"/>
                  </a:lnTo>
                  <a:lnTo>
                    <a:pt x="434581" y="571500"/>
                  </a:lnTo>
                  <a:lnTo>
                    <a:pt x="392455" y="609600"/>
                  </a:lnTo>
                  <a:lnTo>
                    <a:pt x="353051" y="647700"/>
                  </a:lnTo>
                  <a:lnTo>
                    <a:pt x="316395" y="673100"/>
                  </a:lnTo>
                  <a:lnTo>
                    <a:pt x="282516" y="711200"/>
                  </a:lnTo>
                  <a:lnTo>
                    <a:pt x="251439" y="736600"/>
                  </a:lnTo>
                  <a:lnTo>
                    <a:pt x="223194" y="774700"/>
                  </a:lnTo>
                  <a:lnTo>
                    <a:pt x="197806" y="812800"/>
                  </a:lnTo>
                  <a:lnTo>
                    <a:pt x="175302" y="850900"/>
                  </a:lnTo>
                  <a:lnTo>
                    <a:pt x="155711" y="876300"/>
                  </a:lnTo>
                  <a:lnTo>
                    <a:pt x="139060" y="914400"/>
                  </a:lnTo>
                  <a:lnTo>
                    <a:pt x="125375" y="952500"/>
                  </a:lnTo>
                  <a:lnTo>
                    <a:pt x="114683" y="990600"/>
                  </a:lnTo>
                  <a:lnTo>
                    <a:pt x="107013" y="1028700"/>
                  </a:lnTo>
                  <a:lnTo>
                    <a:pt x="102391" y="1066800"/>
                  </a:lnTo>
                  <a:lnTo>
                    <a:pt x="100844" y="1104900"/>
                  </a:lnTo>
                  <a:lnTo>
                    <a:pt x="102391" y="1143000"/>
                  </a:lnTo>
                  <a:lnTo>
                    <a:pt x="107013" y="1181100"/>
                  </a:lnTo>
                  <a:lnTo>
                    <a:pt x="114683" y="1219200"/>
                  </a:lnTo>
                  <a:lnTo>
                    <a:pt x="125375" y="1257300"/>
                  </a:lnTo>
                  <a:lnTo>
                    <a:pt x="139060" y="1282700"/>
                  </a:lnTo>
                  <a:lnTo>
                    <a:pt x="155711" y="1320800"/>
                  </a:lnTo>
                  <a:lnTo>
                    <a:pt x="175302" y="1358900"/>
                  </a:lnTo>
                  <a:lnTo>
                    <a:pt x="197806" y="1397000"/>
                  </a:lnTo>
                  <a:lnTo>
                    <a:pt x="223194" y="1435100"/>
                  </a:lnTo>
                  <a:lnTo>
                    <a:pt x="251439" y="1460500"/>
                  </a:lnTo>
                  <a:lnTo>
                    <a:pt x="282516" y="1498600"/>
                  </a:lnTo>
                  <a:lnTo>
                    <a:pt x="316395" y="1536700"/>
                  </a:lnTo>
                  <a:lnTo>
                    <a:pt x="353051" y="1562100"/>
                  </a:lnTo>
                  <a:lnTo>
                    <a:pt x="392455" y="1600200"/>
                  </a:lnTo>
                  <a:lnTo>
                    <a:pt x="434581" y="1625600"/>
                  </a:lnTo>
                  <a:lnTo>
                    <a:pt x="479402" y="1663700"/>
                  </a:lnTo>
                  <a:lnTo>
                    <a:pt x="526890" y="1689100"/>
                  </a:lnTo>
                  <a:lnTo>
                    <a:pt x="577017" y="1714500"/>
                  </a:lnTo>
                  <a:lnTo>
                    <a:pt x="629758" y="1752600"/>
                  </a:lnTo>
                  <a:lnTo>
                    <a:pt x="685084" y="1778000"/>
                  </a:lnTo>
                  <a:lnTo>
                    <a:pt x="742969" y="1803400"/>
                  </a:lnTo>
                  <a:lnTo>
                    <a:pt x="782128" y="1828800"/>
                  </a:lnTo>
                  <a:lnTo>
                    <a:pt x="862717" y="1854200"/>
                  </a:lnTo>
                  <a:lnTo>
                    <a:pt x="904113" y="1879600"/>
                  </a:lnTo>
                  <a:lnTo>
                    <a:pt x="1076628" y="1930400"/>
                  </a:lnTo>
                  <a:lnTo>
                    <a:pt x="1306558" y="1993900"/>
                  </a:lnTo>
                  <a:lnTo>
                    <a:pt x="1451297" y="2032000"/>
                  </a:lnTo>
                  <a:lnTo>
                    <a:pt x="1500569" y="2032000"/>
                  </a:lnTo>
                  <a:lnTo>
                    <a:pt x="1600545" y="2057400"/>
                  </a:lnTo>
                  <a:lnTo>
                    <a:pt x="1651215" y="2057400"/>
                  </a:lnTo>
                  <a:lnTo>
                    <a:pt x="1702315" y="2070100"/>
                  </a:lnTo>
                  <a:lnTo>
                    <a:pt x="1753830" y="2070100"/>
                  </a:lnTo>
                  <a:lnTo>
                    <a:pt x="1805741" y="2082800"/>
                  </a:lnTo>
                  <a:lnTo>
                    <a:pt x="1858030" y="2082800"/>
                  </a:lnTo>
                  <a:lnTo>
                    <a:pt x="1910680" y="2095500"/>
                  </a:lnTo>
                  <a:lnTo>
                    <a:pt x="2016995" y="2095500"/>
                  </a:lnTo>
                  <a:lnTo>
                    <a:pt x="2070624" y="2108200"/>
                  </a:lnTo>
                  <a:lnTo>
                    <a:pt x="3356166" y="2108200"/>
                  </a:lnTo>
                  <a:lnTo>
                    <a:pt x="3306620" y="2120900"/>
                  </a:lnTo>
                  <a:close/>
                </a:path>
                <a:path w="3372484" h="2209800">
                  <a:moveTo>
                    <a:pt x="3356166" y="101600"/>
                  </a:moveTo>
                  <a:lnTo>
                    <a:pt x="2452391" y="101600"/>
                  </a:lnTo>
                  <a:lnTo>
                    <a:pt x="2397701" y="88900"/>
                  </a:lnTo>
                  <a:lnTo>
                    <a:pt x="3306620" y="88900"/>
                  </a:lnTo>
                  <a:lnTo>
                    <a:pt x="3356166" y="101600"/>
                  </a:lnTo>
                  <a:close/>
                </a:path>
                <a:path w="3372484" h="2209800">
                  <a:moveTo>
                    <a:pt x="3372402" y="203200"/>
                  </a:moveTo>
                  <a:lnTo>
                    <a:pt x="3331304" y="203200"/>
                  </a:lnTo>
                  <a:lnTo>
                    <a:pt x="3185010" y="165100"/>
                  </a:lnTo>
                  <a:lnTo>
                    <a:pt x="3135255" y="165100"/>
                  </a:lnTo>
                  <a:lnTo>
                    <a:pt x="3034365" y="139700"/>
                  </a:lnTo>
                  <a:lnTo>
                    <a:pt x="2983264" y="139700"/>
                  </a:lnTo>
                  <a:lnTo>
                    <a:pt x="2931750" y="127000"/>
                  </a:lnTo>
                  <a:lnTo>
                    <a:pt x="2879839" y="127000"/>
                  </a:lnTo>
                  <a:lnTo>
                    <a:pt x="2827550" y="114300"/>
                  </a:lnTo>
                  <a:lnTo>
                    <a:pt x="2721906" y="114300"/>
                  </a:lnTo>
                  <a:lnTo>
                    <a:pt x="2668585" y="101600"/>
                  </a:lnTo>
                  <a:lnTo>
                    <a:pt x="3372402" y="101600"/>
                  </a:lnTo>
                  <a:lnTo>
                    <a:pt x="3372402" y="203200"/>
                  </a:lnTo>
                  <a:close/>
                </a:path>
                <a:path w="3372484" h="2209800">
                  <a:moveTo>
                    <a:pt x="3356166" y="2108200"/>
                  </a:moveTo>
                  <a:lnTo>
                    <a:pt x="2614956" y="2108200"/>
                  </a:lnTo>
                  <a:lnTo>
                    <a:pt x="2668585" y="2095500"/>
                  </a:lnTo>
                  <a:lnTo>
                    <a:pt x="2774900" y="2095500"/>
                  </a:lnTo>
                  <a:lnTo>
                    <a:pt x="2827550" y="2082800"/>
                  </a:lnTo>
                  <a:lnTo>
                    <a:pt x="2879839" y="2082800"/>
                  </a:lnTo>
                  <a:lnTo>
                    <a:pt x="2931750" y="2070100"/>
                  </a:lnTo>
                  <a:lnTo>
                    <a:pt x="2983264" y="2070100"/>
                  </a:lnTo>
                  <a:lnTo>
                    <a:pt x="3034365" y="2057400"/>
                  </a:lnTo>
                  <a:lnTo>
                    <a:pt x="3085034" y="2057400"/>
                  </a:lnTo>
                  <a:lnTo>
                    <a:pt x="3185010" y="2032000"/>
                  </a:lnTo>
                  <a:lnTo>
                    <a:pt x="3234282" y="2032000"/>
                  </a:lnTo>
                  <a:lnTo>
                    <a:pt x="3331304" y="2006600"/>
                  </a:lnTo>
                  <a:lnTo>
                    <a:pt x="3372402" y="1993900"/>
                  </a:lnTo>
                  <a:lnTo>
                    <a:pt x="3372402" y="2095500"/>
                  </a:lnTo>
                  <a:lnTo>
                    <a:pt x="3356166" y="2108200"/>
                  </a:lnTo>
                  <a:close/>
                </a:path>
                <a:path w="3372484" h="2209800">
                  <a:moveTo>
                    <a:pt x="3103391" y="2159000"/>
                  </a:moveTo>
                  <a:lnTo>
                    <a:pt x="1582189" y="2159000"/>
                  </a:lnTo>
                  <a:lnTo>
                    <a:pt x="1429027" y="2120900"/>
                  </a:lnTo>
                  <a:lnTo>
                    <a:pt x="3256552" y="2120900"/>
                  </a:lnTo>
                  <a:lnTo>
                    <a:pt x="3103391" y="2159000"/>
                  </a:lnTo>
                  <a:close/>
                </a:path>
                <a:path w="3372484" h="2209800">
                  <a:moveTo>
                    <a:pt x="2998998" y="2171700"/>
                  </a:moveTo>
                  <a:lnTo>
                    <a:pt x="1686582" y="2171700"/>
                  </a:lnTo>
                  <a:lnTo>
                    <a:pt x="1634169" y="2159000"/>
                  </a:lnTo>
                  <a:lnTo>
                    <a:pt x="3051411" y="2159000"/>
                  </a:lnTo>
                  <a:lnTo>
                    <a:pt x="2998998" y="2171700"/>
                  </a:lnTo>
                  <a:close/>
                </a:path>
                <a:path w="3372484" h="2209800">
                  <a:moveTo>
                    <a:pt x="2892945" y="2184400"/>
                  </a:moveTo>
                  <a:lnTo>
                    <a:pt x="1792635" y="2184400"/>
                  </a:lnTo>
                  <a:lnTo>
                    <a:pt x="1739410" y="2171700"/>
                  </a:lnTo>
                  <a:lnTo>
                    <a:pt x="2946170" y="2171700"/>
                  </a:lnTo>
                  <a:lnTo>
                    <a:pt x="2892945" y="2184400"/>
                  </a:lnTo>
                  <a:close/>
                </a:path>
                <a:path w="3372484" h="2209800">
                  <a:moveTo>
                    <a:pt x="2785374" y="2197100"/>
                  </a:moveTo>
                  <a:lnTo>
                    <a:pt x="1900206" y="2197100"/>
                  </a:lnTo>
                  <a:lnTo>
                    <a:pt x="1846240" y="2184400"/>
                  </a:lnTo>
                  <a:lnTo>
                    <a:pt x="2839340" y="2184400"/>
                  </a:lnTo>
                  <a:lnTo>
                    <a:pt x="2785374" y="2197100"/>
                  </a:lnTo>
                  <a:close/>
                </a:path>
                <a:path w="3372484" h="2209800">
                  <a:moveTo>
                    <a:pt x="2621488" y="2209800"/>
                  </a:moveTo>
                  <a:lnTo>
                    <a:pt x="2064093" y="2209800"/>
                  </a:lnTo>
                  <a:lnTo>
                    <a:pt x="2009150" y="2197100"/>
                  </a:lnTo>
                  <a:lnTo>
                    <a:pt x="2676430" y="2197100"/>
                  </a:lnTo>
                  <a:lnTo>
                    <a:pt x="2621488" y="2209800"/>
                  </a:lnTo>
                  <a:close/>
                </a:path>
              </a:pathLst>
            </a:custGeom>
            <a:solidFill>
              <a:srgbClr val="CFFAFF"/>
            </a:solidFill>
          </p:spPr>
          <p:txBody>
            <a:bodyPr wrap="square" lIns="0" tIns="0" rIns="0" bIns="0" rtlCol="0"/>
            <a:lstStyle/>
            <a:p>
              <a:endParaRPr/>
            </a:p>
          </p:txBody>
        </p:sp>
        <p:pic>
          <p:nvPicPr>
            <p:cNvPr id="6" name="object 6"/>
            <p:cNvPicPr/>
            <p:nvPr/>
          </p:nvPicPr>
          <p:blipFill>
            <a:blip r:embed="rId4" cstate="print"/>
            <a:stretch>
              <a:fillRect/>
            </a:stretch>
          </p:blipFill>
          <p:spPr>
            <a:xfrm>
              <a:off x="13258759" y="5215889"/>
              <a:ext cx="3373949" cy="3373949"/>
            </a:xfrm>
            <a:prstGeom prst="rect">
              <a:avLst/>
            </a:prstGeom>
          </p:spPr>
        </p:pic>
      </p:grpSp>
      <p:pic>
        <p:nvPicPr>
          <p:cNvPr id="7" name="object 7"/>
          <p:cNvPicPr/>
          <p:nvPr/>
        </p:nvPicPr>
        <p:blipFill>
          <a:blip r:embed="rId5" cstate="print"/>
          <a:stretch>
            <a:fillRect/>
          </a:stretch>
        </p:blipFill>
        <p:spPr>
          <a:xfrm>
            <a:off x="5660139" y="2970232"/>
            <a:ext cx="3746405" cy="5619607"/>
          </a:xfrm>
          <a:prstGeom prst="rect">
            <a:avLst/>
          </a:prstGeom>
        </p:spPr>
      </p:pic>
      <p:pic>
        <p:nvPicPr>
          <p:cNvPr id="8" name="object 8"/>
          <p:cNvPicPr/>
          <p:nvPr/>
        </p:nvPicPr>
        <p:blipFill>
          <a:blip r:embed="rId6" cstate="print"/>
          <a:stretch>
            <a:fillRect/>
          </a:stretch>
        </p:blipFill>
        <p:spPr>
          <a:xfrm>
            <a:off x="9623103" y="6565469"/>
            <a:ext cx="3373949" cy="2024369"/>
          </a:xfrm>
          <a:prstGeom prst="rect">
            <a:avLst/>
          </a:prstGeom>
        </p:spPr>
      </p:pic>
      <p:pic>
        <p:nvPicPr>
          <p:cNvPr id="9" name="object 9"/>
          <p:cNvPicPr/>
          <p:nvPr/>
        </p:nvPicPr>
        <p:blipFill>
          <a:blip r:embed="rId7" cstate="print"/>
          <a:stretch>
            <a:fillRect/>
          </a:stretch>
        </p:blipFill>
        <p:spPr>
          <a:xfrm>
            <a:off x="13214058" y="2970232"/>
            <a:ext cx="3373949" cy="2024369"/>
          </a:xfrm>
          <a:prstGeom prst="rect">
            <a:avLst/>
          </a:prstGeom>
        </p:spPr>
      </p:pic>
      <p:sp>
        <p:nvSpPr>
          <p:cNvPr id="12" name="object 12"/>
          <p:cNvSpPr/>
          <p:nvPr/>
        </p:nvSpPr>
        <p:spPr>
          <a:xfrm>
            <a:off x="0" y="5363143"/>
            <a:ext cx="3640454" cy="4913630"/>
          </a:xfrm>
          <a:custGeom>
            <a:avLst/>
            <a:gdLst/>
            <a:ahLst/>
            <a:cxnLst/>
            <a:rect l="l" t="t" r="r" b="b"/>
            <a:pathLst>
              <a:path w="3640454" h="4913630">
                <a:moveTo>
                  <a:pt x="3006499" y="26363"/>
                </a:moveTo>
                <a:lnTo>
                  <a:pt x="2999625" y="22128"/>
                </a:lnTo>
                <a:lnTo>
                  <a:pt x="2994984" y="16910"/>
                </a:lnTo>
                <a:lnTo>
                  <a:pt x="2991958" y="9827"/>
                </a:lnTo>
                <a:lnTo>
                  <a:pt x="2989928" y="0"/>
                </a:lnTo>
                <a:lnTo>
                  <a:pt x="2993369" y="0"/>
                </a:lnTo>
                <a:lnTo>
                  <a:pt x="3006499" y="26363"/>
                </a:lnTo>
                <a:close/>
              </a:path>
              <a:path w="3640454" h="4913630">
                <a:moveTo>
                  <a:pt x="3640113" y="1073046"/>
                </a:moveTo>
                <a:lnTo>
                  <a:pt x="3636646" y="1064863"/>
                </a:lnTo>
                <a:lnTo>
                  <a:pt x="3636135" y="1056245"/>
                </a:lnTo>
                <a:lnTo>
                  <a:pt x="3636800" y="1047511"/>
                </a:lnTo>
                <a:lnTo>
                  <a:pt x="3636802" y="1038842"/>
                </a:lnTo>
                <a:lnTo>
                  <a:pt x="3636087" y="1033956"/>
                </a:lnTo>
                <a:lnTo>
                  <a:pt x="3635541" y="1029038"/>
                </a:lnTo>
                <a:lnTo>
                  <a:pt x="3633690" y="1019422"/>
                </a:lnTo>
                <a:lnTo>
                  <a:pt x="3636643" y="1018618"/>
                </a:lnTo>
                <a:lnTo>
                  <a:pt x="3640113" y="1018159"/>
                </a:lnTo>
                <a:lnTo>
                  <a:pt x="3640113" y="1073046"/>
                </a:lnTo>
                <a:close/>
              </a:path>
              <a:path w="3640454" h="4913630">
                <a:moveTo>
                  <a:pt x="2918898" y="252639"/>
                </a:moveTo>
                <a:lnTo>
                  <a:pt x="2914646" y="239939"/>
                </a:lnTo>
                <a:lnTo>
                  <a:pt x="2911044" y="239939"/>
                </a:lnTo>
                <a:lnTo>
                  <a:pt x="2908337" y="227239"/>
                </a:lnTo>
                <a:lnTo>
                  <a:pt x="2915565" y="227239"/>
                </a:lnTo>
                <a:lnTo>
                  <a:pt x="2917346" y="239939"/>
                </a:lnTo>
                <a:lnTo>
                  <a:pt x="2918898" y="252639"/>
                </a:lnTo>
                <a:close/>
              </a:path>
              <a:path w="3640454" h="4913630">
                <a:moveTo>
                  <a:pt x="3206482" y="265339"/>
                </a:moveTo>
                <a:lnTo>
                  <a:pt x="3194607" y="252639"/>
                </a:lnTo>
                <a:lnTo>
                  <a:pt x="3183706" y="239939"/>
                </a:lnTo>
                <a:lnTo>
                  <a:pt x="3173529" y="227239"/>
                </a:lnTo>
                <a:lnTo>
                  <a:pt x="3175833" y="227239"/>
                </a:lnTo>
                <a:lnTo>
                  <a:pt x="3188077" y="239939"/>
                </a:lnTo>
                <a:lnTo>
                  <a:pt x="3198860" y="252639"/>
                </a:lnTo>
                <a:lnTo>
                  <a:pt x="3206482" y="265339"/>
                </a:lnTo>
                <a:close/>
              </a:path>
              <a:path w="3640454" h="4913630">
                <a:moveTo>
                  <a:pt x="2833992" y="265339"/>
                </a:moveTo>
                <a:lnTo>
                  <a:pt x="2828057" y="265339"/>
                </a:lnTo>
                <a:lnTo>
                  <a:pt x="2825685" y="252639"/>
                </a:lnTo>
                <a:lnTo>
                  <a:pt x="2829899" y="252639"/>
                </a:lnTo>
                <a:lnTo>
                  <a:pt x="2833992" y="265339"/>
                </a:lnTo>
                <a:close/>
              </a:path>
              <a:path w="3640454" h="4913630">
                <a:moveTo>
                  <a:pt x="3035029" y="290739"/>
                </a:moveTo>
                <a:lnTo>
                  <a:pt x="3025813" y="278039"/>
                </a:lnTo>
                <a:lnTo>
                  <a:pt x="3017669" y="265339"/>
                </a:lnTo>
                <a:lnTo>
                  <a:pt x="3010243" y="252639"/>
                </a:lnTo>
                <a:lnTo>
                  <a:pt x="3011594" y="252639"/>
                </a:lnTo>
                <a:lnTo>
                  <a:pt x="3020833" y="265339"/>
                </a:lnTo>
                <a:lnTo>
                  <a:pt x="3029208" y="278039"/>
                </a:lnTo>
                <a:lnTo>
                  <a:pt x="3035029" y="290739"/>
                </a:lnTo>
                <a:close/>
              </a:path>
              <a:path w="3640454" h="4913630">
                <a:moveTo>
                  <a:pt x="3132130" y="290739"/>
                </a:moveTo>
                <a:lnTo>
                  <a:pt x="3121488" y="290739"/>
                </a:lnTo>
                <a:lnTo>
                  <a:pt x="3112802" y="278039"/>
                </a:lnTo>
                <a:lnTo>
                  <a:pt x="3105185" y="265339"/>
                </a:lnTo>
                <a:lnTo>
                  <a:pt x="3097750" y="252639"/>
                </a:lnTo>
                <a:lnTo>
                  <a:pt x="3107989" y="265339"/>
                </a:lnTo>
                <a:lnTo>
                  <a:pt x="3117001" y="265339"/>
                </a:lnTo>
                <a:lnTo>
                  <a:pt x="3124983" y="278039"/>
                </a:lnTo>
                <a:lnTo>
                  <a:pt x="3132130" y="290739"/>
                </a:lnTo>
                <a:close/>
              </a:path>
              <a:path w="3640454" h="4913630">
                <a:moveTo>
                  <a:pt x="2731477" y="278039"/>
                </a:moveTo>
                <a:lnTo>
                  <a:pt x="2722116" y="278039"/>
                </a:lnTo>
                <a:lnTo>
                  <a:pt x="2724872" y="265339"/>
                </a:lnTo>
                <a:lnTo>
                  <a:pt x="2727357" y="265339"/>
                </a:lnTo>
                <a:lnTo>
                  <a:pt x="2731477" y="278039"/>
                </a:lnTo>
                <a:close/>
              </a:path>
              <a:path w="3640454" h="4913630">
                <a:moveTo>
                  <a:pt x="2839109" y="278039"/>
                </a:moveTo>
                <a:lnTo>
                  <a:pt x="2832361" y="265339"/>
                </a:lnTo>
                <a:lnTo>
                  <a:pt x="2837049" y="265339"/>
                </a:lnTo>
                <a:lnTo>
                  <a:pt x="2839109" y="278039"/>
                </a:lnTo>
                <a:close/>
              </a:path>
              <a:path w="3640454" h="4913630">
                <a:moveTo>
                  <a:pt x="2737883" y="290739"/>
                </a:moveTo>
                <a:lnTo>
                  <a:pt x="2732715" y="290739"/>
                </a:lnTo>
                <a:lnTo>
                  <a:pt x="2729740" y="278039"/>
                </a:lnTo>
                <a:lnTo>
                  <a:pt x="2735294" y="278039"/>
                </a:lnTo>
                <a:lnTo>
                  <a:pt x="2737883" y="290739"/>
                </a:lnTo>
                <a:close/>
              </a:path>
              <a:path w="3640454" h="4913630">
                <a:moveTo>
                  <a:pt x="2628761" y="316139"/>
                </a:moveTo>
                <a:lnTo>
                  <a:pt x="2623139" y="316139"/>
                </a:lnTo>
                <a:lnTo>
                  <a:pt x="2618784" y="303439"/>
                </a:lnTo>
                <a:lnTo>
                  <a:pt x="2616211" y="290739"/>
                </a:lnTo>
                <a:lnTo>
                  <a:pt x="2621620" y="290739"/>
                </a:lnTo>
                <a:lnTo>
                  <a:pt x="2625479" y="303439"/>
                </a:lnTo>
                <a:lnTo>
                  <a:pt x="2627773" y="303439"/>
                </a:lnTo>
                <a:lnTo>
                  <a:pt x="2628761" y="316139"/>
                </a:lnTo>
                <a:close/>
              </a:path>
              <a:path w="3640454" h="4913630">
                <a:moveTo>
                  <a:pt x="2976814" y="328839"/>
                </a:moveTo>
                <a:lnTo>
                  <a:pt x="2967898" y="328839"/>
                </a:lnTo>
                <a:lnTo>
                  <a:pt x="2958858" y="316139"/>
                </a:lnTo>
                <a:lnTo>
                  <a:pt x="2951053" y="303439"/>
                </a:lnTo>
                <a:lnTo>
                  <a:pt x="2945843" y="290739"/>
                </a:lnTo>
                <a:lnTo>
                  <a:pt x="2954219" y="303439"/>
                </a:lnTo>
                <a:lnTo>
                  <a:pt x="2962232" y="303439"/>
                </a:lnTo>
                <a:lnTo>
                  <a:pt x="2969793" y="316139"/>
                </a:lnTo>
                <a:lnTo>
                  <a:pt x="2976814" y="328839"/>
                </a:lnTo>
                <a:close/>
              </a:path>
              <a:path w="3640454" h="4913630">
                <a:moveTo>
                  <a:pt x="3257268" y="309466"/>
                </a:moveTo>
                <a:lnTo>
                  <a:pt x="3251866" y="303439"/>
                </a:lnTo>
                <a:lnTo>
                  <a:pt x="3252403" y="303439"/>
                </a:lnTo>
                <a:lnTo>
                  <a:pt x="3257268" y="309466"/>
                </a:lnTo>
                <a:close/>
              </a:path>
              <a:path w="3640454" h="4913630">
                <a:moveTo>
                  <a:pt x="3280952" y="328839"/>
                </a:moveTo>
                <a:lnTo>
                  <a:pt x="3272392" y="328839"/>
                </a:lnTo>
                <a:lnTo>
                  <a:pt x="3262654" y="316139"/>
                </a:lnTo>
                <a:lnTo>
                  <a:pt x="3257268" y="309466"/>
                </a:lnTo>
                <a:lnTo>
                  <a:pt x="3263249" y="316139"/>
                </a:lnTo>
                <a:lnTo>
                  <a:pt x="3273822" y="316139"/>
                </a:lnTo>
                <a:lnTo>
                  <a:pt x="3280952" y="328839"/>
                </a:lnTo>
                <a:close/>
              </a:path>
              <a:path w="3640454" h="4913630">
                <a:moveTo>
                  <a:pt x="2526122" y="341539"/>
                </a:moveTo>
                <a:lnTo>
                  <a:pt x="2517724" y="341539"/>
                </a:lnTo>
                <a:lnTo>
                  <a:pt x="2515197" y="328839"/>
                </a:lnTo>
                <a:lnTo>
                  <a:pt x="2513895" y="316139"/>
                </a:lnTo>
                <a:lnTo>
                  <a:pt x="2519970" y="328839"/>
                </a:lnTo>
                <a:lnTo>
                  <a:pt x="2523598" y="328839"/>
                </a:lnTo>
                <a:lnTo>
                  <a:pt x="2526122" y="341539"/>
                </a:lnTo>
                <a:close/>
              </a:path>
              <a:path w="3640454" h="4913630">
                <a:moveTo>
                  <a:pt x="2894646" y="354239"/>
                </a:moveTo>
                <a:lnTo>
                  <a:pt x="2884606" y="354239"/>
                </a:lnTo>
                <a:lnTo>
                  <a:pt x="2875108" y="341539"/>
                </a:lnTo>
                <a:lnTo>
                  <a:pt x="2866966" y="328839"/>
                </a:lnTo>
                <a:lnTo>
                  <a:pt x="2860992" y="316139"/>
                </a:lnTo>
                <a:lnTo>
                  <a:pt x="2863824" y="316139"/>
                </a:lnTo>
                <a:lnTo>
                  <a:pt x="2894646" y="354239"/>
                </a:lnTo>
                <a:close/>
              </a:path>
              <a:path w="3640454" h="4913630">
                <a:moveTo>
                  <a:pt x="2791981" y="379639"/>
                </a:moveTo>
                <a:lnTo>
                  <a:pt x="2783866" y="366939"/>
                </a:lnTo>
                <a:lnTo>
                  <a:pt x="2774939" y="366939"/>
                </a:lnTo>
                <a:lnTo>
                  <a:pt x="2766651" y="341539"/>
                </a:lnTo>
                <a:lnTo>
                  <a:pt x="2760449" y="328839"/>
                </a:lnTo>
                <a:lnTo>
                  <a:pt x="2778340" y="354239"/>
                </a:lnTo>
                <a:lnTo>
                  <a:pt x="2786224" y="366939"/>
                </a:lnTo>
                <a:lnTo>
                  <a:pt x="2791981" y="379639"/>
                </a:lnTo>
                <a:close/>
              </a:path>
              <a:path w="3640454" h="4913630">
                <a:moveTo>
                  <a:pt x="3100278" y="366939"/>
                </a:moveTo>
                <a:lnTo>
                  <a:pt x="3090162" y="354239"/>
                </a:lnTo>
                <a:lnTo>
                  <a:pt x="3080873" y="341539"/>
                </a:lnTo>
                <a:lnTo>
                  <a:pt x="3072368" y="341539"/>
                </a:lnTo>
                <a:lnTo>
                  <a:pt x="3064605" y="328839"/>
                </a:lnTo>
                <a:lnTo>
                  <a:pt x="3072919" y="328839"/>
                </a:lnTo>
                <a:lnTo>
                  <a:pt x="3081646" y="341539"/>
                </a:lnTo>
                <a:lnTo>
                  <a:pt x="3090770" y="354239"/>
                </a:lnTo>
                <a:lnTo>
                  <a:pt x="3100278" y="366939"/>
                </a:lnTo>
                <a:close/>
              </a:path>
              <a:path w="3640454" h="4913630">
                <a:moveTo>
                  <a:pt x="3207469" y="366939"/>
                </a:moveTo>
                <a:lnTo>
                  <a:pt x="3196477" y="354239"/>
                </a:lnTo>
                <a:lnTo>
                  <a:pt x="3185291" y="354239"/>
                </a:lnTo>
                <a:lnTo>
                  <a:pt x="3175298" y="341539"/>
                </a:lnTo>
                <a:lnTo>
                  <a:pt x="3167882" y="328839"/>
                </a:lnTo>
                <a:lnTo>
                  <a:pt x="3178287" y="341539"/>
                </a:lnTo>
                <a:lnTo>
                  <a:pt x="3187925" y="341539"/>
                </a:lnTo>
                <a:lnTo>
                  <a:pt x="3197438" y="354239"/>
                </a:lnTo>
                <a:lnTo>
                  <a:pt x="3207469" y="366939"/>
                </a:lnTo>
                <a:close/>
              </a:path>
              <a:path w="3640454" h="4913630">
                <a:moveTo>
                  <a:pt x="2432917" y="354239"/>
                </a:moveTo>
                <a:lnTo>
                  <a:pt x="2424122" y="354239"/>
                </a:lnTo>
                <a:lnTo>
                  <a:pt x="2423500" y="341539"/>
                </a:lnTo>
                <a:lnTo>
                  <a:pt x="2429397" y="341539"/>
                </a:lnTo>
                <a:lnTo>
                  <a:pt x="2432917" y="354239"/>
                </a:lnTo>
                <a:close/>
              </a:path>
              <a:path w="3640454" h="4913630">
                <a:moveTo>
                  <a:pt x="2438191" y="366939"/>
                </a:moveTo>
                <a:lnTo>
                  <a:pt x="2428881" y="366939"/>
                </a:lnTo>
                <a:lnTo>
                  <a:pt x="2426201" y="354239"/>
                </a:lnTo>
                <a:lnTo>
                  <a:pt x="2436182" y="354239"/>
                </a:lnTo>
                <a:lnTo>
                  <a:pt x="2438191" y="366939"/>
                </a:lnTo>
                <a:close/>
              </a:path>
              <a:path w="3640454" h="4913630">
                <a:moveTo>
                  <a:pt x="2675826" y="392339"/>
                </a:moveTo>
                <a:lnTo>
                  <a:pt x="2673194" y="392339"/>
                </a:lnTo>
                <a:lnTo>
                  <a:pt x="2664256" y="379639"/>
                </a:lnTo>
                <a:lnTo>
                  <a:pt x="2656144" y="366939"/>
                </a:lnTo>
                <a:lnTo>
                  <a:pt x="2650468" y="354239"/>
                </a:lnTo>
                <a:lnTo>
                  <a:pt x="2658691" y="366939"/>
                </a:lnTo>
                <a:lnTo>
                  <a:pt x="2667709" y="379639"/>
                </a:lnTo>
                <a:lnTo>
                  <a:pt x="2675826" y="392339"/>
                </a:lnTo>
                <a:close/>
              </a:path>
              <a:path w="3640454" h="4913630">
                <a:moveTo>
                  <a:pt x="2346296" y="379639"/>
                </a:moveTo>
                <a:lnTo>
                  <a:pt x="2339578" y="379639"/>
                </a:lnTo>
                <a:lnTo>
                  <a:pt x="2337849" y="366939"/>
                </a:lnTo>
                <a:lnTo>
                  <a:pt x="2342397" y="366939"/>
                </a:lnTo>
                <a:lnTo>
                  <a:pt x="2346296" y="379639"/>
                </a:lnTo>
                <a:close/>
              </a:path>
              <a:path w="3640454" h="4913630">
                <a:moveTo>
                  <a:pt x="3033587" y="405039"/>
                </a:moveTo>
                <a:lnTo>
                  <a:pt x="3028251" y="405039"/>
                </a:lnTo>
                <a:lnTo>
                  <a:pt x="3019126" y="392339"/>
                </a:lnTo>
                <a:lnTo>
                  <a:pt x="3010301" y="379639"/>
                </a:lnTo>
                <a:lnTo>
                  <a:pt x="3000826" y="366939"/>
                </a:lnTo>
                <a:lnTo>
                  <a:pt x="3024095" y="392339"/>
                </a:lnTo>
                <a:lnTo>
                  <a:pt x="3033587" y="405039"/>
                </a:lnTo>
                <a:close/>
              </a:path>
              <a:path w="3640454" h="4913630">
                <a:moveTo>
                  <a:pt x="3359708" y="405039"/>
                </a:moveTo>
                <a:lnTo>
                  <a:pt x="3347494" y="405039"/>
                </a:lnTo>
                <a:lnTo>
                  <a:pt x="3335602" y="392339"/>
                </a:lnTo>
                <a:lnTo>
                  <a:pt x="3325834" y="379639"/>
                </a:lnTo>
                <a:lnTo>
                  <a:pt x="3319992" y="366939"/>
                </a:lnTo>
                <a:lnTo>
                  <a:pt x="3330061" y="379639"/>
                </a:lnTo>
                <a:lnTo>
                  <a:pt x="3339872" y="392339"/>
                </a:lnTo>
                <a:lnTo>
                  <a:pt x="3349672" y="392339"/>
                </a:lnTo>
                <a:lnTo>
                  <a:pt x="3359708" y="405039"/>
                </a:lnTo>
                <a:close/>
              </a:path>
              <a:path w="3640454" h="4913630">
                <a:moveTo>
                  <a:pt x="2254808" y="392339"/>
                </a:moveTo>
                <a:lnTo>
                  <a:pt x="2248796" y="392339"/>
                </a:lnTo>
                <a:lnTo>
                  <a:pt x="2246729" y="379639"/>
                </a:lnTo>
                <a:lnTo>
                  <a:pt x="2252242" y="379639"/>
                </a:lnTo>
                <a:lnTo>
                  <a:pt x="2254808" y="392339"/>
                </a:lnTo>
                <a:close/>
              </a:path>
              <a:path w="3640454" h="4913630">
                <a:moveTo>
                  <a:pt x="2350059" y="392339"/>
                </a:moveTo>
                <a:lnTo>
                  <a:pt x="2343333" y="379639"/>
                </a:lnTo>
                <a:lnTo>
                  <a:pt x="2348863" y="379639"/>
                </a:lnTo>
                <a:lnTo>
                  <a:pt x="2350059" y="392339"/>
                </a:lnTo>
                <a:close/>
              </a:path>
              <a:path w="3640454" h="4913630">
                <a:moveTo>
                  <a:pt x="2552778" y="392339"/>
                </a:moveTo>
                <a:lnTo>
                  <a:pt x="2549669" y="392339"/>
                </a:lnTo>
                <a:lnTo>
                  <a:pt x="2551572" y="379639"/>
                </a:lnTo>
                <a:lnTo>
                  <a:pt x="2552778" y="392339"/>
                </a:lnTo>
                <a:close/>
              </a:path>
              <a:path w="3640454" h="4913630">
                <a:moveTo>
                  <a:pt x="2171749" y="417739"/>
                </a:moveTo>
                <a:lnTo>
                  <a:pt x="2164317" y="417739"/>
                </a:lnTo>
                <a:lnTo>
                  <a:pt x="2160962" y="405039"/>
                </a:lnTo>
                <a:lnTo>
                  <a:pt x="2157898" y="405039"/>
                </a:lnTo>
                <a:lnTo>
                  <a:pt x="2154369" y="392339"/>
                </a:lnTo>
                <a:lnTo>
                  <a:pt x="2165253" y="392339"/>
                </a:lnTo>
                <a:lnTo>
                  <a:pt x="2168452" y="405039"/>
                </a:lnTo>
                <a:lnTo>
                  <a:pt x="2171749" y="417739"/>
                </a:lnTo>
                <a:close/>
              </a:path>
              <a:path w="3640454" h="4913630">
                <a:moveTo>
                  <a:pt x="2259156" y="405039"/>
                </a:moveTo>
                <a:lnTo>
                  <a:pt x="2256580" y="405039"/>
                </a:lnTo>
                <a:lnTo>
                  <a:pt x="2252196" y="392339"/>
                </a:lnTo>
                <a:lnTo>
                  <a:pt x="2262422" y="392339"/>
                </a:lnTo>
                <a:lnTo>
                  <a:pt x="2259156" y="405039"/>
                </a:lnTo>
                <a:close/>
              </a:path>
              <a:path w="3640454" h="4913630">
                <a:moveTo>
                  <a:pt x="2577258" y="430439"/>
                </a:moveTo>
                <a:lnTo>
                  <a:pt x="2568147" y="417739"/>
                </a:lnTo>
                <a:lnTo>
                  <a:pt x="2560626" y="405039"/>
                </a:lnTo>
                <a:lnTo>
                  <a:pt x="2554028" y="405039"/>
                </a:lnTo>
                <a:lnTo>
                  <a:pt x="2547291" y="392339"/>
                </a:lnTo>
                <a:lnTo>
                  <a:pt x="2559756" y="392339"/>
                </a:lnTo>
                <a:lnTo>
                  <a:pt x="2566294" y="405039"/>
                </a:lnTo>
                <a:lnTo>
                  <a:pt x="2572193" y="417739"/>
                </a:lnTo>
                <a:lnTo>
                  <a:pt x="2577258" y="430439"/>
                </a:lnTo>
                <a:close/>
              </a:path>
              <a:path w="3640454" h="4913630">
                <a:moveTo>
                  <a:pt x="2954177" y="430439"/>
                </a:moveTo>
                <a:lnTo>
                  <a:pt x="2944014" y="430439"/>
                </a:lnTo>
                <a:lnTo>
                  <a:pt x="2935088" y="417739"/>
                </a:lnTo>
                <a:lnTo>
                  <a:pt x="2927346" y="405039"/>
                </a:lnTo>
                <a:lnTo>
                  <a:pt x="2920736" y="392339"/>
                </a:lnTo>
                <a:lnTo>
                  <a:pt x="2930911" y="405039"/>
                </a:lnTo>
                <a:lnTo>
                  <a:pt x="2939619" y="417739"/>
                </a:lnTo>
                <a:lnTo>
                  <a:pt x="2947246" y="417739"/>
                </a:lnTo>
                <a:lnTo>
                  <a:pt x="2954177" y="430439"/>
                </a:lnTo>
                <a:close/>
              </a:path>
              <a:path w="3640454" h="4913630">
                <a:moveTo>
                  <a:pt x="3162969" y="430439"/>
                </a:moveTo>
                <a:lnTo>
                  <a:pt x="3160128" y="430439"/>
                </a:lnTo>
                <a:lnTo>
                  <a:pt x="3149764" y="417739"/>
                </a:lnTo>
                <a:lnTo>
                  <a:pt x="3140692" y="405039"/>
                </a:lnTo>
                <a:lnTo>
                  <a:pt x="3133870" y="392339"/>
                </a:lnTo>
                <a:lnTo>
                  <a:pt x="3144842" y="405039"/>
                </a:lnTo>
                <a:lnTo>
                  <a:pt x="3154426" y="417739"/>
                </a:lnTo>
                <a:lnTo>
                  <a:pt x="3162969" y="430439"/>
                </a:lnTo>
                <a:close/>
              </a:path>
              <a:path w="3640454" h="4913630">
                <a:moveTo>
                  <a:pt x="2081450" y="430439"/>
                </a:moveTo>
                <a:lnTo>
                  <a:pt x="2073872" y="430439"/>
                </a:lnTo>
                <a:lnTo>
                  <a:pt x="2069980" y="417739"/>
                </a:lnTo>
                <a:lnTo>
                  <a:pt x="2065492" y="417739"/>
                </a:lnTo>
                <a:lnTo>
                  <a:pt x="2066185" y="405039"/>
                </a:lnTo>
                <a:lnTo>
                  <a:pt x="2072180" y="405039"/>
                </a:lnTo>
                <a:lnTo>
                  <a:pt x="2080658" y="417739"/>
                </a:lnTo>
                <a:lnTo>
                  <a:pt x="2081450" y="430439"/>
                </a:lnTo>
                <a:close/>
              </a:path>
              <a:path w="3640454" h="4913630">
                <a:moveTo>
                  <a:pt x="2491694" y="455839"/>
                </a:moveTo>
                <a:lnTo>
                  <a:pt x="2485518" y="455839"/>
                </a:lnTo>
                <a:lnTo>
                  <a:pt x="2481260" y="443139"/>
                </a:lnTo>
                <a:lnTo>
                  <a:pt x="2477018" y="443139"/>
                </a:lnTo>
                <a:lnTo>
                  <a:pt x="2470891" y="430439"/>
                </a:lnTo>
                <a:lnTo>
                  <a:pt x="2467224" y="430439"/>
                </a:lnTo>
                <a:lnTo>
                  <a:pt x="2463740" y="417739"/>
                </a:lnTo>
                <a:lnTo>
                  <a:pt x="2461225" y="417739"/>
                </a:lnTo>
                <a:lnTo>
                  <a:pt x="2460466" y="405039"/>
                </a:lnTo>
                <a:lnTo>
                  <a:pt x="2469382" y="417739"/>
                </a:lnTo>
                <a:lnTo>
                  <a:pt x="2477106" y="430439"/>
                </a:lnTo>
                <a:lnTo>
                  <a:pt x="2484317" y="443139"/>
                </a:lnTo>
                <a:lnTo>
                  <a:pt x="2491694" y="455839"/>
                </a:lnTo>
                <a:close/>
              </a:path>
              <a:path w="3640454" h="4913630">
                <a:moveTo>
                  <a:pt x="3249857" y="408784"/>
                </a:moveTo>
                <a:lnTo>
                  <a:pt x="3246818" y="405039"/>
                </a:lnTo>
                <a:lnTo>
                  <a:pt x="3247158" y="405039"/>
                </a:lnTo>
                <a:lnTo>
                  <a:pt x="3249857" y="408784"/>
                </a:lnTo>
                <a:close/>
              </a:path>
              <a:path w="3640454" h="4913630">
                <a:moveTo>
                  <a:pt x="3267265" y="430439"/>
                </a:moveTo>
                <a:lnTo>
                  <a:pt x="3265706" y="430439"/>
                </a:lnTo>
                <a:lnTo>
                  <a:pt x="3256311" y="417739"/>
                </a:lnTo>
                <a:lnTo>
                  <a:pt x="3249857" y="408784"/>
                </a:lnTo>
                <a:lnTo>
                  <a:pt x="3257124" y="417739"/>
                </a:lnTo>
                <a:lnTo>
                  <a:pt x="3267265" y="430439"/>
                </a:lnTo>
                <a:close/>
              </a:path>
              <a:path w="3640454" h="4913630">
                <a:moveTo>
                  <a:pt x="1992482" y="443139"/>
                </a:moveTo>
                <a:lnTo>
                  <a:pt x="1981044" y="443139"/>
                </a:lnTo>
                <a:lnTo>
                  <a:pt x="1978413" y="430439"/>
                </a:lnTo>
                <a:lnTo>
                  <a:pt x="1975395" y="417739"/>
                </a:lnTo>
                <a:lnTo>
                  <a:pt x="1983067" y="417739"/>
                </a:lnTo>
                <a:lnTo>
                  <a:pt x="1986524" y="430439"/>
                </a:lnTo>
                <a:lnTo>
                  <a:pt x="1989169" y="430439"/>
                </a:lnTo>
                <a:lnTo>
                  <a:pt x="1992482" y="443139"/>
                </a:lnTo>
                <a:close/>
              </a:path>
              <a:path w="3640454" h="4913630">
                <a:moveTo>
                  <a:pt x="2856316" y="455839"/>
                </a:moveTo>
                <a:lnTo>
                  <a:pt x="2846271" y="443139"/>
                </a:lnTo>
                <a:lnTo>
                  <a:pt x="2836284" y="443139"/>
                </a:lnTo>
                <a:lnTo>
                  <a:pt x="2827308" y="430439"/>
                </a:lnTo>
                <a:lnTo>
                  <a:pt x="2820298" y="417739"/>
                </a:lnTo>
                <a:lnTo>
                  <a:pt x="2829945" y="417739"/>
                </a:lnTo>
                <a:lnTo>
                  <a:pt x="2838777" y="430439"/>
                </a:lnTo>
                <a:lnTo>
                  <a:pt x="2847375" y="443139"/>
                </a:lnTo>
                <a:lnTo>
                  <a:pt x="2856316" y="455839"/>
                </a:lnTo>
                <a:close/>
              </a:path>
              <a:path w="3640454" h="4913630">
                <a:moveTo>
                  <a:pt x="2399661" y="468539"/>
                </a:moveTo>
                <a:lnTo>
                  <a:pt x="2392411" y="468539"/>
                </a:lnTo>
                <a:lnTo>
                  <a:pt x="2386631" y="455839"/>
                </a:lnTo>
                <a:lnTo>
                  <a:pt x="2368436" y="430439"/>
                </a:lnTo>
                <a:lnTo>
                  <a:pt x="2375394" y="430439"/>
                </a:lnTo>
                <a:lnTo>
                  <a:pt x="2381862" y="443139"/>
                </a:lnTo>
                <a:lnTo>
                  <a:pt x="2387421" y="443139"/>
                </a:lnTo>
                <a:lnTo>
                  <a:pt x="2392947" y="455839"/>
                </a:lnTo>
                <a:lnTo>
                  <a:pt x="2399661" y="468539"/>
                </a:lnTo>
                <a:close/>
              </a:path>
              <a:path w="3640454" h="4913630">
                <a:moveTo>
                  <a:pt x="2745711" y="481239"/>
                </a:moveTo>
                <a:lnTo>
                  <a:pt x="2734482" y="468539"/>
                </a:lnTo>
                <a:lnTo>
                  <a:pt x="2723883" y="455839"/>
                </a:lnTo>
                <a:lnTo>
                  <a:pt x="2715171" y="443139"/>
                </a:lnTo>
                <a:lnTo>
                  <a:pt x="2709603" y="430439"/>
                </a:lnTo>
                <a:lnTo>
                  <a:pt x="2719070" y="443139"/>
                </a:lnTo>
                <a:lnTo>
                  <a:pt x="2727949" y="455839"/>
                </a:lnTo>
                <a:lnTo>
                  <a:pt x="2736682" y="468539"/>
                </a:lnTo>
                <a:lnTo>
                  <a:pt x="2745711" y="481239"/>
                </a:lnTo>
                <a:close/>
              </a:path>
              <a:path w="3640454" h="4913630">
                <a:moveTo>
                  <a:pt x="1907262" y="468539"/>
                </a:moveTo>
                <a:lnTo>
                  <a:pt x="1893043" y="468539"/>
                </a:lnTo>
                <a:lnTo>
                  <a:pt x="1893141" y="455839"/>
                </a:lnTo>
                <a:lnTo>
                  <a:pt x="1888671" y="455839"/>
                </a:lnTo>
                <a:lnTo>
                  <a:pt x="1887786" y="443139"/>
                </a:lnTo>
                <a:lnTo>
                  <a:pt x="1897263" y="443139"/>
                </a:lnTo>
                <a:lnTo>
                  <a:pt x="1900696" y="455839"/>
                </a:lnTo>
                <a:lnTo>
                  <a:pt x="1907262" y="468539"/>
                </a:lnTo>
                <a:close/>
              </a:path>
              <a:path w="3640454" h="4913630">
                <a:moveTo>
                  <a:pt x="2303701" y="481239"/>
                </a:moveTo>
                <a:lnTo>
                  <a:pt x="2296055" y="481239"/>
                </a:lnTo>
                <a:lnTo>
                  <a:pt x="2290015" y="468539"/>
                </a:lnTo>
                <a:lnTo>
                  <a:pt x="2284482" y="455839"/>
                </a:lnTo>
                <a:lnTo>
                  <a:pt x="2279296" y="443139"/>
                </a:lnTo>
                <a:lnTo>
                  <a:pt x="2283485" y="443139"/>
                </a:lnTo>
                <a:lnTo>
                  <a:pt x="2288742" y="455839"/>
                </a:lnTo>
                <a:lnTo>
                  <a:pt x="2296492" y="468539"/>
                </a:lnTo>
                <a:lnTo>
                  <a:pt x="2303701" y="481239"/>
                </a:lnTo>
                <a:close/>
              </a:path>
              <a:path w="3640454" h="4913630">
                <a:moveTo>
                  <a:pt x="3110834" y="481239"/>
                </a:moveTo>
                <a:lnTo>
                  <a:pt x="3100006" y="481239"/>
                </a:lnTo>
                <a:lnTo>
                  <a:pt x="3089012" y="468539"/>
                </a:lnTo>
                <a:lnTo>
                  <a:pt x="3079206" y="455839"/>
                </a:lnTo>
                <a:lnTo>
                  <a:pt x="3071944" y="443139"/>
                </a:lnTo>
                <a:lnTo>
                  <a:pt x="3080445" y="455839"/>
                </a:lnTo>
                <a:lnTo>
                  <a:pt x="3090149" y="455839"/>
                </a:lnTo>
                <a:lnTo>
                  <a:pt x="3110834" y="481239"/>
                </a:lnTo>
                <a:close/>
              </a:path>
              <a:path w="3640454" h="4913630">
                <a:moveTo>
                  <a:pt x="3421300" y="481239"/>
                </a:moveTo>
                <a:lnTo>
                  <a:pt x="3411884" y="481239"/>
                </a:lnTo>
                <a:lnTo>
                  <a:pt x="3403190" y="468539"/>
                </a:lnTo>
                <a:lnTo>
                  <a:pt x="3394887" y="455839"/>
                </a:lnTo>
                <a:lnTo>
                  <a:pt x="3386638" y="443139"/>
                </a:lnTo>
                <a:lnTo>
                  <a:pt x="3395234" y="455839"/>
                </a:lnTo>
                <a:lnTo>
                  <a:pt x="3404767" y="455839"/>
                </a:lnTo>
                <a:lnTo>
                  <a:pt x="3413901" y="468539"/>
                </a:lnTo>
                <a:lnTo>
                  <a:pt x="3421300" y="481239"/>
                </a:lnTo>
                <a:close/>
              </a:path>
              <a:path w="3640454" h="4913630">
                <a:moveTo>
                  <a:pt x="2218919" y="493939"/>
                </a:moveTo>
                <a:lnTo>
                  <a:pt x="2205031" y="493939"/>
                </a:lnTo>
                <a:lnTo>
                  <a:pt x="2199043" y="481239"/>
                </a:lnTo>
                <a:lnTo>
                  <a:pt x="2193497" y="468539"/>
                </a:lnTo>
                <a:lnTo>
                  <a:pt x="2188533" y="455839"/>
                </a:lnTo>
                <a:lnTo>
                  <a:pt x="2193116" y="455839"/>
                </a:lnTo>
                <a:lnTo>
                  <a:pt x="2200351" y="468539"/>
                </a:lnTo>
                <a:lnTo>
                  <a:pt x="2206535" y="481239"/>
                </a:lnTo>
                <a:lnTo>
                  <a:pt x="2218919" y="493939"/>
                </a:lnTo>
                <a:close/>
              </a:path>
              <a:path w="3640454" h="4913630">
                <a:moveTo>
                  <a:pt x="1811402" y="481239"/>
                </a:moveTo>
                <a:lnTo>
                  <a:pt x="1802382" y="481239"/>
                </a:lnTo>
                <a:lnTo>
                  <a:pt x="1799257" y="468539"/>
                </a:lnTo>
                <a:lnTo>
                  <a:pt x="1806192" y="468539"/>
                </a:lnTo>
                <a:lnTo>
                  <a:pt x="1811402" y="481239"/>
                </a:lnTo>
                <a:close/>
              </a:path>
              <a:path w="3640454" h="4913630">
                <a:moveTo>
                  <a:pt x="2127039" y="506639"/>
                </a:moveTo>
                <a:lnTo>
                  <a:pt x="2113653" y="506639"/>
                </a:lnTo>
                <a:lnTo>
                  <a:pt x="2108021" y="493939"/>
                </a:lnTo>
                <a:lnTo>
                  <a:pt x="2102962" y="481239"/>
                </a:lnTo>
                <a:lnTo>
                  <a:pt x="2098599" y="468539"/>
                </a:lnTo>
                <a:lnTo>
                  <a:pt x="2103195" y="468539"/>
                </a:lnTo>
                <a:lnTo>
                  <a:pt x="2109923" y="481239"/>
                </a:lnTo>
                <a:lnTo>
                  <a:pt x="2115639" y="493939"/>
                </a:lnTo>
                <a:lnTo>
                  <a:pt x="2127039" y="506639"/>
                </a:lnTo>
                <a:close/>
              </a:path>
              <a:path w="3640454" h="4913630">
                <a:moveTo>
                  <a:pt x="2637694" y="506639"/>
                </a:moveTo>
                <a:lnTo>
                  <a:pt x="2627673" y="493939"/>
                </a:lnTo>
                <a:lnTo>
                  <a:pt x="2618816" y="493939"/>
                </a:lnTo>
                <a:lnTo>
                  <a:pt x="2611366" y="481239"/>
                </a:lnTo>
                <a:lnTo>
                  <a:pt x="2605572" y="468539"/>
                </a:lnTo>
                <a:lnTo>
                  <a:pt x="2615188" y="481239"/>
                </a:lnTo>
                <a:lnTo>
                  <a:pt x="2623685" y="481239"/>
                </a:lnTo>
                <a:lnTo>
                  <a:pt x="2631156" y="493939"/>
                </a:lnTo>
                <a:lnTo>
                  <a:pt x="2637694" y="506639"/>
                </a:lnTo>
                <a:close/>
              </a:path>
              <a:path w="3640454" h="4913630">
                <a:moveTo>
                  <a:pt x="3023377" y="506639"/>
                </a:moveTo>
                <a:lnTo>
                  <a:pt x="3012752" y="506639"/>
                </a:lnTo>
                <a:lnTo>
                  <a:pt x="3002253" y="493939"/>
                </a:lnTo>
                <a:lnTo>
                  <a:pt x="2993561" y="481239"/>
                </a:lnTo>
                <a:lnTo>
                  <a:pt x="2988353" y="468539"/>
                </a:lnTo>
                <a:lnTo>
                  <a:pt x="2997960" y="481239"/>
                </a:lnTo>
                <a:lnTo>
                  <a:pt x="3007060" y="481239"/>
                </a:lnTo>
                <a:lnTo>
                  <a:pt x="3015563" y="493939"/>
                </a:lnTo>
                <a:lnTo>
                  <a:pt x="3023377" y="506639"/>
                </a:lnTo>
                <a:close/>
              </a:path>
              <a:path w="3640454" h="4913630">
                <a:moveTo>
                  <a:pt x="3216396" y="481239"/>
                </a:moveTo>
                <a:lnTo>
                  <a:pt x="3213477" y="481239"/>
                </a:lnTo>
                <a:lnTo>
                  <a:pt x="3204489" y="468539"/>
                </a:lnTo>
                <a:lnTo>
                  <a:pt x="3216396" y="481239"/>
                </a:lnTo>
                <a:close/>
              </a:path>
              <a:path w="3640454" h="4913630">
                <a:moveTo>
                  <a:pt x="3350300" y="506639"/>
                </a:moveTo>
                <a:lnTo>
                  <a:pt x="3339573" y="506639"/>
                </a:lnTo>
                <a:lnTo>
                  <a:pt x="3328382" y="493939"/>
                </a:lnTo>
                <a:lnTo>
                  <a:pt x="3318710" y="481239"/>
                </a:lnTo>
                <a:lnTo>
                  <a:pt x="3312542" y="468539"/>
                </a:lnTo>
                <a:lnTo>
                  <a:pt x="3322846" y="481239"/>
                </a:lnTo>
                <a:lnTo>
                  <a:pt x="3332370" y="493939"/>
                </a:lnTo>
                <a:lnTo>
                  <a:pt x="3341419" y="493939"/>
                </a:lnTo>
                <a:lnTo>
                  <a:pt x="3350300" y="506639"/>
                </a:lnTo>
                <a:close/>
              </a:path>
              <a:path w="3640454" h="4913630">
                <a:moveTo>
                  <a:pt x="1816333" y="493939"/>
                </a:moveTo>
                <a:lnTo>
                  <a:pt x="1807838" y="493939"/>
                </a:lnTo>
                <a:lnTo>
                  <a:pt x="1804971" y="481239"/>
                </a:lnTo>
                <a:lnTo>
                  <a:pt x="1813784" y="481239"/>
                </a:lnTo>
                <a:lnTo>
                  <a:pt x="1816333" y="493939"/>
                </a:lnTo>
                <a:close/>
              </a:path>
              <a:path w="3640454" h="4913630">
                <a:moveTo>
                  <a:pt x="2025152" y="506639"/>
                </a:moveTo>
                <a:lnTo>
                  <a:pt x="2013463" y="506639"/>
                </a:lnTo>
                <a:lnTo>
                  <a:pt x="2011163" y="493939"/>
                </a:lnTo>
                <a:lnTo>
                  <a:pt x="2003322" y="493939"/>
                </a:lnTo>
                <a:lnTo>
                  <a:pt x="2016577" y="481239"/>
                </a:lnTo>
                <a:lnTo>
                  <a:pt x="2017570" y="493939"/>
                </a:lnTo>
                <a:lnTo>
                  <a:pt x="2025152" y="506639"/>
                </a:lnTo>
                <a:close/>
              </a:path>
              <a:path w="3640454" h="4913630">
                <a:moveTo>
                  <a:pt x="3243037" y="506639"/>
                </a:moveTo>
                <a:lnTo>
                  <a:pt x="3240210" y="506639"/>
                </a:lnTo>
                <a:lnTo>
                  <a:pt x="3216396" y="481239"/>
                </a:lnTo>
                <a:lnTo>
                  <a:pt x="3223059" y="481239"/>
                </a:lnTo>
                <a:lnTo>
                  <a:pt x="3232992" y="493939"/>
                </a:lnTo>
                <a:lnTo>
                  <a:pt x="3243037" y="506639"/>
                </a:lnTo>
                <a:close/>
              </a:path>
              <a:path w="3640454" h="4913630">
                <a:moveTo>
                  <a:pt x="2214189" y="506639"/>
                </a:moveTo>
                <a:lnTo>
                  <a:pt x="2212267" y="506639"/>
                </a:lnTo>
                <a:lnTo>
                  <a:pt x="2211321" y="493939"/>
                </a:lnTo>
                <a:lnTo>
                  <a:pt x="2216987" y="493939"/>
                </a:lnTo>
                <a:lnTo>
                  <a:pt x="2214189" y="506639"/>
                </a:lnTo>
                <a:close/>
              </a:path>
              <a:path w="3640454" h="4913630">
                <a:moveTo>
                  <a:pt x="2549203" y="532039"/>
                </a:moveTo>
                <a:lnTo>
                  <a:pt x="2543587" y="532039"/>
                </a:lnTo>
                <a:lnTo>
                  <a:pt x="2535621" y="519339"/>
                </a:lnTo>
                <a:lnTo>
                  <a:pt x="2527467" y="519339"/>
                </a:lnTo>
                <a:lnTo>
                  <a:pt x="2520223" y="506639"/>
                </a:lnTo>
                <a:lnTo>
                  <a:pt x="2514986" y="493939"/>
                </a:lnTo>
                <a:lnTo>
                  <a:pt x="2521888" y="493939"/>
                </a:lnTo>
                <a:lnTo>
                  <a:pt x="2529946" y="506639"/>
                </a:lnTo>
                <a:lnTo>
                  <a:pt x="2536013" y="506639"/>
                </a:lnTo>
                <a:lnTo>
                  <a:pt x="2549203" y="532039"/>
                </a:lnTo>
                <a:close/>
              </a:path>
              <a:path w="3640454" h="4913630">
                <a:moveTo>
                  <a:pt x="2919233" y="532039"/>
                </a:moveTo>
                <a:lnTo>
                  <a:pt x="2909439" y="519339"/>
                </a:lnTo>
                <a:lnTo>
                  <a:pt x="2899914" y="506639"/>
                </a:lnTo>
                <a:lnTo>
                  <a:pt x="2890593" y="506639"/>
                </a:lnTo>
                <a:lnTo>
                  <a:pt x="2881408" y="493939"/>
                </a:lnTo>
                <a:lnTo>
                  <a:pt x="2893029" y="493939"/>
                </a:lnTo>
                <a:lnTo>
                  <a:pt x="2904784" y="506639"/>
                </a:lnTo>
                <a:lnTo>
                  <a:pt x="2914308" y="519339"/>
                </a:lnTo>
                <a:lnTo>
                  <a:pt x="2919233" y="532039"/>
                </a:lnTo>
                <a:close/>
              </a:path>
              <a:path w="3640454" h="4913630">
                <a:moveTo>
                  <a:pt x="1729532" y="532039"/>
                </a:moveTo>
                <a:lnTo>
                  <a:pt x="1722588" y="532039"/>
                </a:lnTo>
                <a:lnTo>
                  <a:pt x="1714250" y="519339"/>
                </a:lnTo>
                <a:lnTo>
                  <a:pt x="1714271" y="506639"/>
                </a:lnTo>
                <a:lnTo>
                  <a:pt x="1721665" y="506639"/>
                </a:lnTo>
                <a:lnTo>
                  <a:pt x="1725481" y="519339"/>
                </a:lnTo>
                <a:lnTo>
                  <a:pt x="1730934" y="519339"/>
                </a:lnTo>
                <a:lnTo>
                  <a:pt x="1729532" y="532039"/>
                </a:lnTo>
                <a:close/>
              </a:path>
              <a:path w="3640454" h="4913630">
                <a:moveTo>
                  <a:pt x="1947108" y="544739"/>
                </a:moveTo>
                <a:lnTo>
                  <a:pt x="1937413" y="544739"/>
                </a:lnTo>
                <a:lnTo>
                  <a:pt x="1932671" y="532039"/>
                </a:lnTo>
                <a:lnTo>
                  <a:pt x="1927965" y="532039"/>
                </a:lnTo>
                <a:lnTo>
                  <a:pt x="1923300" y="519339"/>
                </a:lnTo>
                <a:lnTo>
                  <a:pt x="1917626" y="506639"/>
                </a:lnTo>
                <a:lnTo>
                  <a:pt x="1923905" y="506639"/>
                </a:lnTo>
                <a:lnTo>
                  <a:pt x="1930675" y="519339"/>
                </a:lnTo>
                <a:lnTo>
                  <a:pt x="1936099" y="532039"/>
                </a:lnTo>
                <a:lnTo>
                  <a:pt x="1947108" y="544739"/>
                </a:lnTo>
                <a:close/>
              </a:path>
              <a:path w="3640454" h="4913630">
                <a:moveTo>
                  <a:pt x="2034326" y="519339"/>
                </a:moveTo>
                <a:lnTo>
                  <a:pt x="2021013" y="519339"/>
                </a:lnTo>
                <a:lnTo>
                  <a:pt x="2017105" y="506639"/>
                </a:lnTo>
                <a:lnTo>
                  <a:pt x="2028944" y="506639"/>
                </a:lnTo>
                <a:lnTo>
                  <a:pt x="2034326" y="519339"/>
                </a:lnTo>
                <a:close/>
              </a:path>
              <a:path w="3640454" h="4913630">
                <a:moveTo>
                  <a:pt x="2456930" y="544739"/>
                </a:moveTo>
                <a:lnTo>
                  <a:pt x="2446481" y="544739"/>
                </a:lnTo>
                <a:lnTo>
                  <a:pt x="2437370" y="532039"/>
                </a:lnTo>
                <a:lnTo>
                  <a:pt x="2429813" y="519339"/>
                </a:lnTo>
                <a:lnTo>
                  <a:pt x="2424026" y="506639"/>
                </a:lnTo>
                <a:lnTo>
                  <a:pt x="2432480" y="519339"/>
                </a:lnTo>
                <a:lnTo>
                  <a:pt x="2442157" y="519339"/>
                </a:lnTo>
                <a:lnTo>
                  <a:pt x="2450995" y="532039"/>
                </a:lnTo>
                <a:lnTo>
                  <a:pt x="2456930" y="544739"/>
                </a:lnTo>
                <a:close/>
              </a:path>
              <a:path w="3640454" h="4913630">
                <a:moveTo>
                  <a:pt x="2803004" y="544739"/>
                </a:moveTo>
                <a:lnTo>
                  <a:pt x="2799000" y="544739"/>
                </a:lnTo>
                <a:lnTo>
                  <a:pt x="2787133" y="532039"/>
                </a:lnTo>
                <a:lnTo>
                  <a:pt x="2778240" y="519339"/>
                </a:lnTo>
                <a:lnTo>
                  <a:pt x="2774371" y="506639"/>
                </a:lnTo>
                <a:lnTo>
                  <a:pt x="2784099" y="519339"/>
                </a:lnTo>
                <a:lnTo>
                  <a:pt x="2793709" y="532039"/>
                </a:lnTo>
                <a:lnTo>
                  <a:pt x="2803004" y="544739"/>
                </a:lnTo>
                <a:close/>
              </a:path>
              <a:path w="3640454" h="4913630">
                <a:moveTo>
                  <a:pt x="2035789" y="532039"/>
                </a:moveTo>
                <a:lnTo>
                  <a:pt x="2029135" y="532039"/>
                </a:lnTo>
                <a:lnTo>
                  <a:pt x="2025064" y="519339"/>
                </a:lnTo>
                <a:lnTo>
                  <a:pt x="2036489" y="519339"/>
                </a:lnTo>
                <a:lnTo>
                  <a:pt x="2035789" y="532039"/>
                </a:lnTo>
                <a:close/>
              </a:path>
              <a:path w="3640454" h="4913630">
                <a:moveTo>
                  <a:pt x="2358625" y="557439"/>
                </a:moveTo>
                <a:lnTo>
                  <a:pt x="2354805" y="557439"/>
                </a:lnTo>
                <a:lnTo>
                  <a:pt x="2346469" y="544739"/>
                </a:lnTo>
                <a:lnTo>
                  <a:pt x="2339515" y="532039"/>
                </a:lnTo>
                <a:lnTo>
                  <a:pt x="2333645" y="519339"/>
                </a:lnTo>
                <a:lnTo>
                  <a:pt x="2343719" y="532039"/>
                </a:lnTo>
                <a:lnTo>
                  <a:pt x="2351819" y="544739"/>
                </a:lnTo>
                <a:lnTo>
                  <a:pt x="2358625" y="557439"/>
                </a:lnTo>
                <a:close/>
              </a:path>
              <a:path w="3640454" h="4913630">
                <a:moveTo>
                  <a:pt x="3177802" y="557439"/>
                </a:moveTo>
                <a:lnTo>
                  <a:pt x="3168182" y="544739"/>
                </a:lnTo>
                <a:lnTo>
                  <a:pt x="3158848" y="532039"/>
                </a:lnTo>
                <a:lnTo>
                  <a:pt x="3149743" y="532039"/>
                </a:lnTo>
                <a:lnTo>
                  <a:pt x="3140813" y="519339"/>
                </a:lnTo>
                <a:lnTo>
                  <a:pt x="3150960" y="519339"/>
                </a:lnTo>
                <a:lnTo>
                  <a:pt x="3161029" y="532039"/>
                </a:lnTo>
                <a:lnTo>
                  <a:pt x="3170237" y="544739"/>
                </a:lnTo>
                <a:lnTo>
                  <a:pt x="3177802" y="557439"/>
                </a:lnTo>
                <a:close/>
              </a:path>
              <a:path w="3640454" h="4913630">
                <a:moveTo>
                  <a:pt x="1856421" y="582839"/>
                </a:moveTo>
                <a:lnTo>
                  <a:pt x="1851857" y="582839"/>
                </a:lnTo>
                <a:lnTo>
                  <a:pt x="1845307" y="570139"/>
                </a:lnTo>
                <a:lnTo>
                  <a:pt x="1839582" y="557439"/>
                </a:lnTo>
                <a:lnTo>
                  <a:pt x="1834648" y="544739"/>
                </a:lnTo>
                <a:lnTo>
                  <a:pt x="1830474" y="544739"/>
                </a:lnTo>
                <a:lnTo>
                  <a:pt x="1830089" y="532039"/>
                </a:lnTo>
                <a:lnTo>
                  <a:pt x="1835605" y="532039"/>
                </a:lnTo>
                <a:lnTo>
                  <a:pt x="1842278" y="544739"/>
                </a:lnTo>
                <a:lnTo>
                  <a:pt x="1847998" y="557439"/>
                </a:lnTo>
                <a:lnTo>
                  <a:pt x="1853216" y="557439"/>
                </a:lnTo>
                <a:lnTo>
                  <a:pt x="1858378" y="570139"/>
                </a:lnTo>
                <a:lnTo>
                  <a:pt x="1857194" y="570139"/>
                </a:lnTo>
                <a:lnTo>
                  <a:pt x="1856421" y="582839"/>
                </a:lnTo>
                <a:close/>
              </a:path>
              <a:path w="3640454" h="4913630">
                <a:moveTo>
                  <a:pt x="2267847" y="570139"/>
                </a:moveTo>
                <a:lnTo>
                  <a:pt x="2259941" y="570139"/>
                </a:lnTo>
                <a:lnTo>
                  <a:pt x="2254531" y="557439"/>
                </a:lnTo>
                <a:lnTo>
                  <a:pt x="2249277" y="557439"/>
                </a:lnTo>
                <a:lnTo>
                  <a:pt x="2245027" y="544739"/>
                </a:lnTo>
                <a:lnTo>
                  <a:pt x="2240033" y="544739"/>
                </a:lnTo>
                <a:lnTo>
                  <a:pt x="2240776" y="532039"/>
                </a:lnTo>
                <a:lnTo>
                  <a:pt x="2244898" y="532039"/>
                </a:lnTo>
                <a:lnTo>
                  <a:pt x="2253816" y="544739"/>
                </a:lnTo>
                <a:lnTo>
                  <a:pt x="2261181" y="557439"/>
                </a:lnTo>
                <a:lnTo>
                  <a:pt x="2267847" y="570139"/>
                </a:lnTo>
                <a:close/>
              </a:path>
              <a:path w="3640454" h="4913630">
                <a:moveTo>
                  <a:pt x="3483268" y="570139"/>
                </a:moveTo>
                <a:lnTo>
                  <a:pt x="3475320" y="570139"/>
                </a:lnTo>
                <a:lnTo>
                  <a:pt x="3466164" y="557439"/>
                </a:lnTo>
                <a:lnTo>
                  <a:pt x="3458108" y="544739"/>
                </a:lnTo>
                <a:lnTo>
                  <a:pt x="3453459" y="532039"/>
                </a:lnTo>
                <a:lnTo>
                  <a:pt x="3462400" y="544739"/>
                </a:lnTo>
                <a:lnTo>
                  <a:pt x="3470291" y="544739"/>
                </a:lnTo>
                <a:lnTo>
                  <a:pt x="3477218" y="557439"/>
                </a:lnTo>
                <a:lnTo>
                  <a:pt x="3483268" y="570139"/>
                </a:lnTo>
                <a:close/>
              </a:path>
              <a:path w="3640454" h="4913630">
                <a:moveTo>
                  <a:pt x="1647580" y="570139"/>
                </a:moveTo>
                <a:lnTo>
                  <a:pt x="1637337" y="570139"/>
                </a:lnTo>
                <a:lnTo>
                  <a:pt x="1634843" y="557439"/>
                </a:lnTo>
                <a:lnTo>
                  <a:pt x="1632323" y="544739"/>
                </a:lnTo>
                <a:lnTo>
                  <a:pt x="1638817" y="544739"/>
                </a:lnTo>
                <a:lnTo>
                  <a:pt x="1643977" y="557439"/>
                </a:lnTo>
                <a:lnTo>
                  <a:pt x="1647065" y="557439"/>
                </a:lnTo>
                <a:lnTo>
                  <a:pt x="1647580" y="570139"/>
                </a:lnTo>
                <a:close/>
              </a:path>
              <a:path w="3640454" h="4913630">
                <a:moveTo>
                  <a:pt x="2168606" y="570139"/>
                </a:moveTo>
                <a:lnTo>
                  <a:pt x="2159741" y="570139"/>
                </a:lnTo>
                <a:lnTo>
                  <a:pt x="2155200" y="557439"/>
                </a:lnTo>
                <a:lnTo>
                  <a:pt x="2147958" y="557439"/>
                </a:lnTo>
                <a:lnTo>
                  <a:pt x="2153276" y="544739"/>
                </a:lnTo>
                <a:lnTo>
                  <a:pt x="2155419" y="544739"/>
                </a:lnTo>
                <a:lnTo>
                  <a:pt x="2162695" y="557439"/>
                </a:lnTo>
                <a:lnTo>
                  <a:pt x="2168606" y="570139"/>
                </a:lnTo>
                <a:close/>
              </a:path>
              <a:path w="3640454" h="4913630">
                <a:moveTo>
                  <a:pt x="2695123" y="570139"/>
                </a:moveTo>
                <a:lnTo>
                  <a:pt x="2685960" y="570139"/>
                </a:lnTo>
                <a:lnTo>
                  <a:pt x="2675792" y="557439"/>
                </a:lnTo>
                <a:lnTo>
                  <a:pt x="2667864" y="544739"/>
                </a:lnTo>
                <a:lnTo>
                  <a:pt x="2670921" y="544739"/>
                </a:lnTo>
                <a:lnTo>
                  <a:pt x="2695123" y="570139"/>
                </a:lnTo>
                <a:close/>
              </a:path>
              <a:path w="3640454" h="4913630">
                <a:moveTo>
                  <a:pt x="3094253" y="582839"/>
                </a:moveTo>
                <a:lnTo>
                  <a:pt x="3084848" y="570139"/>
                </a:lnTo>
                <a:lnTo>
                  <a:pt x="3074679" y="570139"/>
                </a:lnTo>
                <a:lnTo>
                  <a:pt x="3065052" y="557439"/>
                </a:lnTo>
                <a:lnTo>
                  <a:pt x="3057271" y="544739"/>
                </a:lnTo>
                <a:lnTo>
                  <a:pt x="3067165" y="544739"/>
                </a:lnTo>
                <a:lnTo>
                  <a:pt x="3076611" y="557439"/>
                </a:lnTo>
                <a:lnTo>
                  <a:pt x="3085633" y="570139"/>
                </a:lnTo>
                <a:lnTo>
                  <a:pt x="3094253" y="582839"/>
                </a:lnTo>
                <a:close/>
              </a:path>
              <a:path w="3640454" h="4913630">
                <a:moveTo>
                  <a:pt x="3310862" y="582839"/>
                </a:moveTo>
                <a:lnTo>
                  <a:pt x="3274231" y="544739"/>
                </a:lnTo>
                <a:lnTo>
                  <a:pt x="3286145" y="544739"/>
                </a:lnTo>
                <a:lnTo>
                  <a:pt x="3297410" y="557439"/>
                </a:lnTo>
                <a:lnTo>
                  <a:pt x="3306243" y="570139"/>
                </a:lnTo>
                <a:lnTo>
                  <a:pt x="3310862" y="582839"/>
                </a:lnTo>
                <a:close/>
              </a:path>
              <a:path w="3640454" h="4913630">
                <a:moveTo>
                  <a:pt x="3414356" y="595539"/>
                </a:moveTo>
                <a:lnTo>
                  <a:pt x="3404063" y="582839"/>
                </a:lnTo>
                <a:lnTo>
                  <a:pt x="3395142" y="570139"/>
                </a:lnTo>
                <a:lnTo>
                  <a:pt x="3386571" y="557439"/>
                </a:lnTo>
                <a:lnTo>
                  <a:pt x="3377327" y="544739"/>
                </a:lnTo>
                <a:lnTo>
                  <a:pt x="3387910" y="557439"/>
                </a:lnTo>
                <a:lnTo>
                  <a:pt x="3398636" y="557439"/>
                </a:lnTo>
                <a:lnTo>
                  <a:pt x="3407964" y="570139"/>
                </a:lnTo>
                <a:lnTo>
                  <a:pt x="3414356" y="595539"/>
                </a:lnTo>
                <a:close/>
              </a:path>
              <a:path w="3640454" h="4913630">
                <a:moveTo>
                  <a:pt x="2990369" y="608239"/>
                </a:moveTo>
                <a:lnTo>
                  <a:pt x="2979163" y="595539"/>
                </a:lnTo>
                <a:lnTo>
                  <a:pt x="2969162" y="582839"/>
                </a:lnTo>
                <a:lnTo>
                  <a:pt x="2950249" y="557439"/>
                </a:lnTo>
                <a:lnTo>
                  <a:pt x="2961295" y="570139"/>
                </a:lnTo>
                <a:lnTo>
                  <a:pt x="2973285" y="582839"/>
                </a:lnTo>
                <a:lnTo>
                  <a:pt x="2983786" y="595539"/>
                </a:lnTo>
                <a:lnTo>
                  <a:pt x="2990369" y="608239"/>
                </a:lnTo>
                <a:close/>
              </a:path>
              <a:path w="3640454" h="4913630">
                <a:moveTo>
                  <a:pt x="1756234" y="582839"/>
                </a:moveTo>
                <a:lnTo>
                  <a:pt x="1747061" y="582839"/>
                </a:lnTo>
                <a:lnTo>
                  <a:pt x="1744083" y="570139"/>
                </a:lnTo>
                <a:lnTo>
                  <a:pt x="1750259" y="570139"/>
                </a:lnTo>
                <a:lnTo>
                  <a:pt x="1756234" y="582839"/>
                </a:lnTo>
                <a:close/>
              </a:path>
              <a:path w="3640454" h="4913630">
                <a:moveTo>
                  <a:pt x="2083530" y="595539"/>
                </a:moveTo>
                <a:lnTo>
                  <a:pt x="2070818" y="595539"/>
                </a:lnTo>
                <a:lnTo>
                  <a:pt x="2064697" y="582839"/>
                </a:lnTo>
                <a:lnTo>
                  <a:pt x="2058923" y="570139"/>
                </a:lnTo>
                <a:lnTo>
                  <a:pt x="2070934" y="570139"/>
                </a:lnTo>
                <a:lnTo>
                  <a:pt x="2077255" y="582839"/>
                </a:lnTo>
                <a:lnTo>
                  <a:pt x="2083530" y="595539"/>
                </a:lnTo>
                <a:close/>
              </a:path>
              <a:path w="3640454" h="4913630">
                <a:moveTo>
                  <a:pt x="2181242" y="582839"/>
                </a:moveTo>
                <a:lnTo>
                  <a:pt x="2167928" y="582839"/>
                </a:lnTo>
                <a:lnTo>
                  <a:pt x="2164517" y="570139"/>
                </a:lnTo>
                <a:lnTo>
                  <a:pt x="2174478" y="570139"/>
                </a:lnTo>
                <a:lnTo>
                  <a:pt x="2181242" y="582839"/>
                </a:lnTo>
                <a:close/>
              </a:path>
              <a:path w="3640454" h="4913630">
                <a:moveTo>
                  <a:pt x="2613861" y="608239"/>
                </a:moveTo>
                <a:lnTo>
                  <a:pt x="2608376" y="608239"/>
                </a:lnTo>
                <a:lnTo>
                  <a:pt x="2599665" y="595539"/>
                </a:lnTo>
                <a:lnTo>
                  <a:pt x="2591070" y="582839"/>
                </a:lnTo>
                <a:lnTo>
                  <a:pt x="2583091" y="582839"/>
                </a:lnTo>
                <a:lnTo>
                  <a:pt x="2576230" y="570139"/>
                </a:lnTo>
                <a:lnTo>
                  <a:pt x="2580540" y="570139"/>
                </a:lnTo>
                <a:lnTo>
                  <a:pt x="2604500" y="595539"/>
                </a:lnTo>
                <a:lnTo>
                  <a:pt x="2613672" y="595539"/>
                </a:lnTo>
                <a:lnTo>
                  <a:pt x="2613861" y="608239"/>
                </a:lnTo>
                <a:close/>
              </a:path>
              <a:path w="3640454" h="4913630">
                <a:moveTo>
                  <a:pt x="2707224" y="582839"/>
                </a:moveTo>
                <a:lnTo>
                  <a:pt x="2695123" y="570139"/>
                </a:lnTo>
                <a:lnTo>
                  <a:pt x="2696919" y="570139"/>
                </a:lnTo>
                <a:lnTo>
                  <a:pt x="2707224" y="582839"/>
                </a:lnTo>
                <a:close/>
              </a:path>
              <a:path w="3640454" h="4913630">
                <a:moveTo>
                  <a:pt x="1771135" y="608239"/>
                </a:moveTo>
                <a:lnTo>
                  <a:pt x="1759184" y="608239"/>
                </a:lnTo>
                <a:lnTo>
                  <a:pt x="1756382" y="595539"/>
                </a:lnTo>
                <a:lnTo>
                  <a:pt x="1752965" y="595539"/>
                </a:lnTo>
                <a:lnTo>
                  <a:pt x="1749815" y="582839"/>
                </a:lnTo>
                <a:lnTo>
                  <a:pt x="1761505" y="582839"/>
                </a:lnTo>
                <a:lnTo>
                  <a:pt x="1771135" y="608239"/>
                </a:lnTo>
                <a:close/>
              </a:path>
              <a:path w="3640454" h="4913630">
                <a:moveTo>
                  <a:pt x="1999934" y="620939"/>
                </a:moveTo>
                <a:lnTo>
                  <a:pt x="1986849" y="620939"/>
                </a:lnTo>
                <a:lnTo>
                  <a:pt x="1980627" y="608239"/>
                </a:lnTo>
                <a:lnTo>
                  <a:pt x="1974477" y="595539"/>
                </a:lnTo>
                <a:lnTo>
                  <a:pt x="1967093" y="595539"/>
                </a:lnTo>
                <a:lnTo>
                  <a:pt x="1967462" y="582839"/>
                </a:lnTo>
                <a:lnTo>
                  <a:pt x="1974173" y="582839"/>
                </a:lnTo>
                <a:lnTo>
                  <a:pt x="1981095" y="595539"/>
                </a:lnTo>
                <a:lnTo>
                  <a:pt x="1987743" y="608239"/>
                </a:lnTo>
                <a:lnTo>
                  <a:pt x="1994046" y="608239"/>
                </a:lnTo>
                <a:lnTo>
                  <a:pt x="1999934" y="620939"/>
                </a:lnTo>
                <a:close/>
              </a:path>
              <a:path w="3640454" h="4913630">
                <a:moveTo>
                  <a:pt x="2180587" y="595539"/>
                </a:moveTo>
                <a:lnTo>
                  <a:pt x="2176299" y="595539"/>
                </a:lnTo>
                <a:lnTo>
                  <a:pt x="2171572" y="582839"/>
                </a:lnTo>
                <a:lnTo>
                  <a:pt x="2181079" y="582839"/>
                </a:lnTo>
                <a:lnTo>
                  <a:pt x="2180587" y="595539"/>
                </a:lnTo>
                <a:close/>
              </a:path>
              <a:path w="3640454" h="4913630">
                <a:moveTo>
                  <a:pt x="2520548" y="620939"/>
                </a:moveTo>
                <a:lnTo>
                  <a:pt x="2511326" y="620939"/>
                </a:lnTo>
                <a:lnTo>
                  <a:pt x="2501320" y="608239"/>
                </a:lnTo>
                <a:lnTo>
                  <a:pt x="2491912" y="595539"/>
                </a:lnTo>
                <a:lnTo>
                  <a:pt x="2484484" y="582839"/>
                </a:lnTo>
                <a:lnTo>
                  <a:pt x="2494755" y="595539"/>
                </a:lnTo>
                <a:lnTo>
                  <a:pt x="2505369" y="595539"/>
                </a:lnTo>
                <a:lnTo>
                  <a:pt x="2514557" y="608239"/>
                </a:lnTo>
                <a:lnTo>
                  <a:pt x="2520548" y="620939"/>
                </a:lnTo>
                <a:close/>
              </a:path>
              <a:path w="3640454" h="4913630">
                <a:moveTo>
                  <a:pt x="2875383" y="620939"/>
                </a:moveTo>
                <a:lnTo>
                  <a:pt x="2866209" y="608239"/>
                </a:lnTo>
                <a:lnTo>
                  <a:pt x="2856390" y="608239"/>
                </a:lnTo>
                <a:lnTo>
                  <a:pt x="2847175" y="595539"/>
                </a:lnTo>
                <a:lnTo>
                  <a:pt x="2839818" y="582839"/>
                </a:lnTo>
                <a:lnTo>
                  <a:pt x="2848840" y="582839"/>
                </a:lnTo>
                <a:lnTo>
                  <a:pt x="2859376" y="595539"/>
                </a:lnTo>
                <a:lnTo>
                  <a:pt x="2869024" y="608239"/>
                </a:lnTo>
                <a:lnTo>
                  <a:pt x="2875383" y="620939"/>
                </a:lnTo>
                <a:close/>
              </a:path>
              <a:path w="3640454" h="4913630">
                <a:moveTo>
                  <a:pt x="3246214" y="633639"/>
                </a:moveTo>
                <a:lnTo>
                  <a:pt x="3208754" y="582839"/>
                </a:lnTo>
                <a:lnTo>
                  <a:pt x="3218158" y="595539"/>
                </a:lnTo>
                <a:lnTo>
                  <a:pt x="3227701" y="595539"/>
                </a:lnTo>
                <a:lnTo>
                  <a:pt x="3237873" y="608239"/>
                </a:lnTo>
                <a:lnTo>
                  <a:pt x="3249161" y="620939"/>
                </a:lnTo>
                <a:lnTo>
                  <a:pt x="3246214" y="633639"/>
                </a:lnTo>
                <a:close/>
              </a:path>
              <a:path w="3640454" h="4913630">
                <a:moveTo>
                  <a:pt x="1568969" y="620939"/>
                </a:moveTo>
                <a:lnTo>
                  <a:pt x="1558450" y="620939"/>
                </a:lnTo>
                <a:lnTo>
                  <a:pt x="1552164" y="608239"/>
                </a:lnTo>
                <a:lnTo>
                  <a:pt x="1553981" y="595539"/>
                </a:lnTo>
                <a:lnTo>
                  <a:pt x="1560591" y="595539"/>
                </a:lnTo>
                <a:lnTo>
                  <a:pt x="1565307" y="608239"/>
                </a:lnTo>
                <a:lnTo>
                  <a:pt x="1567528" y="608239"/>
                </a:lnTo>
                <a:lnTo>
                  <a:pt x="1568969" y="620939"/>
                </a:lnTo>
                <a:close/>
              </a:path>
              <a:path w="3640454" h="4913630">
                <a:moveTo>
                  <a:pt x="2090312" y="608239"/>
                </a:moveTo>
                <a:lnTo>
                  <a:pt x="2084015" y="608239"/>
                </a:lnTo>
                <a:lnTo>
                  <a:pt x="2077264" y="595539"/>
                </a:lnTo>
                <a:lnTo>
                  <a:pt x="2090369" y="595539"/>
                </a:lnTo>
                <a:lnTo>
                  <a:pt x="2090312" y="608239"/>
                </a:lnTo>
                <a:close/>
              </a:path>
              <a:path w="3640454" h="4913630">
                <a:moveTo>
                  <a:pt x="2401889" y="608239"/>
                </a:moveTo>
                <a:lnTo>
                  <a:pt x="2400973" y="608239"/>
                </a:lnTo>
                <a:lnTo>
                  <a:pt x="2391807" y="595539"/>
                </a:lnTo>
                <a:lnTo>
                  <a:pt x="2401889" y="608239"/>
                </a:lnTo>
                <a:close/>
              </a:path>
              <a:path w="3640454" h="4913630">
                <a:moveTo>
                  <a:pt x="1683884" y="646339"/>
                </a:moveTo>
                <a:lnTo>
                  <a:pt x="1673951" y="646339"/>
                </a:lnTo>
                <a:lnTo>
                  <a:pt x="1670672" y="633639"/>
                </a:lnTo>
                <a:lnTo>
                  <a:pt x="1667663" y="633639"/>
                </a:lnTo>
                <a:lnTo>
                  <a:pt x="1664889" y="620939"/>
                </a:lnTo>
                <a:lnTo>
                  <a:pt x="1661285" y="620939"/>
                </a:lnTo>
                <a:lnTo>
                  <a:pt x="1666506" y="608239"/>
                </a:lnTo>
                <a:lnTo>
                  <a:pt x="1668875" y="608239"/>
                </a:lnTo>
                <a:lnTo>
                  <a:pt x="1674875" y="620939"/>
                </a:lnTo>
                <a:lnTo>
                  <a:pt x="1679396" y="633639"/>
                </a:lnTo>
                <a:lnTo>
                  <a:pt x="1683884" y="646339"/>
                </a:lnTo>
                <a:close/>
              </a:path>
              <a:path w="3640454" h="4913630">
                <a:moveTo>
                  <a:pt x="1909389" y="659039"/>
                </a:moveTo>
                <a:lnTo>
                  <a:pt x="1903882" y="659039"/>
                </a:lnTo>
                <a:lnTo>
                  <a:pt x="1896849" y="646339"/>
                </a:lnTo>
                <a:lnTo>
                  <a:pt x="1890269" y="633639"/>
                </a:lnTo>
                <a:lnTo>
                  <a:pt x="1884240" y="633639"/>
                </a:lnTo>
                <a:lnTo>
                  <a:pt x="1878858" y="620939"/>
                </a:lnTo>
                <a:lnTo>
                  <a:pt x="1879261" y="620939"/>
                </a:lnTo>
                <a:lnTo>
                  <a:pt x="1881361" y="608239"/>
                </a:lnTo>
                <a:lnTo>
                  <a:pt x="1883624" y="608239"/>
                </a:lnTo>
                <a:lnTo>
                  <a:pt x="1891576" y="620939"/>
                </a:lnTo>
                <a:lnTo>
                  <a:pt x="1898193" y="633639"/>
                </a:lnTo>
                <a:lnTo>
                  <a:pt x="1904344" y="646339"/>
                </a:lnTo>
                <a:lnTo>
                  <a:pt x="1909811" y="646339"/>
                </a:lnTo>
                <a:lnTo>
                  <a:pt x="1909389" y="659039"/>
                </a:lnTo>
                <a:close/>
              </a:path>
              <a:path w="3640454" h="4913630">
                <a:moveTo>
                  <a:pt x="2336437" y="646339"/>
                </a:moveTo>
                <a:lnTo>
                  <a:pt x="2321225" y="646339"/>
                </a:lnTo>
                <a:lnTo>
                  <a:pt x="2314278" y="633639"/>
                </a:lnTo>
                <a:lnTo>
                  <a:pt x="2299275" y="620939"/>
                </a:lnTo>
                <a:lnTo>
                  <a:pt x="2299181" y="608239"/>
                </a:lnTo>
                <a:lnTo>
                  <a:pt x="2306117" y="608239"/>
                </a:lnTo>
                <a:lnTo>
                  <a:pt x="2313885" y="620939"/>
                </a:lnTo>
                <a:lnTo>
                  <a:pt x="2321138" y="633639"/>
                </a:lnTo>
                <a:lnTo>
                  <a:pt x="2328069" y="633639"/>
                </a:lnTo>
                <a:lnTo>
                  <a:pt x="2336437" y="646339"/>
                </a:lnTo>
                <a:close/>
              </a:path>
              <a:path w="3640454" h="4913630">
                <a:moveTo>
                  <a:pt x="2428071" y="633639"/>
                </a:moveTo>
                <a:lnTo>
                  <a:pt x="2420309" y="633639"/>
                </a:lnTo>
                <a:lnTo>
                  <a:pt x="2411485" y="620939"/>
                </a:lnTo>
                <a:lnTo>
                  <a:pt x="2401889" y="608239"/>
                </a:lnTo>
                <a:lnTo>
                  <a:pt x="2410675" y="608239"/>
                </a:lnTo>
                <a:lnTo>
                  <a:pt x="2420009" y="620939"/>
                </a:lnTo>
                <a:lnTo>
                  <a:pt x="2428071" y="633639"/>
                </a:lnTo>
                <a:close/>
              </a:path>
              <a:path w="3640454" h="4913630">
                <a:moveTo>
                  <a:pt x="2766331" y="646339"/>
                </a:moveTo>
                <a:lnTo>
                  <a:pt x="2759518" y="646339"/>
                </a:lnTo>
                <a:lnTo>
                  <a:pt x="2749602" y="633639"/>
                </a:lnTo>
                <a:lnTo>
                  <a:pt x="2741004" y="620939"/>
                </a:lnTo>
                <a:lnTo>
                  <a:pt x="2734856" y="608239"/>
                </a:lnTo>
                <a:lnTo>
                  <a:pt x="2748729" y="620939"/>
                </a:lnTo>
                <a:lnTo>
                  <a:pt x="2759294" y="633639"/>
                </a:lnTo>
                <a:lnTo>
                  <a:pt x="2766331" y="646339"/>
                </a:lnTo>
                <a:close/>
              </a:path>
              <a:path w="3640454" h="4913630">
                <a:moveTo>
                  <a:pt x="3154753" y="646339"/>
                </a:moveTo>
                <a:lnTo>
                  <a:pt x="3151869" y="646339"/>
                </a:lnTo>
                <a:lnTo>
                  <a:pt x="3141474" y="633639"/>
                </a:lnTo>
                <a:lnTo>
                  <a:pt x="3131566" y="620939"/>
                </a:lnTo>
                <a:lnTo>
                  <a:pt x="3124473" y="608239"/>
                </a:lnTo>
                <a:lnTo>
                  <a:pt x="3135390" y="620939"/>
                </a:lnTo>
                <a:lnTo>
                  <a:pt x="3145947" y="633639"/>
                </a:lnTo>
                <a:lnTo>
                  <a:pt x="3154753" y="646339"/>
                </a:lnTo>
                <a:close/>
              </a:path>
              <a:path w="3640454" h="4913630">
                <a:moveTo>
                  <a:pt x="1998056" y="633639"/>
                </a:moveTo>
                <a:lnTo>
                  <a:pt x="1995311" y="633639"/>
                </a:lnTo>
                <a:lnTo>
                  <a:pt x="1993156" y="620939"/>
                </a:lnTo>
                <a:lnTo>
                  <a:pt x="1999996" y="620939"/>
                </a:lnTo>
                <a:lnTo>
                  <a:pt x="1998056" y="633639"/>
                </a:lnTo>
                <a:close/>
              </a:path>
              <a:path w="3640454" h="4913630">
                <a:moveTo>
                  <a:pt x="2227709" y="646339"/>
                </a:moveTo>
                <a:lnTo>
                  <a:pt x="2220388" y="646339"/>
                </a:lnTo>
                <a:lnTo>
                  <a:pt x="2214438" y="633639"/>
                </a:lnTo>
                <a:lnTo>
                  <a:pt x="2206935" y="633639"/>
                </a:lnTo>
                <a:lnTo>
                  <a:pt x="2207431" y="620939"/>
                </a:lnTo>
                <a:lnTo>
                  <a:pt x="2213925" y="620939"/>
                </a:lnTo>
                <a:lnTo>
                  <a:pt x="2227709" y="646339"/>
                </a:lnTo>
                <a:close/>
              </a:path>
              <a:path w="3640454" h="4913630">
                <a:moveTo>
                  <a:pt x="3381308" y="659039"/>
                </a:moveTo>
                <a:lnTo>
                  <a:pt x="3369703" y="646339"/>
                </a:lnTo>
                <a:lnTo>
                  <a:pt x="3358591" y="646339"/>
                </a:lnTo>
                <a:lnTo>
                  <a:pt x="3349686" y="633639"/>
                </a:lnTo>
                <a:lnTo>
                  <a:pt x="3344705" y="620939"/>
                </a:lnTo>
                <a:lnTo>
                  <a:pt x="3354843" y="620939"/>
                </a:lnTo>
                <a:lnTo>
                  <a:pt x="3364034" y="633639"/>
                </a:lnTo>
                <a:lnTo>
                  <a:pt x="3372712" y="646339"/>
                </a:lnTo>
                <a:lnTo>
                  <a:pt x="3381308" y="659039"/>
                </a:lnTo>
                <a:close/>
              </a:path>
              <a:path w="3640454" h="4913630">
                <a:moveTo>
                  <a:pt x="3472907" y="671739"/>
                </a:moveTo>
                <a:lnTo>
                  <a:pt x="3463966" y="659039"/>
                </a:lnTo>
                <a:lnTo>
                  <a:pt x="3455093" y="646339"/>
                </a:lnTo>
                <a:lnTo>
                  <a:pt x="3447759" y="633639"/>
                </a:lnTo>
                <a:lnTo>
                  <a:pt x="3443437" y="620939"/>
                </a:lnTo>
                <a:lnTo>
                  <a:pt x="3452422" y="633639"/>
                </a:lnTo>
                <a:lnTo>
                  <a:pt x="3460167" y="646339"/>
                </a:lnTo>
                <a:lnTo>
                  <a:pt x="3466915" y="659039"/>
                </a:lnTo>
                <a:lnTo>
                  <a:pt x="3472907" y="671739"/>
                </a:lnTo>
                <a:close/>
              </a:path>
              <a:path w="3640454" h="4913630">
                <a:moveTo>
                  <a:pt x="3533646" y="659039"/>
                </a:moveTo>
                <a:lnTo>
                  <a:pt x="3526311" y="646339"/>
                </a:lnTo>
                <a:lnTo>
                  <a:pt x="3519422" y="646339"/>
                </a:lnTo>
                <a:lnTo>
                  <a:pt x="3513058" y="633639"/>
                </a:lnTo>
                <a:lnTo>
                  <a:pt x="3507299" y="620939"/>
                </a:lnTo>
                <a:lnTo>
                  <a:pt x="3515081" y="620939"/>
                </a:lnTo>
                <a:lnTo>
                  <a:pt x="3523013" y="633639"/>
                </a:lnTo>
                <a:lnTo>
                  <a:pt x="3529674" y="646339"/>
                </a:lnTo>
                <a:lnTo>
                  <a:pt x="3533646" y="659039"/>
                </a:lnTo>
                <a:close/>
              </a:path>
              <a:path w="3640454" h="4913630">
                <a:moveTo>
                  <a:pt x="2121793" y="646339"/>
                </a:moveTo>
                <a:lnTo>
                  <a:pt x="2117355" y="646339"/>
                </a:lnTo>
                <a:lnTo>
                  <a:pt x="2119505" y="633639"/>
                </a:lnTo>
                <a:lnTo>
                  <a:pt x="2121793" y="646339"/>
                </a:lnTo>
                <a:close/>
              </a:path>
              <a:path w="3640454" h="4913630">
                <a:moveTo>
                  <a:pt x="2672913" y="671739"/>
                </a:moveTo>
                <a:lnTo>
                  <a:pt x="2669384" y="671739"/>
                </a:lnTo>
                <a:lnTo>
                  <a:pt x="2658864" y="659039"/>
                </a:lnTo>
                <a:lnTo>
                  <a:pt x="2649365" y="646339"/>
                </a:lnTo>
                <a:lnTo>
                  <a:pt x="2643056" y="633639"/>
                </a:lnTo>
                <a:lnTo>
                  <a:pt x="2653603" y="646339"/>
                </a:lnTo>
                <a:lnTo>
                  <a:pt x="2664041" y="659039"/>
                </a:lnTo>
                <a:lnTo>
                  <a:pt x="2672913" y="671739"/>
                </a:lnTo>
                <a:close/>
              </a:path>
              <a:path w="3640454" h="4913630">
                <a:moveTo>
                  <a:pt x="3056454" y="671739"/>
                </a:moveTo>
                <a:lnTo>
                  <a:pt x="3047328" y="671739"/>
                </a:lnTo>
                <a:lnTo>
                  <a:pt x="3037138" y="659039"/>
                </a:lnTo>
                <a:lnTo>
                  <a:pt x="3028091" y="646339"/>
                </a:lnTo>
                <a:lnTo>
                  <a:pt x="3022393" y="633639"/>
                </a:lnTo>
                <a:lnTo>
                  <a:pt x="3032136" y="646339"/>
                </a:lnTo>
                <a:lnTo>
                  <a:pt x="3042247" y="646339"/>
                </a:lnTo>
                <a:lnTo>
                  <a:pt x="3050947" y="659039"/>
                </a:lnTo>
                <a:lnTo>
                  <a:pt x="3056454" y="671739"/>
                </a:lnTo>
                <a:close/>
              </a:path>
              <a:path w="3640454" h="4913630">
                <a:moveTo>
                  <a:pt x="1489904" y="671739"/>
                </a:moveTo>
                <a:lnTo>
                  <a:pt x="1479665" y="671739"/>
                </a:lnTo>
                <a:lnTo>
                  <a:pt x="1477486" y="659039"/>
                </a:lnTo>
                <a:lnTo>
                  <a:pt x="1479189" y="659039"/>
                </a:lnTo>
                <a:lnTo>
                  <a:pt x="1480091" y="646339"/>
                </a:lnTo>
                <a:lnTo>
                  <a:pt x="1486709" y="646339"/>
                </a:lnTo>
                <a:lnTo>
                  <a:pt x="1487490" y="659039"/>
                </a:lnTo>
                <a:lnTo>
                  <a:pt x="1489904" y="671739"/>
                </a:lnTo>
                <a:close/>
              </a:path>
              <a:path w="3640454" h="4913630">
                <a:moveTo>
                  <a:pt x="1688798" y="659039"/>
                </a:moveTo>
                <a:lnTo>
                  <a:pt x="1682424" y="659039"/>
                </a:lnTo>
                <a:lnTo>
                  <a:pt x="1677446" y="646339"/>
                </a:lnTo>
                <a:lnTo>
                  <a:pt x="1688666" y="646339"/>
                </a:lnTo>
                <a:lnTo>
                  <a:pt x="1688798" y="659039"/>
                </a:lnTo>
                <a:close/>
              </a:path>
              <a:path w="3640454" h="4913630">
                <a:moveTo>
                  <a:pt x="1823427" y="684439"/>
                </a:moveTo>
                <a:lnTo>
                  <a:pt x="1809010" y="684439"/>
                </a:lnTo>
                <a:lnTo>
                  <a:pt x="1802945" y="671739"/>
                </a:lnTo>
                <a:lnTo>
                  <a:pt x="1797213" y="659039"/>
                </a:lnTo>
                <a:lnTo>
                  <a:pt x="1790521" y="659039"/>
                </a:lnTo>
                <a:lnTo>
                  <a:pt x="1790993" y="646339"/>
                </a:lnTo>
                <a:lnTo>
                  <a:pt x="1797963" y="646339"/>
                </a:lnTo>
                <a:lnTo>
                  <a:pt x="1804699" y="659039"/>
                </a:lnTo>
                <a:lnTo>
                  <a:pt x="1810539" y="671739"/>
                </a:lnTo>
                <a:lnTo>
                  <a:pt x="1816335" y="671739"/>
                </a:lnTo>
                <a:lnTo>
                  <a:pt x="1823427" y="684439"/>
                </a:lnTo>
                <a:close/>
              </a:path>
              <a:path w="3640454" h="4913630">
                <a:moveTo>
                  <a:pt x="2141978" y="671739"/>
                </a:moveTo>
                <a:lnTo>
                  <a:pt x="2133023" y="671739"/>
                </a:lnTo>
                <a:lnTo>
                  <a:pt x="2128909" y="659039"/>
                </a:lnTo>
                <a:lnTo>
                  <a:pt x="2120851" y="659039"/>
                </a:lnTo>
                <a:lnTo>
                  <a:pt x="2116930" y="646339"/>
                </a:lnTo>
                <a:lnTo>
                  <a:pt x="2129539" y="646339"/>
                </a:lnTo>
                <a:lnTo>
                  <a:pt x="2135776" y="659039"/>
                </a:lnTo>
                <a:lnTo>
                  <a:pt x="2141978" y="671739"/>
                </a:lnTo>
                <a:close/>
              </a:path>
              <a:path w="3640454" h="4913630">
                <a:moveTo>
                  <a:pt x="2242040" y="659039"/>
                </a:moveTo>
                <a:lnTo>
                  <a:pt x="2233820" y="659039"/>
                </a:lnTo>
                <a:lnTo>
                  <a:pt x="2226374" y="646339"/>
                </a:lnTo>
                <a:lnTo>
                  <a:pt x="2234561" y="646339"/>
                </a:lnTo>
                <a:lnTo>
                  <a:pt x="2242040" y="659039"/>
                </a:lnTo>
                <a:close/>
              </a:path>
              <a:path w="3640454" h="4913630">
                <a:moveTo>
                  <a:pt x="1609873" y="709839"/>
                </a:moveTo>
                <a:lnTo>
                  <a:pt x="1600790" y="709839"/>
                </a:lnTo>
                <a:lnTo>
                  <a:pt x="1599365" y="697139"/>
                </a:lnTo>
                <a:lnTo>
                  <a:pt x="1594764" y="697139"/>
                </a:lnTo>
                <a:lnTo>
                  <a:pt x="1590226" y="684439"/>
                </a:lnTo>
                <a:lnTo>
                  <a:pt x="1585762" y="671739"/>
                </a:lnTo>
                <a:lnTo>
                  <a:pt x="1581380" y="671739"/>
                </a:lnTo>
                <a:lnTo>
                  <a:pt x="1579869" y="659039"/>
                </a:lnTo>
                <a:lnTo>
                  <a:pt x="1589106" y="659039"/>
                </a:lnTo>
                <a:lnTo>
                  <a:pt x="1609368" y="697139"/>
                </a:lnTo>
                <a:lnTo>
                  <a:pt x="1609873" y="709839"/>
                </a:lnTo>
                <a:close/>
              </a:path>
              <a:path w="3640454" h="4913630">
                <a:moveTo>
                  <a:pt x="2043867" y="684439"/>
                </a:moveTo>
                <a:lnTo>
                  <a:pt x="2035685" y="684439"/>
                </a:lnTo>
                <a:lnTo>
                  <a:pt x="2030485" y="671739"/>
                </a:lnTo>
                <a:lnTo>
                  <a:pt x="2023917" y="671739"/>
                </a:lnTo>
                <a:lnTo>
                  <a:pt x="2022945" y="659039"/>
                </a:lnTo>
                <a:lnTo>
                  <a:pt x="2029335" y="659039"/>
                </a:lnTo>
                <a:lnTo>
                  <a:pt x="2037373" y="671739"/>
                </a:lnTo>
                <a:lnTo>
                  <a:pt x="2043867" y="684439"/>
                </a:lnTo>
                <a:close/>
              </a:path>
              <a:path w="3640454" h="4913630">
                <a:moveTo>
                  <a:pt x="2585471" y="697139"/>
                </a:moveTo>
                <a:lnTo>
                  <a:pt x="2575336" y="684439"/>
                </a:lnTo>
                <a:lnTo>
                  <a:pt x="2564459" y="684439"/>
                </a:lnTo>
                <a:lnTo>
                  <a:pt x="2555511" y="671739"/>
                </a:lnTo>
                <a:lnTo>
                  <a:pt x="2551159" y="659039"/>
                </a:lnTo>
                <a:lnTo>
                  <a:pt x="2560316" y="659039"/>
                </a:lnTo>
                <a:lnTo>
                  <a:pt x="2570162" y="671739"/>
                </a:lnTo>
                <a:lnTo>
                  <a:pt x="2579084" y="684439"/>
                </a:lnTo>
                <a:lnTo>
                  <a:pt x="2585471" y="697139"/>
                </a:lnTo>
                <a:close/>
              </a:path>
              <a:path w="3640454" h="4913630">
                <a:moveTo>
                  <a:pt x="2942039" y="697139"/>
                </a:moveTo>
                <a:lnTo>
                  <a:pt x="2933333" y="684439"/>
                </a:lnTo>
                <a:lnTo>
                  <a:pt x="2923359" y="684439"/>
                </a:lnTo>
                <a:lnTo>
                  <a:pt x="2914273" y="671739"/>
                </a:lnTo>
                <a:lnTo>
                  <a:pt x="2908230" y="659039"/>
                </a:lnTo>
                <a:lnTo>
                  <a:pt x="2917803" y="659039"/>
                </a:lnTo>
                <a:lnTo>
                  <a:pt x="2927322" y="671739"/>
                </a:lnTo>
                <a:lnTo>
                  <a:pt x="2935748" y="684439"/>
                </a:lnTo>
                <a:lnTo>
                  <a:pt x="2942039" y="697139"/>
                </a:lnTo>
                <a:close/>
              </a:path>
              <a:path w="3640454" h="4913630">
                <a:moveTo>
                  <a:pt x="3310894" y="709839"/>
                </a:moveTo>
                <a:lnTo>
                  <a:pt x="3301717" y="697139"/>
                </a:lnTo>
                <a:lnTo>
                  <a:pt x="3293122" y="684439"/>
                </a:lnTo>
                <a:lnTo>
                  <a:pt x="3284878" y="671739"/>
                </a:lnTo>
                <a:lnTo>
                  <a:pt x="3276752" y="659039"/>
                </a:lnTo>
                <a:lnTo>
                  <a:pt x="3286401" y="671739"/>
                </a:lnTo>
                <a:lnTo>
                  <a:pt x="3295783" y="684439"/>
                </a:lnTo>
                <a:lnTo>
                  <a:pt x="3304185" y="684439"/>
                </a:lnTo>
                <a:lnTo>
                  <a:pt x="3310894" y="709839"/>
                </a:lnTo>
                <a:close/>
              </a:path>
              <a:path w="3640454" h="4913630">
                <a:moveTo>
                  <a:pt x="1489762" y="684439"/>
                </a:moveTo>
                <a:lnTo>
                  <a:pt x="1485921" y="684439"/>
                </a:lnTo>
                <a:lnTo>
                  <a:pt x="1482791" y="671739"/>
                </a:lnTo>
                <a:lnTo>
                  <a:pt x="1496096" y="671739"/>
                </a:lnTo>
                <a:lnTo>
                  <a:pt x="1489762" y="684439"/>
                </a:lnTo>
                <a:close/>
              </a:path>
              <a:path w="3640454" h="4913630">
                <a:moveTo>
                  <a:pt x="2148837" y="684439"/>
                </a:moveTo>
                <a:lnTo>
                  <a:pt x="2146521" y="684439"/>
                </a:lnTo>
                <a:lnTo>
                  <a:pt x="2140430" y="671739"/>
                </a:lnTo>
                <a:lnTo>
                  <a:pt x="2149776" y="671739"/>
                </a:lnTo>
                <a:lnTo>
                  <a:pt x="2148837" y="684439"/>
                </a:lnTo>
                <a:close/>
              </a:path>
              <a:path w="3640454" h="4913630">
                <a:moveTo>
                  <a:pt x="2490790" y="709839"/>
                </a:moveTo>
                <a:lnTo>
                  <a:pt x="2480674" y="697139"/>
                </a:lnTo>
                <a:lnTo>
                  <a:pt x="2471976" y="697139"/>
                </a:lnTo>
                <a:lnTo>
                  <a:pt x="2464240" y="684439"/>
                </a:lnTo>
                <a:lnTo>
                  <a:pt x="2457009" y="671739"/>
                </a:lnTo>
                <a:lnTo>
                  <a:pt x="2467937" y="684439"/>
                </a:lnTo>
                <a:lnTo>
                  <a:pt x="2478196" y="684439"/>
                </a:lnTo>
                <a:lnTo>
                  <a:pt x="2486306" y="697139"/>
                </a:lnTo>
                <a:lnTo>
                  <a:pt x="2490790" y="709839"/>
                </a:lnTo>
                <a:close/>
              </a:path>
              <a:path w="3640454" h="4913630">
                <a:moveTo>
                  <a:pt x="1818990" y="697139"/>
                </a:moveTo>
                <a:lnTo>
                  <a:pt x="1816702" y="697139"/>
                </a:lnTo>
                <a:lnTo>
                  <a:pt x="1815214" y="684439"/>
                </a:lnTo>
                <a:lnTo>
                  <a:pt x="1823455" y="684439"/>
                </a:lnTo>
                <a:lnTo>
                  <a:pt x="1818990" y="697139"/>
                </a:lnTo>
                <a:close/>
              </a:path>
              <a:path w="3640454" h="4913630">
                <a:moveTo>
                  <a:pt x="1954275" y="709839"/>
                </a:moveTo>
                <a:lnTo>
                  <a:pt x="1940720" y="709839"/>
                </a:lnTo>
                <a:lnTo>
                  <a:pt x="1934658" y="697139"/>
                </a:lnTo>
                <a:lnTo>
                  <a:pt x="1932940" y="697139"/>
                </a:lnTo>
                <a:lnTo>
                  <a:pt x="1932998" y="684439"/>
                </a:lnTo>
                <a:lnTo>
                  <a:pt x="1941087" y="684439"/>
                </a:lnTo>
                <a:lnTo>
                  <a:pt x="1948396" y="697139"/>
                </a:lnTo>
                <a:lnTo>
                  <a:pt x="1954275" y="709839"/>
                </a:lnTo>
                <a:close/>
              </a:path>
              <a:path w="3640454" h="4913630">
                <a:moveTo>
                  <a:pt x="2057422" y="697139"/>
                </a:moveTo>
                <a:lnTo>
                  <a:pt x="2047926" y="697139"/>
                </a:lnTo>
                <a:lnTo>
                  <a:pt x="2040918" y="684439"/>
                </a:lnTo>
                <a:lnTo>
                  <a:pt x="2050325" y="684439"/>
                </a:lnTo>
                <a:lnTo>
                  <a:pt x="2057422" y="697139"/>
                </a:lnTo>
                <a:close/>
              </a:path>
              <a:path w="3640454" h="4913630">
                <a:moveTo>
                  <a:pt x="2397525" y="722539"/>
                </a:moveTo>
                <a:lnTo>
                  <a:pt x="2387303" y="722539"/>
                </a:lnTo>
                <a:lnTo>
                  <a:pt x="2379786" y="709839"/>
                </a:lnTo>
                <a:lnTo>
                  <a:pt x="2374525" y="697139"/>
                </a:lnTo>
                <a:lnTo>
                  <a:pt x="2364074" y="684439"/>
                </a:lnTo>
                <a:lnTo>
                  <a:pt x="2367732" y="684439"/>
                </a:lnTo>
                <a:lnTo>
                  <a:pt x="2375892" y="697139"/>
                </a:lnTo>
                <a:lnTo>
                  <a:pt x="2383552" y="697139"/>
                </a:lnTo>
                <a:lnTo>
                  <a:pt x="2390749" y="709839"/>
                </a:lnTo>
                <a:lnTo>
                  <a:pt x="2397525" y="722539"/>
                </a:lnTo>
                <a:close/>
              </a:path>
              <a:path w="3640454" h="4913630">
                <a:moveTo>
                  <a:pt x="2832839" y="722539"/>
                </a:moveTo>
                <a:lnTo>
                  <a:pt x="2824018" y="722539"/>
                </a:lnTo>
                <a:lnTo>
                  <a:pt x="2815228" y="709839"/>
                </a:lnTo>
                <a:lnTo>
                  <a:pt x="2806671" y="697139"/>
                </a:lnTo>
                <a:lnTo>
                  <a:pt x="2798552" y="684439"/>
                </a:lnTo>
                <a:lnTo>
                  <a:pt x="2808856" y="697139"/>
                </a:lnTo>
                <a:lnTo>
                  <a:pt x="2818592" y="697139"/>
                </a:lnTo>
                <a:lnTo>
                  <a:pt x="2826880" y="709839"/>
                </a:lnTo>
                <a:lnTo>
                  <a:pt x="2832839" y="722539"/>
                </a:lnTo>
                <a:close/>
              </a:path>
              <a:path w="3640454" h="4913630">
                <a:moveTo>
                  <a:pt x="3222142" y="735239"/>
                </a:moveTo>
                <a:lnTo>
                  <a:pt x="3212880" y="722539"/>
                </a:lnTo>
                <a:lnTo>
                  <a:pt x="3204439" y="709839"/>
                </a:lnTo>
                <a:lnTo>
                  <a:pt x="3196447" y="697139"/>
                </a:lnTo>
                <a:lnTo>
                  <a:pt x="3188534" y="684439"/>
                </a:lnTo>
                <a:lnTo>
                  <a:pt x="3199038" y="697139"/>
                </a:lnTo>
                <a:lnTo>
                  <a:pt x="3209439" y="709839"/>
                </a:lnTo>
                <a:lnTo>
                  <a:pt x="3217790" y="722539"/>
                </a:lnTo>
                <a:lnTo>
                  <a:pt x="3222142" y="735239"/>
                </a:lnTo>
                <a:close/>
              </a:path>
              <a:path w="3640454" h="4913630">
                <a:moveTo>
                  <a:pt x="1737788" y="735239"/>
                </a:moveTo>
                <a:lnTo>
                  <a:pt x="1731923" y="735239"/>
                </a:lnTo>
                <a:lnTo>
                  <a:pt x="1724938" y="722539"/>
                </a:lnTo>
                <a:lnTo>
                  <a:pt x="1718774" y="709839"/>
                </a:lnTo>
                <a:lnTo>
                  <a:pt x="1713157" y="709839"/>
                </a:lnTo>
                <a:lnTo>
                  <a:pt x="1707002" y="697139"/>
                </a:lnTo>
                <a:lnTo>
                  <a:pt x="1718959" y="697139"/>
                </a:lnTo>
                <a:lnTo>
                  <a:pt x="1727035" y="709839"/>
                </a:lnTo>
                <a:lnTo>
                  <a:pt x="1734469" y="722539"/>
                </a:lnTo>
                <a:lnTo>
                  <a:pt x="1737788" y="735239"/>
                </a:lnTo>
                <a:close/>
              </a:path>
              <a:path w="3640454" h="4913630">
                <a:moveTo>
                  <a:pt x="2282930" y="709839"/>
                </a:moveTo>
                <a:lnTo>
                  <a:pt x="2270215" y="709839"/>
                </a:lnTo>
                <a:lnTo>
                  <a:pt x="2268684" y="697139"/>
                </a:lnTo>
                <a:lnTo>
                  <a:pt x="2274641" y="697139"/>
                </a:lnTo>
                <a:lnTo>
                  <a:pt x="2282930" y="709839"/>
                </a:lnTo>
                <a:close/>
              </a:path>
              <a:path w="3640454" h="4913630">
                <a:moveTo>
                  <a:pt x="3430057" y="735239"/>
                </a:moveTo>
                <a:lnTo>
                  <a:pt x="3427774" y="735239"/>
                </a:lnTo>
                <a:lnTo>
                  <a:pt x="3419089" y="722539"/>
                </a:lnTo>
                <a:lnTo>
                  <a:pt x="3411654" y="709839"/>
                </a:lnTo>
                <a:lnTo>
                  <a:pt x="3406978" y="697139"/>
                </a:lnTo>
                <a:lnTo>
                  <a:pt x="3415770" y="709839"/>
                </a:lnTo>
                <a:lnTo>
                  <a:pt x="3423355" y="722539"/>
                </a:lnTo>
                <a:lnTo>
                  <a:pt x="3430057" y="735239"/>
                </a:lnTo>
                <a:close/>
              </a:path>
              <a:path w="3640454" h="4913630">
                <a:moveTo>
                  <a:pt x="1418604" y="735239"/>
                </a:moveTo>
                <a:lnTo>
                  <a:pt x="1406860" y="735239"/>
                </a:lnTo>
                <a:lnTo>
                  <a:pt x="1401706" y="722539"/>
                </a:lnTo>
                <a:lnTo>
                  <a:pt x="1405649" y="709839"/>
                </a:lnTo>
                <a:lnTo>
                  <a:pt x="1407998" y="709839"/>
                </a:lnTo>
                <a:lnTo>
                  <a:pt x="1416114" y="722539"/>
                </a:lnTo>
                <a:lnTo>
                  <a:pt x="1418604" y="735239"/>
                </a:lnTo>
                <a:close/>
              </a:path>
              <a:path w="3640454" h="4913630">
                <a:moveTo>
                  <a:pt x="1967814" y="722539"/>
                </a:moveTo>
                <a:lnTo>
                  <a:pt x="1953095" y="722539"/>
                </a:lnTo>
                <a:lnTo>
                  <a:pt x="1946877" y="709839"/>
                </a:lnTo>
                <a:lnTo>
                  <a:pt x="1960119" y="709839"/>
                </a:lnTo>
                <a:lnTo>
                  <a:pt x="1967814" y="722539"/>
                </a:lnTo>
                <a:close/>
              </a:path>
              <a:path w="3640454" h="4913630">
                <a:moveTo>
                  <a:pt x="2209895" y="747939"/>
                </a:moveTo>
                <a:lnTo>
                  <a:pt x="2196506" y="747939"/>
                </a:lnTo>
                <a:lnTo>
                  <a:pt x="2189374" y="735239"/>
                </a:lnTo>
                <a:lnTo>
                  <a:pt x="2182579" y="722539"/>
                </a:lnTo>
                <a:lnTo>
                  <a:pt x="2175129" y="722539"/>
                </a:lnTo>
                <a:lnTo>
                  <a:pt x="2175726" y="709839"/>
                </a:lnTo>
                <a:lnTo>
                  <a:pt x="2180515" y="709839"/>
                </a:lnTo>
                <a:lnTo>
                  <a:pt x="2188788" y="722539"/>
                </a:lnTo>
                <a:lnTo>
                  <a:pt x="2196086" y="735239"/>
                </a:lnTo>
                <a:lnTo>
                  <a:pt x="2202944" y="735239"/>
                </a:lnTo>
                <a:lnTo>
                  <a:pt x="2209895" y="747939"/>
                </a:lnTo>
                <a:close/>
              </a:path>
              <a:path w="3640454" h="4913630">
                <a:moveTo>
                  <a:pt x="2304772" y="735239"/>
                </a:moveTo>
                <a:lnTo>
                  <a:pt x="2297517" y="735239"/>
                </a:lnTo>
                <a:lnTo>
                  <a:pt x="2289939" y="722539"/>
                </a:lnTo>
                <a:lnTo>
                  <a:pt x="2283331" y="722539"/>
                </a:lnTo>
                <a:lnTo>
                  <a:pt x="2276760" y="709839"/>
                </a:lnTo>
                <a:lnTo>
                  <a:pt x="2289629" y="709839"/>
                </a:lnTo>
                <a:lnTo>
                  <a:pt x="2296285" y="722539"/>
                </a:lnTo>
                <a:lnTo>
                  <a:pt x="2304772" y="735239"/>
                </a:lnTo>
                <a:close/>
              </a:path>
              <a:path w="3640454" h="4913630">
                <a:moveTo>
                  <a:pt x="2721025" y="722539"/>
                </a:moveTo>
                <a:lnTo>
                  <a:pt x="2708742" y="722539"/>
                </a:lnTo>
                <a:lnTo>
                  <a:pt x="2707267" y="709839"/>
                </a:lnTo>
                <a:lnTo>
                  <a:pt x="2713475" y="709839"/>
                </a:lnTo>
                <a:lnTo>
                  <a:pt x="2721025" y="722539"/>
                </a:lnTo>
                <a:close/>
              </a:path>
              <a:path w="3640454" h="4913630">
                <a:moveTo>
                  <a:pt x="3119089" y="747939"/>
                </a:moveTo>
                <a:lnTo>
                  <a:pt x="3111744" y="747939"/>
                </a:lnTo>
                <a:lnTo>
                  <a:pt x="3104832" y="735239"/>
                </a:lnTo>
                <a:lnTo>
                  <a:pt x="3097840" y="735239"/>
                </a:lnTo>
                <a:lnTo>
                  <a:pt x="3091474" y="722539"/>
                </a:lnTo>
                <a:lnTo>
                  <a:pt x="3086437" y="709839"/>
                </a:lnTo>
                <a:lnTo>
                  <a:pt x="3095681" y="722539"/>
                </a:lnTo>
                <a:lnTo>
                  <a:pt x="3103710" y="722539"/>
                </a:lnTo>
                <a:lnTo>
                  <a:pt x="3110978" y="735239"/>
                </a:lnTo>
                <a:lnTo>
                  <a:pt x="3119089" y="747939"/>
                </a:lnTo>
                <a:close/>
              </a:path>
              <a:path w="3640454" h="4913630">
                <a:moveTo>
                  <a:pt x="3522158" y="760639"/>
                </a:moveTo>
                <a:lnTo>
                  <a:pt x="3514963" y="747939"/>
                </a:lnTo>
                <a:lnTo>
                  <a:pt x="3508521" y="735239"/>
                </a:lnTo>
                <a:lnTo>
                  <a:pt x="3503127" y="722539"/>
                </a:lnTo>
                <a:lnTo>
                  <a:pt x="3499074" y="709839"/>
                </a:lnTo>
                <a:lnTo>
                  <a:pt x="3506594" y="722539"/>
                </a:lnTo>
                <a:lnTo>
                  <a:pt x="3512909" y="735239"/>
                </a:lnTo>
                <a:lnTo>
                  <a:pt x="3518078" y="747939"/>
                </a:lnTo>
                <a:lnTo>
                  <a:pt x="3522158" y="760639"/>
                </a:lnTo>
                <a:close/>
              </a:path>
              <a:path w="3640454" h="4913630">
                <a:moveTo>
                  <a:pt x="3580198" y="760639"/>
                </a:moveTo>
                <a:lnTo>
                  <a:pt x="3576020" y="760639"/>
                </a:lnTo>
                <a:lnTo>
                  <a:pt x="3554787" y="709839"/>
                </a:lnTo>
                <a:lnTo>
                  <a:pt x="3559248" y="709839"/>
                </a:lnTo>
                <a:lnTo>
                  <a:pt x="3565342" y="722539"/>
                </a:lnTo>
                <a:lnTo>
                  <a:pt x="3570858" y="735239"/>
                </a:lnTo>
                <a:lnTo>
                  <a:pt x="3575807" y="747939"/>
                </a:lnTo>
                <a:lnTo>
                  <a:pt x="3580198" y="760639"/>
                </a:lnTo>
                <a:close/>
              </a:path>
              <a:path w="3640454" h="4913630">
                <a:moveTo>
                  <a:pt x="1531231" y="760639"/>
                </a:moveTo>
                <a:lnTo>
                  <a:pt x="1523367" y="760639"/>
                </a:lnTo>
                <a:lnTo>
                  <a:pt x="1517741" y="747939"/>
                </a:lnTo>
                <a:lnTo>
                  <a:pt x="1512594" y="747939"/>
                </a:lnTo>
                <a:lnTo>
                  <a:pt x="1508058" y="735239"/>
                </a:lnTo>
                <a:lnTo>
                  <a:pt x="1504268" y="722539"/>
                </a:lnTo>
                <a:lnTo>
                  <a:pt x="1516084" y="722539"/>
                </a:lnTo>
                <a:lnTo>
                  <a:pt x="1521086" y="735239"/>
                </a:lnTo>
                <a:lnTo>
                  <a:pt x="1531231" y="760639"/>
                </a:lnTo>
                <a:close/>
              </a:path>
              <a:path w="3640454" h="4913630">
                <a:moveTo>
                  <a:pt x="1858946" y="735239"/>
                </a:moveTo>
                <a:lnTo>
                  <a:pt x="1846059" y="735239"/>
                </a:lnTo>
                <a:lnTo>
                  <a:pt x="1844955" y="722539"/>
                </a:lnTo>
                <a:lnTo>
                  <a:pt x="1852146" y="722539"/>
                </a:lnTo>
                <a:lnTo>
                  <a:pt x="1858946" y="735239"/>
                </a:lnTo>
                <a:close/>
              </a:path>
              <a:path w="3640454" h="4913630">
                <a:moveTo>
                  <a:pt x="1963168" y="735239"/>
                </a:moveTo>
                <a:lnTo>
                  <a:pt x="1960813" y="722539"/>
                </a:lnTo>
                <a:lnTo>
                  <a:pt x="1968517" y="722539"/>
                </a:lnTo>
                <a:lnTo>
                  <a:pt x="1963168" y="735239"/>
                </a:lnTo>
                <a:close/>
              </a:path>
              <a:path w="3640454" h="4913630">
                <a:moveTo>
                  <a:pt x="2618297" y="735239"/>
                </a:moveTo>
                <a:lnTo>
                  <a:pt x="2615800" y="735239"/>
                </a:lnTo>
                <a:lnTo>
                  <a:pt x="2617004" y="722539"/>
                </a:lnTo>
                <a:lnTo>
                  <a:pt x="2618297" y="735239"/>
                </a:lnTo>
                <a:close/>
              </a:path>
              <a:path w="3640454" h="4913630">
                <a:moveTo>
                  <a:pt x="2741979" y="747939"/>
                </a:moveTo>
                <a:lnTo>
                  <a:pt x="2731507" y="747939"/>
                </a:lnTo>
                <a:lnTo>
                  <a:pt x="2723660" y="735239"/>
                </a:lnTo>
                <a:lnTo>
                  <a:pt x="2716293" y="722539"/>
                </a:lnTo>
                <a:lnTo>
                  <a:pt x="2728534" y="722539"/>
                </a:lnTo>
                <a:lnTo>
                  <a:pt x="2735640" y="735239"/>
                </a:lnTo>
                <a:lnTo>
                  <a:pt x="2741979" y="747939"/>
                </a:lnTo>
                <a:close/>
              </a:path>
              <a:path w="3640454" h="4913630">
                <a:moveTo>
                  <a:pt x="1657910" y="786039"/>
                </a:moveTo>
                <a:lnTo>
                  <a:pt x="1650246" y="786039"/>
                </a:lnTo>
                <a:lnTo>
                  <a:pt x="1643672" y="773339"/>
                </a:lnTo>
                <a:lnTo>
                  <a:pt x="1637538" y="760639"/>
                </a:lnTo>
                <a:lnTo>
                  <a:pt x="1631856" y="760639"/>
                </a:lnTo>
                <a:lnTo>
                  <a:pt x="1626635" y="747939"/>
                </a:lnTo>
                <a:lnTo>
                  <a:pt x="1626447" y="747939"/>
                </a:lnTo>
                <a:lnTo>
                  <a:pt x="1629638" y="735239"/>
                </a:lnTo>
                <a:lnTo>
                  <a:pt x="1632519" y="735239"/>
                </a:lnTo>
                <a:lnTo>
                  <a:pt x="1639317" y="747939"/>
                </a:lnTo>
                <a:lnTo>
                  <a:pt x="1645492" y="760639"/>
                </a:lnTo>
                <a:lnTo>
                  <a:pt x="1658001" y="773339"/>
                </a:lnTo>
                <a:lnTo>
                  <a:pt x="1657836" y="773339"/>
                </a:lnTo>
                <a:lnTo>
                  <a:pt x="1657910" y="786039"/>
                </a:lnTo>
                <a:close/>
              </a:path>
              <a:path w="3640454" h="4913630">
                <a:moveTo>
                  <a:pt x="1878522" y="760639"/>
                </a:moveTo>
                <a:lnTo>
                  <a:pt x="1864322" y="760639"/>
                </a:lnTo>
                <a:lnTo>
                  <a:pt x="1857861" y="747939"/>
                </a:lnTo>
                <a:lnTo>
                  <a:pt x="1851805" y="735239"/>
                </a:lnTo>
                <a:lnTo>
                  <a:pt x="1865062" y="735239"/>
                </a:lnTo>
                <a:lnTo>
                  <a:pt x="1871144" y="747939"/>
                </a:lnTo>
                <a:lnTo>
                  <a:pt x="1878522" y="760639"/>
                </a:lnTo>
                <a:close/>
              </a:path>
              <a:path w="3640454" h="4913630">
                <a:moveTo>
                  <a:pt x="2117954" y="773339"/>
                </a:moveTo>
                <a:lnTo>
                  <a:pt x="2111471" y="773339"/>
                </a:lnTo>
                <a:lnTo>
                  <a:pt x="2102847" y="760639"/>
                </a:lnTo>
                <a:lnTo>
                  <a:pt x="2095967" y="760639"/>
                </a:lnTo>
                <a:lnTo>
                  <a:pt x="2089409" y="747939"/>
                </a:lnTo>
                <a:lnTo>
                  <a:pt x="2083361" y="735239"/>
                </a:lnTo>
                <a:lnTo>
                  <a:pt x="2091010" y="735239"/>
                </a:lnTo>
                <a:lnTo>
                  <a:pt x="2098376" y="747939"/>
                </a:lnTo>
                <a:lnTo>
                  <a:pt x="2104327" y="747939"/>
                </a:lnTo>
                <a:lnTo>
                  <a:pt x="2110246" y="760639"/>
                </a:lnTo>
                <a:lnTo>
                  <a:pt x="2117954" y="773339"/>
                </a:lnTo>
                <a:close/>
              </a:path>
              <a:path w="3640454" h="4913630">
                <a:moveTo>
                  <a:pt x="2644970" y="773339"/>
                </a:moveTo>
                <a:lnTo>
                  <a:pt x="2642803" y="773339"/>
                </a:lnTo>
                <a:lnTo>
                  <a:pt x="2634580" y="760639"/>
                </a:lnTo>
                <a:lnTo>
                  <a:pt x="2627872" y="747939"/>
                </a:lnTo>
                <a:lnTo>
                  <a:pt x="2621203" y="747939"/>
                </a:lnTo>
                <a:lnTo>
                  <a:pt x="2613743" y="735239"/>
                </a:lnTo>
                <a:lnTo>
                  <a:pt x="2627499" y="735239"/>
                </a:lnTo>
                <a:lnTo>
                  <a:pt x="2640301" y="760639"/>
                </a:lnTo>
                <a:lnTo>
                  <a:pt x="2649274" y="760639"/>
                </a:lnTo>
                <a:lnTo>
                  <a:pt x="2644970" y="773339"/>
                </a:lnTo>
                <a:close/>
              </a:path>
              <a:path w="3640454" h="4913630">
                <a:moveTo>
                  <a:pt x="3002045" y="773339"/>
                </a:moveTo>
                <a:lnTo>
                  <a:pt x="2993435" y="760639"/>
                </a:lnTo>
                <a:lnTo>
                  <a:pt x="2983992" y="760639"/>
                </a:lnTo>
                <a:lnTo>
                  <a:pt x="2975859" y="747939"/>
                </a:lnTo>
                <a:lnTo>
                  <a:pt x="2971180" y="735239"/>
                </a:lnTo>
                <a:lnTo>
                  <a:pt x="2979990" y="735239"/>
                </a:lnTo>
                <a:lnTo>
                  <a:pt x="2988787" y="747939"/>
                </a:lnTo>
                <a:lnTo>
                  <a:pt x="2996496" y="760639"/>
                </a:lnTo>
                <a:lnTo>
                  <a:pt x="3002045" y="773339"/>
                </a:lnTo>
                <a:close/>
              </a:path>
              <a:path w="3640454" h="4913630">
                <a:moveTo>
                  <a:pt x="2551437" y="786039"/>
                </a:moveTo>
                <a:lnTo>
                  <a:pt x="2544602" y="786039"/>
                </a:lnTo>
                <a:lnTo>
                  <a:pt x="2543434" y="773339"/>
                </a:lnTo>
                <a:lnTo>
                  <a:pt x="2535323" y="773339"/>
                </a:lnTo>
                <a:lnTo>
                  <a:pt x="2530275" y="760639"/>
                </a:lnTo>
                <a:lnTo>
                  <a:pt x="2520269" y="747939"/>
                </a:lnTo>
                <a:lnTo>
                  <a:pt x="2531247" y="747939"/>
                </a:lnTo>
                <a:lnTo>
                  <a:pt x="2539785" y="760639"/>
                </a:lnTo>
                <a:lnTo>
                  <a:pt x="2547439" y="773339"/>
                </a:lnTo>
                <a:lnTo>
                  <a:pt x="2551437" y="786039"/>
                </a:lnTo>
                <a:close/>
              </a:path>
              <a:path w="3640454" h="4913630">
                <a:moveTo>
                  <a:pt x="3370294" y="786039"/>
                </a:moveTo>
                <a:lnTo>
                  <a:pt x="3361864" y="786039"/>
                </a:lnTo>
                <a:lnTo>
                  <a:pt x="3353930" y="773339"/>
                </a:lnTo>
                <a:lnTo>
                  <a:pt x="3346640" y="760639"/>
                </a:lnTo>
                <a:lnTo>
                  <a:pt x="3340141" y="747939"/>
                </a:lnTo>
                <a:lnTo>
                  <a:pt x="3348822" y="747939"/>
                </a:lnTo>
                <a:lnTo>
                  <a:pt x="3356548" y="760639"/>
                </a:lnTo>
                <a:lnTo>
                  <a:pt x="3363608" y="773339"/>
                </a:lnTo>
                <a:lnTo>
                  <a:pt x="3370294" y="786039"/>
                </a:lnTo>
                <a:close/>
              </a:path>
              <a:path w="3640454" h="4913630">
                <a:moveTo>
                  <a:pt x="2006315" y="773339"/>
                </a:moveTo>
                <a:lnTo>
                  <a:pt x="1991678" y="773339"/>
                </a:lnTo>
                <a:lnTo>
                  <a:pt x="1991481" y="760639"/>
                </a:lnTo>
                <a:lnTo>
                  <a:pt x="1998483" y="760639"/>
                </a:lnTo>
                <a:lnTo>
                  <a:pt x="2006315" y="773339"/>
                </a:lnTo>
                <a:close/>
              </a:path>
              <a:path w="3640454" h="4913630">
                <a:moveTo>
                  <a:pt x="2456674" y="798739"/>
                </a:moveTo>
                <a:lnTo>
                  <a:pt x="2451873" y="798739"/>
                </a:lnTo>
                <a:lnTo>
                  <a:pt x="2444623" y="786039"/>
                </a:lnTo>
                <a:lnTo>
                  <a:pt x="2438236" y="786039"/>
                </a:lnTo>
                <a:lnTo>
                  <a:pt x="2431903" y="773339"/>
                </a:lnTo>
                <a:lnTo>
                  <a:pt x="2424415" y="760639"/>
                </a:lnTo>
                <a:lnTo>
                  <a:pt x="2437694" y="760639"/>
                </a:lnTo>
                <a:lnTo>
                  <a:pt x="2445615" y="773339"/>
                </a:lnTo>
                <a:lnTo>
                  <a:pt x="2452362" y="786039"/>
                </a:lnTo>
                <a:lnTo>
                  <a:pt x="2456674" y="798739"/>
                </a:lnTo>
                <a:close/>
              </a:path>
              <a:path w="3640454" h="4913630">
                <a:moveTo>
                  <a:pt x="2892795" y="798739"/>
                </a:moveTo>
                <a:lnTo>
                  <a:pt x="2881829" y="798739"/>
                </a:lnTo>
                <a:lnTo>
                  <a:pt x="2872955" y="786039"/>
                </a:lnTo>
                <a:lnTo>
                  <a:pt x="2866647" y="773339"/>
                </a:lnTo>
                <a:lnTo>
                  <a:pt x="2863382" y="760639"/>
                </a:lnTo>
                <a:lnTo>
                  <a:pt x="2872485" y="773339"/>
                </a:lnTo>
                <a:lnTo>
                  <a:pt x="2880527" y="786039"/>
                </a:lnTo>
                <a:lnTo>
                  <a:pt x="2887349" y="786039"/>
                </a:lnTo>
                <a:lnTo>
                  <a:pt x="2892795" y="798739"/>
                </a:lnTo>
                <a:close/>
              </a:path>
              <a:path w="3640454" h="4913630">
                <a:moveTo>
                  <a:pt x="1340196" y="786039"/>
                </a:moveTo>
                <a:lnTo>
                  <a:pt x="1333124" y="786039"/>
                </a:lnTo>
                <a:lnTo>
                  <a:pt x="1338124" y="773339"/>
                </a:lnTo>
                <a:lnTo>
                  <a:pt x="1340196" y="786039"/>
                </a:lnTo>
                <a:close/>
              </a:path>
              <a:path w="3640454" h="4913630">
                <a:moveTo>
                  <a:pt x="1437238" y="786039"/>
                </a:moveTo>
                <a:lnTo>
                  <a:pt x="1430595" y="786039"/>
                </a:lnTo>
                <a:lnTo>
                  <a:pt x="1434359" y="773339"/>
                </a:lnTo>
                <a:lnTo>
                  <a:pt x="1435901" y="773339"/>
                </a:lnTo>
                <a:lnTo>
                  <a:pt x="1437238" y="786039"/>
                </a:lnTo>
                <a:close/>
              </a:path>
              <a:path w="3640454" h="4913630">
                <a:moveTo>
                  <a:pt x="1793644" y="811439"/>
                </a:moveTo>
                <a:lnTo>
                  <a:pt x="1787120" y="811439"/>
                </a:lnTo>
                <a:lnTo>
                  <a:pt x="1780161" y="798739"/>
                </a:lnTo>
                <a:lnTo>
                  <a:pt x="1773998" y="786039"/>
                </a:lnTo>
                <a:lnTo>
                  <a:pt x="1767925" y="786039"/>
                </a:lnTo>
                <a:lnTo>
                  <a:pt x="1761974" y="773339"/>
                </a:lnTo>
                <a:lnTo>
                  <a:pt x="1775048" y="773339"/>
                </a:lnTo>
                <a:lnTo>
                  <a:pt x="1780700" y="786039"/>
                </a:lnTo>
                <a:lnTo>
                  <a:pt x="1786310" y="798739"/>
                </a:lnTo>
                <a:lnTo>
                  <a:pt x="1793746" y="798739"/>
                </a:lnTo>
                <a:lnTo>
                  <a:pt x="1793644" y="811439"/>
                </a:lnTo>
                <a:close/>
              </a:path>
              <a:path w="3640454" h="4913630">
                <a:moveTo>
                  <a:pt x="2025064" y="798739"/>
                </a:moveTo>
                <a:lnTo>
                  <a:pt x="2014739" y="798739"/>
                </a:lnTo>
                <a:lnTo>
                  <a:pt x="1997960" y="773339"/>
                </a:lnTo>
                <a:lnTo>
                  <a:pt x="2012372" y="773339"/>
                </a:lnTo>
                <a:lnTo>
                  <a:pt x="2025064" y="798739"/>
                </a:lnTo>
                <a:close/>
              </a:path>
              <a:path w="3640454" h="4913630">
                <a:moveTo>
                  <a:pt x="2362595" y="811439"/>
                </a:moveTo>
                <a:lnTo>
                  <a:pt x="2356830" y="811439"/>
                </a:lnTo>
                <a:lnTo>
                  <a:pt x="2349561" y="798739"/>
                </a:lnTo>
                <a:lnTo>
                  <a:pt x="2342699" y="798739"/>
                </a:lnTo>
                <a:lnTo>
                  <a:pt x="2336195" y="786039"/>
                </a:lnTo>
                <a:lnTo>
                  <a:pt x="2330002" y="773339"/>
                </a:lnTo>
                <a:lnTo>
                  <a:pt x="2336393" y="773339"/>
                </a:lnTo>
                <a:lnTo>
                  <a:pt x="2343502" y="786039"/>
                </a:lnTo>
                <a:lnTo>
                  <a:pt x="2350135" y="786039"/>
                </a:lnTo>
                <a:lnTo>
                  <a:pt x="2362595" y="811439"/>
                </a:lnTo>
                <a:close/>
              </a:path>
              <a:path w="3640454" h="4913630">
                <a:moveTo>
                  <a:pt x="3276843" y="811439"/>
                </a:moveTo>
                <a:lnTo>
                  <a:pt x="3268967" y="811439"/>
                </a:lnTo>
                <a:lnTo>
                  <a:pt x="3261237" y="798739"/>
                </a:lnTo>
                <a:lnTo>
                  <a:pt x="3254702" y="786039"/>
                </a:lnTo>
                <a:lnTo>
                  <a:pt x="3250414" y="773339"/>
                </a:lnTo>
                <a:lnTo>
                  <a:pt x="3259307" y="786039"/>
                </a:lnTo>
                <a:lnTo>
                  <a:pt x="3267599" y="786039"/>
                </a:lnTo>
                <a:lnTo>
                  <a:pt x="3273906" y="798739"/>
                </a:lnTo>
                <a:lnTo>
                  <a:pt x="3276843" y="811439"/>
                </a:lnTo>
                <a:close/>
              </a:path>
              <a:path w="3640454" h="4913630">
                <a:moveTo>
                  <a:pt x="1346951" y="811439"/>
                </a:moveTo>
                <a:lnTo>
                  <a:pt x="1340266" y="811439"/>
                </a:lnTo>
                <a:lnTo>
                  <a:pt x="1335173" y="798739"/>
                </a:lnTo>
                <a:lnTo>
                  <a:pt x="1332952" y="786039"/>
                </a:lnTo>
                <a:lnTo>
                  <a:pt x="1343784" y="786039"/>
                </a:lnTo>
                <a:lnTo>
                  <a:pt x="1346062" y="798739"/>
                </a:lnTo>
                <a:lnTo>
                  <a:pt x="1348257" y="798739"/>
                </a:lnTo>
                <a:lnTo>
                  <a:pt x="1346951" y="811439"/>
                </a:lnTo>
                <a:close/>
              </a:path>
              <a:path w="3640454" h="4913630">
                <a:moveTo>
                  <a:pt x="1455620" y="824139"/>
                </a:moveTo>
                <a:lnTo>
                  <a:pt x="1448454" y="824139"/>
                </a:lnTo>
                <a:lnTo>
                  <a:pt x="1443028" y="811439"/>
                </a:lnTo>
                <a:lnTo>
                  <a:pt x="1438270" y="798739"/>
                </a:lnTo>
                <a:lnTo>
                  <a:pt x="1433982" y="798739"/>
                </a:lnTo>
                <a:lnTo>
                  <a:pt x="1429968" y="786039"/>
                </a:lnTo>
                <a:lnTo>
                  <a:pt x="1441219" y="786039"/>
                </a:lnTo>
                <a:lnTo>
                  <a:pt x="1447431" y="798739"/>
                </a:lnTo>
                <a:lnTo>
                  <a:pt x="1453139" y="811439"/>
                </a:lnTo>
                <a:lnTo>
                  <a:pt x="1455620" y="824139"/>
                </a:lnTo>
                <a:close/>
              </a:path>
              <a:path w="3640454" h="4913630">
                <a:moveTo>
                  <a:pt x="2267839" y="824139"/>
                </a:moveTo>
                <a:lnTo>
                  <a:pt x="2260557" y="824139"/>
                </a:lnTo>
                <a:lnTo>
                  <a:pt x="2247455" y="811439"/>
                </a:lnTo>
                <a:lnTo>
                  <a:pt x="2241773" y="798739"/>
                </a:lnTo>
                <a:lnTo>
                  <a:pt x="2234170" y="786039"/>
                </a:lnTo>
                <a:lnTo>
                  <a:pt x="2242746" y="786039"/>
                </a:lnTo>
                <a:lnTo>
                  <a:pt x="2248633" y="798739"/>
                </a:lnTo>
                <a:lnTo>
                  <a:pt x="2254478" y="798739"/>
                </a:lnTo>
                <a:lnTo>
                  <a:pt x="2260285" y="811439"/>
                </a:lnTo>
                <a:lnTo>
                  <a:pt x="2267839" y="824139"/>
                </a:lnTo>
                <a:close/>
              </a:path>
              <a:path w="3640454" h="4913630">
                <a:moveTo>
                  <a:pt x="2800647" y="824139"/>
                </a:moveTo>
                <a:lnTo>
                  <a:pt x="2786461" y="824139"/>
                </a:lnTo>
                <a:lnTo>
                  <a:pt x="2774785" y="798739"/>
                </a:lnTo>
                <a:lnTo>
                  <a:pt x="2767670" y="786039"/>
                </a:lnTo>
                <a:lnTo>
                  <a:pt x="2774606" y="786039"/>
                </a:lnTo>
                <a:lnTo>
                  <a:pt x="2781458" y="798739"/>
                </a:lnTo>
                <a:lnTo>
                  <a:pt x="2788433" y="811439"/>
                </a:lnTo>
                <a:lnTo>
                  <a:pt x="2795004" y="811439"/>
                </a:lnTo>
                <a:lnTo>
                  <a:pt x="2800647" y="824139"/>
                </a:lnTo>
                <a:close/>
              </a:path>
              <a:path w="3640454" h="4913630">
                <a:moveTo>
                  <a:pt x="3171149" y="836839"/>
                </a:moveTo>
                <a:lnTo>
                  <a:pt x="3162247" y="824139"/>
                </a:lnTo>
                <a:lnTo>
                  <a:pt x="3154914" y="811439"/>
                </a:lnTo>
                <a:lnTo>
                  <a:pt x="3148738" y="798739"/>
                </a:lnTo>
                <a:lnTo>
                  <a:pt x="3143307" y="786039"/>
                </a:lnTo>
                <a:lnTo>
                  <a:pt x="3152473" y="798739"/>
                </a:lnTo>
                <a:lnTo>
                  <a:pt x="3160076" y="811439"/>
                </a:lnTo>
                <a:lnTo>
                  <a:pt x="3166255" y="824139"/>
                </a:lnTo>
                <a:lnTo>
                  <a:pt x="3171149" y="836839"/>
                </a:lnTo>
                <a:close/>
              </a:path>
              <a:path w="3640454" h="4913630">
                <a:moveTo>
                  <a:pt x="3484109" y="836839"/>
                </a:moveTo>
                <a:lnTo>
                  <a:pt x="3456993" y="786039"/>
                </a:lnTo>
                <a:lnTo>
                  <a:pt x="3466518" y="798739"/>
                </a:lnTo>
                <a:lnTo>
                  <a:pt x="3475135" y="811439"/>
                </a:lnTo>
                <a:lnTo>
                  <a:pt x="3481460" y="824139"/>
                </a:lnTo>
                <a:lnTo>
                  <a:pt x="3484109" y="836839"/>
                </a:lnTo>
                <a:close/>
              </a:path>
              <a:path w="3640454" h="4913630">
                <a:moveTo>
                  <a:pt x="1579741" y="836839"/>
                </a:moveTo>
                <a:lnTo>
                  <a:pt x="1572052" y="836839"/>
                </a:lnTo>
                <a:lnTo>
                  <a:pt x="1565080" y="824139"/>
                </a:lnTo>
                <a:lnTo>
                  <a:pt x="1558639" y="824139"/>
                </a:lnTo>
                <a:lnTo>
                  <a:pt x="1553084" y="811439"/>
                </a:lnTo>
                <a:lnTo>
                  <a:pt x="1548772" y="798739"/>
                </a:lnTo>
                <a:lnTo>
                  <a:pt x="1554513" y="798739"/>
                </a:lnTo>
                <a:lnTo>
                  <a:pt x="1561671" y="811439"/>
                </a:lnTo>
                <a:lnTo>
                  <a:pt x="1567834" y="811439"/>
                </a:lnTo>
                <a:lnTo>
                  <a:pt x="1573643" y="824139"/>
                </a:lnTo>
                <a:lnTo>
                  <a:pt x="1579741" y="836839"/>
                </a:lnTo>
                <a:close/>
              </a:path>
              <a:path w="3640454" h="4913630">
                <a:moveTo>
                  <a:pt x="1936050" y="836839"/>
                </a:moveTo>
                <a:lnTo>
                  <a:pt x="1929127" y="836839"/>
                </a:lnTo>
                <a:lnTo>
                  <a:pt x="1921565" y="824139"/>
                </a:lnTo>
                <a:lnTo>
                  <a:pt x="1915795" y="824139"/>
                </a:lnTo>
                <a:lnTo>
                  <a:pt x="1910072" y="811439"/>
                </a:lnTo>
                <a:lnTo>
                  <a:pt x="1903061" y="798739"/>
                </a:lnTo>
                <a:lnTo>
                  <a:pt x="1910484" y="798739"/>
                </a:lnTo>
                <a:lnTo>
                  <a:pt x="1917308" y="811439"/>
                </a:lnTo>
                <a:lnTo>
                  <a:pt x="1923104" y="811439"/>
                </a:lnTo>
                <a:lnTo>
                  <a:pt x="1928868" y="824139"/>
                </a:lnTo>
                <a:lnTo>
                  <a:pt x="1936050" y="836839"/>
                </a:lnTo>
                <a:close/>
              </a:path>
              <a:path w="3640454" h="4913630">
                <a:moveTo>
                  <a:pt x="3566779" y="849539"/>
                </a:moveTo>
                <a:lnTo>
                  <a:pt x="3559593" y="836839"/>
                </a:lnTo>
                <a:lnTo>
                  <a:pt x="3553937" y="824139"/>
                </a:lnTo>
                <a:lnTo>
                  <a:pt x="3549567" y="811439"/>
                </a:lnTo>
                <a:lnTo>
                  <a:pt x="3546239" y="798739"/>
                </a:lnTo>
                <a:lnTo>
                  <a:pt x="3553051" y="811439"/>
                </a:lnTo>
                <a:lnTo>
                  <a:pt x="3558896" y="824139"/>
                </a:lnTo>
                <a:lnTo>
                  <a:pt x="3563548" y="836839"/>
                </a:lnTo>
                <a:lnTo>
                  <a:pt x="3566779" y="849539"/>
                </a:lnTo>
                <a:close/>
              </a:path>
              <a:path w="3640454" h="4913630">
                <a:moveTo>
                  <a:pt x="1685368" y="824139"/>
                </a:moveTo>
                <a:lnTo>
                  <a:pt x="1678198" y="824139"/>
                </a:lnTo>
                <a:lnTo>
                  <a:pt x="1681036" y="811439"/>
                </a:lnTo>
                <a:lnTo>
                  <a:pt x="1683868" y="811439"/>
                </a:lnTo>
                <a:lnTo>
                  <a:pt x="1685368" y="824139"/>
                </a:lnTo>
                <a:close/>
              </a:path>
              <a:path w="3640454" h="4913630">
                <a:moveTo>
                  <a:pt x="2173751" y="849539"/>
                </a:moveTo>
                <a:lnTo>
                  <a:pt x="2167406" y="849539"/>
                </a:lnTo>
                <a:lnTo>
                  <a:pt x="2160332" y="836839"/>
                </a:lnTo>
                <a:lnTo>
                  <a:pt x="2154046" y="836839"/>
                </a:lnTo>
                <a:lnTo>
                  <a:pt x="2147823" y="824139"/>
                </a:lnTo>
                <a:lnTo>
                  <a:pt x="2140343" y="811439"/>
                </a:lnTo>
                <a:lnTo>
                  <a:pt x="2155082" y="811439"/>
                </a:lnTo>
                <a:lnTo>
                  <a:pt x="2161946" y="824139"/>
                </a:lnTo>
                <a:lnTo>
                  <a:pt x="2168195" y="836839"/>
                </a:lnTo>
                <a:lnTo>
                  <a:pt x="2173751" y="849539"/>
                </a:lnTo>
                <a:close/>
              </a:path>
              <a:path w="3640454" h="4913630">
                <a:moveTo>
                  <a:pt x="2703815" y="849539"/>
                </a:moveTo>
                <a:lnTo>
                  <a:pt x="2699477" y="849539"/>
                </a:lnTo>
                <a:lnTo>
                  <a:pt x="2691609" y="836839"/>
                </a:lnTo>
                <a:lnTo>
                  <a:pt x="2685104" y="824139"/>
                </a:lnTo>
                <a:lnTo>
                  <a:pt x="2679327" y="811439"/>
                </a:lnTo>
                <a:lnTo>
                  <a:pt x="2683485" y="811439"/>
                </a:lnTo>
                <a:lnTo>
                  <a:pt x="2691011" y="824139"/>
                </a:lnTo>
                <a:lnTo>
                  <a:pt x="2697660" y="836839"/>
                </a:lnTo>
                <a:lnTo>
                  <a:pt x="2703815" y="849539"/>
                </a:lnTo>
                <a:close/>
              </a:path>
              <a:path w="3640454" h="4913630">
                <a:moveTo>
                  <a:pt x="3053673" y="862239"/>
                </a:moveTo>
                <a:lnTo>
                  <a:pt x="3045402" y="849539"/>
                </a:lnTo>
                <a:lnTo>
                  <a:pt x="3038137" y="836839"/>
                </a:lnTo>
                <a:lnTo>
                  <a:pt x="3031413" y="824139"/>
                </a:lnTo>
                <a:lnTo>
                  <a:pt x="3024769" y="811439"/>
                </a:lnTo>
                <a:lnTo>
                  <a:pt x="3034218" y="824139"/>
                </a:lnTo>
                <a:lnTo>
                  <a:pt x="3043538" y="836839"/>
                </a:lnTo>
                <a:lnTo>
                  <a:pt x="3050700" y="849539"/>
                </a:lnTo>
                <a:lnTo>
                  <a:pt x="3053673" y="862239"/>
                </a:lnTo>
                <a:close/>
              </a:path>
              <a:path w="3640454" h="4913630">
                <a:moveTo>
                  <a:pt x="3609761" y="849539"/>
                </a:moveTo>
                <a:lnTo>
                  <a:pt x="3605148" y="849539"/>
                </a:lnTo>
                <a:lnTo>
                  <a:pt x="3601382" y="836839"/>
                </a:lnTo>
                <a:lnTo>
                  <a:pt x="3598514" y="824139"/>
                </a:lnTo>
                <a:lnTo>
                  <a:pt x="3596266" y="811439"/>
                </a:lnTo>
                <a:lnTo>
                  <a:pt x="3600345" y="811439"/>
                </a:lnTo>
                <a:lnTo>
                  <a:pt x="3603665" y="824139"/>
                </a:lnTo>
                <a:lnTo>
                  <a:pt x="3605892" y="836839"/>
                </a:lnTo>
                <a:lnTo>
                  <a:pt x="3608595" y="836839"/>
                </a:lnTo>
                <a:lnTo>
                  <a:pt x="3609761" y="849539"/>
                </a:lnTo>
                <a:close/>
              </a:path>
              <a:path w="3640454" h="4913630">
                <a:moveTo>
                  <a:pt x="1699362" y="836839"/>
                </a:moveTo>
                <a:lnTo>
                  <a:pt x="1685888" y="836839"/>
                </a:lnTo>
                <a:lnTo>
                  <a:pt x="1678655" y="824139"/>
                </a:lnTo>
                <a:lnTo>
                  <a:pt x="1694073" y="824139"/>
                </a:lnTo>
                <a:lnTo>
                  <a:pt x="1699362" y="836839"/>
                </a:lnTo>
                <a:close/>
              </a:path>
              <a:path w="3640454" h="4913630">
                <a:moveTo>
                  <a:pt x="2605997" y="862239"/>
                </a:moveTo>
                <a:lnTo>
                  <a:pt x="2597338" y="849539"/>
                </a:lnTo>
                <a:lnTo>
                  <a:pt x="2590115" y="849539"/>
                </a:lnTo>
                <a:lnTo>
                  <a:pt x="2583692" y="836839"/>
                </a:lnTo>
                <a:lnTo>
                  <a:pt x="2577430" y="824139"/>
                </a:lnTo>
                <a:lnTo>
                  <a:pt x="2588295" y="824139"/>
                </a:lnTo>
                <a:lnTo>
                  <a:pt x="2596989" y="836839"/>
                </a:lnTo>
                <a:lnTo>
                  <a:pt x="2603358" y="849539"/>
                </a:lnTo>
                <a:lnTo>
                  <a:pt x="2605997" y="862239"/>
                </a:lnTo>
                <a:close/>
              </a:path>
              <a:path w="3640454" h="4913630">
                <a:moveTo>
                  <a:pt x="3415223" y="874939"/>
                </a:moveTo>
                <a:lnTo>
                  <a:pt x="3408565" y="862239"/>
                </a:lnTo>
                <a:lnTo>
                  <a:pt x="3401968" y="849539"/>
                </a:lnTo>
                <a:lnTo>
                  <a:pt x="3395768" y="836839"/>
                </a:lnTo>
                <a:lnTo>
                  <a:pt x="3390299" y="824139"/>
                </a:lnTo>
                <a:lnTo>
                  <a:pt x="3399302" y="836839"/>
                </a:lnTo>
                <a:lnTo>
                  <a:pt x="3407373" y="849539"/>
                </a:lnTo>
                <a:lnTo>
                  <a:pt x="3413138" y="862239"/>
                </a:lnTo>
                <a:lnTo>
                  <a:pt x="3415223" y="874939"/>
                </a:lnTo>
                <a:close/>
              </a:path>
              <a:path w="3640454" h="4913630">
                <a:moveTo>
                  <a:pt x="1707238" y="862239"/>
                </a:moveTo>
                <a:lnTo>
                  <a:pt x="1704560" y="862239"/>
                </a:lnTo>
                <a:lnTo>
                  <a:pt x="1697099" y="849539"/>
                </a:lnTo>
                <a:lnTo>
                  <a:pt x="1691469" y="836839"/>
                </a:lnTo>
                <a:lnTo>
                  <a:pt x="1704598" y="836839"/>
                </a:lnTo>
                <a:lnTo>
                  <a:pt x="1711342" y="849539"/>
                </a:lnTo>
                <a:lnTo>
                  <a:pt x="1712870" y="849539"/>
                </a:lnTo>
                <a:lnTo>
                  <a:pt x="1707238" y="862239"/>
                </a:lnTo>
                <a:close/>
              </a:path>
              <a:path w="3640454" h="4913630">
                <a:moveTo>
                  <a:pt x="1846106" y="887639"/>
                </a:moveTo>
                <a:lnTo>
                  <a:pt x="1843500" y="887639"/>
                </a:lnTo>
                <a:lnTo>
                  <a:pt x="1835754" y="874939"/>
                </a:lnTo>
                <a:lnTo>
                  <a:pt x="1829556" y="862239"/>
                </a:lnTo>
                <a:lnTo>
                  <a:pt x="1823444" y="849539"/>
                </a:lnTo>
                <a:lnTo>
                  <a:pt x="1815778" y="849539"/>
                </a:lnTo>
                <a:lnTo>
                  <a:pt x="1816718" y="836839"/>
                </a:lnTo>
                <a:lnTo>
                  <a:pt x="1823951" y="836839"/>
                </a:lnTo>
                <a:lnTo>
                  <a:pt x="1830857" y="849539"/>
                </a:lnTo>
                <a:lnTo>
                  <a:pt x="1836800" y="862239"/>
                </a:lnTo>
                <a:lnTo>
                  <a:pt x="1842697" y="862239"/>
                </a:lnTo>
                <a:lnTo>
                  <a:pt x="1849838" y="874939"/>
                </a:lnTo>
                <a:lnTo>
                  <a:pt x="1850715" y="874939"/>
                </a:lnTo>
                <a:lnTo>
                  <a:pt x="1846106" y="887639"/>
                </a:lnTo>
                <a:close/>
              </a:path>
              <a:path w="3640454" h="4913630">
                <a:moveTo>
                  <a:pt x="2080545" y="874939"/>
                </a:moveTo>
                <a:lnTo>
                  <a:pt x="2074157" y="874939"/>
                </a:lnTo>
                <a:lnTo>
                  <a:pt x="2067216" y="862239"/>
                </a:lnTo>
                <a:lnTo>
                  <a:pt x="2060663" y="862239"/>
                </a:lnTo>
                <a:lnTo>
                  <a:pt x="2054484" y="849539"/>
                </a:lnTo>
                <a:lnTo>
                  <a:pt x="2048667" y="836839"/>
                </a:lnTo>
                <a:lnTo>
                  <a:pt x="2056715" y="836839"/>
                </a:lnTo>
                <a:lnTo>
                  <a:pt x="2062597" y="849539"/>
                </a:lnTo>
                <a:lnTo>
                  <a:pt x="2068423" y="849539"/>
                </a:lnTo>
                <a:lnTo>
                  <a:pt x="2074209" y="862239"/>
                </a:lnTo>
                <a:lnTo>
                  <a:pt x="2080545" y="874939"/>
                </a:lnTo>
                <a:close/>
              </a:path>
              <a:path w="3640454" h="4913630">
                <a:moveTo>
                  <a:pt x="2512253" y="874939"/>
                </a:moveTo>
                <a:lnTo>
                  <a:pt x="2505431" y="874939"/>
                </a:lnTo>
                <a:lnTo>
                  <a:pt x="2492715" y="862239"/>
                </a:lnTo>
                <a:lnTo>
                  <a:pt x="2487114" y="849539"/>
                </a:lnTo>
                <a:lnTo>
                  <a:pt x="2481605" y="836839"/>
                </a:lnTo>
                <a:lnTo>
                  <a:pt x="2488502" y="836839"/>
                </a:lnTo>
                <a:lnTo>
                  <a:pt x="2494193" y="849539"/>
                </a:lnTo>
                <a:lnTo>
                  <a:pt x="2499838" y="849539"/>
                </a:lnTo>
                <a:lnTo>
                  <a:pt x="2505436" y="862239"/>
                </a:lnTo>
                <a:lnTo>
                  <a:pt x="2512253" y="874939"/>
                </a:lnTo>
                <a:close/>
              </a:path>
              <a:path w="3640454" h="4913630">
                <a:moveTo>
                  <a:pt x="1275103" y="862239"/>
                </a:moveTo>
                <a:lnTo>
                  <a:pt x="1263247" y="862239"/>
                </a:lnTo>
                <a:lnTo>
                  <a:pt x="1262898" y="849539"/>
                </a:lnTo>
                <a:lnTo>
                  <a:pt x="1272274" y="849539"/>
                </a:lnTo>
                <a:lnTo>
                  <a:pt x="1275103" y="862239"/>
                </a:lnTo>
                <a:close/>
              </a:path>
              <a:path w="3640454" h="4913630">
                <a:moveTo>
                  <a:pt x="1383715" y="887639"/>
                </a:moveTo>
                <a:lnTo>
                  <a:pt x="1374481" y="887639"/>
                </a:lnTo>
                <a:lnTo>
                  <a:pt x="1369806" y="874939"/>
                </a:lnTo>
                <a:lnTo>
                  <a:pt x="1365337" y="874939"/>
                </a:lnTo>
                <a:lnTo>
                  <a:pt x="1361296" y="862239"/>
                </a:lnTo>
                <a:lnTo>
                  <a:pt x="1357905" y="849539"/>
                </a:lnTo>
                <a:lnTo>
                  <a:pt x="1370566" y="849539"/>
                </a:lnTo>
                <a:lnTo>
                  <a:pt x="1375213" y="862239"/>
                </a:lnTo>
                <a:lnTo>
                  <a:pt x="1383691" y="874939"/>
                </a:lnTo>
                <a:lnTo>
                  <a:pt x="1383715" y="887639"/>
                </a:lnTo>
                <a:close/>
              </a:path>
              <a:path w="3640454" h="4913630">
                <a:moveTo>
                  <a:pt x="2415056" y="887639"/>
                </a:moveTo>
                <a:lnTo>
                  <a:pt x="2409037" y="887639"/>
                </a:lnTo>
                <a:lnTo>
                  <a:pt x="2402559" y="874939"/>
                </a:lnTo>
                <a:lnTo>
                  <a:pt x="2396487" y="874939"/>
                </a:lnTo>
                <a:lnTo>
                  <a:pt x="2390798" y="862239"/>
                </a:lnTo>
                <a:lnTo>
                  <a:pt x="2385469" y="849539"/>
                </a:lnTo>
                <a:lnTo>
                  <a:pt x="2390912" y="849539"/>
                </a:lnTo>
                <a:lnTo>
                  <a:pt x="2397726" y="862239"/>
                </a:lnTo>
                <a:lnTo>
                  <a:pt x="2403992" y="862239"/>
                </a:lnTo>
                <a:lnTo>
                  <a:pt x="2409755" y="874939"/>
                </a:lnTo>
                <a:lnTo>
                  <a:pt x="2415056" y="887639"/>
                </a:lnTo>
                <a:close/>
              </a:path>
              <a:path w="3640454" h="4913630">
                <a:moveTo>
                  <a:pt x="2944173" y="887639"/>
                </a:moveTo>
                <a:lnTo>
                  <a:pt x="2935954" y="874939"/>
                </a:lnTo>
                <a:lnTo>
                  <a:pt x="2929066" y="862239"/>
                </a:lnTo>
                <a:lnTo>
                  <a:pt x="2923299" y="862239"/>
                </a:lnTo>
                <a:lnTo>
                  <a:pt x="2918443" y="849539"/>
                </a:lnTo>
                <a:lnTo>
                  <a:pt x="2927183" y="849539"/>
                </a:lnTo>
                <a:lnTo>
                  <a:pt x="2934366" y="862239"/>
                </a:lnTo>
                <a:lnTo>
                  <a:pt x="2940021" y="874939"/>
                </a:lnTo>
                <a:lnTo>
                  <a:pt x="2944173" y="887639"/>
                </a:lnTo>
                <a:close/>
              </a:path>
              <a:path w="3640454" h="4913630">
                <a:moveTo>
                  <a:pt x="3322872" y="900339"/>
                </a:moveTo>
                <a:lnTo>
                  <a:pt x="3297777" y="849539"/>
                </a:lnTo>
                <a:lnTo>
                  <a:pt x="3306749" y="862239"/>
                </a:lnTo>
                <a:lnTo>
                  <a:pt x="3314735" y="874939"/>
                </a:lnTo>
                <a:lnTo>
                  <a:pt x="3320516" y="887639"/>
                </a:lnTo>
                <a:lnTo>
                  <a:pt x="3322872" y="900339"/>
                </a:lnTo>
                <a:close/>
              </a:path>
              <a:path w="3640454" h="4913630">
                <a:moveTo>
                  <a:pt x="3611426" y="862239"/>
                </a:moveTo>
                <a:lnTo>
                  <a:pt x="3604829" y="849539"/>
                </a:lnTo>
                <a:lnTo>
                  <a:pt x="3614775" y="849539"/>
                </a:lnTo>
                <a:lnTo>
                  <a:pt x="3611426" y="862239"/>
                </a:lnTo>
                <a:close/>
              </a:path>
              <a:path w="3640454" h="4913630">
                <a:moveTo>
                  <a:pt x="1279536" y="874939"/>
                </a:moveTo>
                <a:lnTo>
                  <a:pt x="1268180" y="874939"/>
                </a:lnTo>
                <a:lnTo>
                  <a:pt x="1266246" y="862239"/>
                </a:lnTo>
                <a:lnTo>
                  <a:pt x="1276494" y="862239"/>
                </a:lnTo>
                <a:lnTo>
                  <a:pt x="1279536" y="874939"/>
                </a:lnTo>
                <a:close/>
              </a:path>
              <a:path w="3640454" h="4913630">
                <a:moveTo>
                  <a:pt x="1487380" y="874939"/>
                </a:moveTo>
                <a:lnTo>
                  <a:pt x="1478129" y="874939"/>
                </a:lnTo>
                <a:lnTo>
                  <a:pt x="1472274" y="862239"/>
                </a:lnTo>
                <a:lnTo>
                  <a:pt x="1480670" y="862239"/>
                </a:lnTo>
                <a:lnTo>
                  <a:pt x="1487380" y="874939"/>
                </a:lnTo>
                <a:close/>
              </a:path>
              <a:path w="3640454" h="4913630">
                <a:moveTo>
                  <a:pt x="2316036" y="913039"/>
                </a:moveTo>
                <a:lnTo>
                  <a:pt x="2313148" y="913039"/>
                </a:lnTo>
                <a:lnTo>
                  <a:pt x="2306690" y="900339"/>
                </a:lnTo>
                <a:lnTo>
                  <a:pt x="2300840" y="887639"/>
                </a:lnTo>
                <a:lnTo>
                  <a:pt x="2295060" y="874939"/>
                </a:lnTo>
                <a:lnTo>
                  <a:pt x="2288552" y="862239"/>
                </a:lnTo>
                <a:lnTo>
                  <a:pt x="2296239" y="862239"/>
                </a:lnTo>
                <a:lnTo>
                  <a:pt x="2302654" y="874939"/>
                </a:lnTo>
                <a:lnTo>
                  <a:pt x="2307877" y="887639"/>
                </a:lnTo>
                <a:lnTo>
                  <a:pt x="2313045" y="887639"/>
                </a:lnTo>
                <a:lnTo>
                  <a:pt x="2319345" y="900339"/>
                </a:lnTo>
                <a:lnTo>
                  <a:pt x="2316036" y="913039"/>
                </a:lnTo>
                <a:close/>
              </a:path>
              <a:path w="3640454" h="4913630">
                <a:moveTo>
                  <a:pt x="1503037" y="900339"/>
                </a:moveTo>
                <a:lnTo>
                  <a:pt x="1491097" y="900339"/>
                </a:lnTo>
                <a:lnTo>
                  <a:pt x="1486711" y="887639"/>
                </a:lnTo>
                <a:lnTo>
                  <a:pt x="1482394" y="874939"/>
                </a:lnTo>
                <a:lnTo>
                  <a:pt x="1492446" y="874939"/>
                </a:lnTo>
                <a:lnTo>
                  <a:pt x="1497475" y="887639"/>
                </a:lnTo>
                <a:lnTo>
                  <a:pt x="1503037" y="900339"/>
                </a:lnTo>
                <a:close/>
              </a:path>
              <a:path w="3640454" h="4913630">
                <a:moveTo>
                  <a:pt x="1630721" y="913039"/>
                </a:moveTo>
                <a:lnTo>
                  <a:pt x="1623838" y="913039"/>
                </a:lnTo>
                <a:lnTo>
                  <a:pt x="1617348" y="900339"/>
                </a:lnTo>
                <a:lnTo>
                  <a:pt x="1611808" y="900339"/>
                </a:lnTo>
                <a:lnTo>
                  <a:pt x="1606317" y="887639"/>
                </a:lnTo>
                <a:lnTo>
                  <a:pt x="1599606" y="874939"/>
                </a:lnTo>
                <a:lnTo>
                  <a:pt x="1607070" y="874939"/>
                </a:lnTo>
                <a:lnTo>
                  <a:pt x="1613627" y="887639"/>
                </a:lnTo>
                <a:lnTo>
                  <a:pt x="1619873" y="887639"/>
                </a:lnTo>
                <a:lnTo>
                  <a:pt x="1625629" y="900339"/>
                </a:lnTo>
                <a:lnTo>
                  <a:pt x="1630721" y="913039"/>
                </a:lnTo>
                <a:close/>
              </a:path>
              <a:path w="3640454" h="4913630">
                <a:moveTo>
                  <a:pt x="1989916" y="913039"/>
                </a:moveTo>
                <a:lnTo>
                  <a:pt x="1983215" y="913039"/>
                </a:lnTo>
                <a:lnTo>
                  <a:pt x="1976915" y="900339"/>
                </a:lnTo>
                <a:lnTo>
                  <a:pt x="1970756" y="900339"/>
                </a:lnTo>
                <a:lnTo>
                  <a:pt x="1964694" y="887639"/>
                </a:lnTo>
                <a:lnTo>
                  <a:pt x="1957325" y="874939"/>
                </a:lnTo>
                <a:lnTo>
                  <a:pt x="1964966" y="874939"/>
                </a:lnTo>
                <a:lnTo>
                  <a:pt x="1971993" y="887639"/>
                </a:lnTo>
                <a:lnTo>
                  <a:pt x="1978502" y="887639"/>
                </a:lnTo>
                <a:lnTo>
                  <a:pt x="1984480" y="900339"/>
                </a:lnTo>
                <a:lnTo>
                  <a:pt x="1989916" y="913039"/>
                </a:lnTo>
                <a:close/>
              </a:path>
              <a:path w="3640454" h="4913630">
                <a:moveTo>
                  <a:pt x="2848560" y="913039"/>
                </a:moveTo>
                <a:lnTo>
                  <a:pt x="2839395" y="900339"/>
                </a:lnTo>
                <a:lnTo>
                  <a:pt x="2831737" y="887639"/>
                </a:lnTo>
                <a:lnTo>
                  <a:pt x="2826061" y="874939"/>
                </a:lnTo>
                <a:lnTo>
                  <a:pt x="2831483" y="874939"/>
                </a:lnTo>
                <a:lnTo>
                  <a:pt x="2839781" y="887639"/>
                </a:lnTo>
                <a:lnTo>
                  <a:pt x="2846039" y="900339"/>
                </a:lnTo>
                <a:lnTo>
                  <a:pt x="2848560" y="913039"/>
                </a:lnTo>
                <a:close/>
              </a:path>
              <a:path w="3640454" h="4913630">
                <a:moveTo>
                  <a:pt x="3219431" y="925739"/>
                </a:moveTo>
                <a:lnTo>
                  <a:pt x="3211182" y="913039"/>
                </a:lnTo>
                <a:lnTo>
                  <a:pt x="3203169" y="900339"/>
                </a:lnTo>
                <a:lnTo>
                  <a:pt x="3197005" y="887639"/>
                </a:lnTo>
                <a:lnTo>
                  <a:pt x="3194303" y="874939"/>
                </a:lnTo>
                <a:lnTo>
                  <a:pt x="3202545" y="887639"/>
                </a:lnTo>
                <a:lnTo>
                  <a:pt x="3209111" y="900339"/>
                </a:lnTo>
                <a:lnTo>
                  <a:pt x="3214556" y="913039"/>
                </a:lnTo>
                <a:lnTo>
                  <a:pt x="3219431" y="925739"/>
                </a:lnTo>
                <a:close/>
              </a:path>
              <a:path w="3640454" h="4913630">
                <a:moveTo>
                  <a:pt x="3523910" y="925739"/>
                </a:moveTo>
                <a:lnTo>
                  <a:pt x="3503003" y="874939"/>
                </a:lnTo>
                <a:lnTo>
                  <a:pt x="3511277" y="887639"/>
                </a:lnTo>
                <a:lnTo>
                  <a:pt x="3518314" y="900339"/>
                </a:lnTo>
                <a:lnTo>
                  <a:pt x="3522922" y="913039"/>
                </a:lnTo>
                <a:lnTo>
                  <a:pt x="3523910" y="925739"/>
                </a:lnTo>
                <a:close/>
              </a:path>
              <a:path w="3640454" h="4913630">
                <a:moveTo>
                  <a:pt x="1761937" y="925739"/>
                </a:moveTo>
                <a:lnTo>
                  <a:pt x="1757420" y="925739"/>
                </a:lnTo>
                <a:lnTo>
                  <a:pt x="1745624" y="913039"/>
                </a:lnTo>
                <a:lnTo>
                  <a:pt x="1740099" y="900339"/>
                </a:lnTo>
                <a:lnTo>
                  <a:pt x="1733194" y="900339"/>
                </a:lnTo>
                <a:lnTo>
                  <a:pt x="1736000" y="887639"/>
                </a:lnTo>
                <a:lnTo>
                  <a:pt x="1738292" y="887639"/>
                </a:lnTo>
                <a:lnTo>
                  <a:pt x="1744680" y="900339"/>
                </a:lnTo>
                <a:lnTo>
                  <a:pt x="1753810" y="913039"/>
                </a:lnTo>
                <a:lnTo>
                  <a:pt x="1761937" y="925739"/>
                </a:lnTo>
                <a:close/>
              </a:path>
              <a:path w="3640454" h="4913630">
                <a:moveTo>
                  <a:pt x="2222670" y="925739"/>
                </a:moveTo>
                <a:lnTo>
                  <a:pt x="2216489" y="925739"/>
                </a:lnTo>
                <a:lnTo>
                  <a:pt x="2205246" y="913039"/>
                </a:lnTo>
                <a:lnTo>
                  <a:pt x="2200322" y="900339"/>
                </a:lnTo>
                <a:lnTo>
                  <a:pt x="2194038" y="887639"/>
                </a:lnTo>
                <a:lnTo>
                  <a:pt x="2201916" y="887639"/>
                </a:lnTo>
                <a:lnTo>
                  <a:pt x="2207574" y="900339"/>
                </a:lnTo>
                <a:lnTo>
                  <a:pt x="2212981" y="900339"/>
                </a:lnTo>
                <a:lnTo>
                  <a:pt x="2218044" y="913039"/>
                </a:lnTo>
                <a:lnTo>
                  <a:pt x="2222670" y="925739"/>
                </a:lnTo>
                <a:close/>
              </a:path>
              <a:path w="3640454" h="4913630">
                <a:moveTo>
                  <a:pt x="2748886" y="925739"/>
                </a:moveTo>
                <a:lnTo>
                  <a:pt x="2743857" y="925739"/>
                </a:lnTo>
                <a:lnTo>
                  <a:pt x="2736731" y="913039"/>
                </a:lnTo>
                <a:lnTo>
                  <a:pt x="2730592" y="900339"/>
                </a:lnTo>
                <a:lnTo>
                  <a:pt x="2726616" y="887639"/>
                </a:lnTo>
                <a:lnTo>
                  <a:pt x="2735099" y="900339"/>
                </a:lnTo>
                <a:lnTo>
                  <a:pt x="2743089" y="913039"/>
                </a:lnTo>
                <a:lnTo>
                  <a:pt x="2748886" y="925739"/>
                </a:lnTo>
                <a:close/>
              </a:path>
              <a:path w="3640454" h="4913630">
                <a:moveTo>
                  <a:pt x="2657451" y="951139"/>
                </a:moveTo>
                <a:lnTo>
                  <a:pt x="2647750" y="938439"/>
                </a:lnTo>
                <a:lnTo>
                  <a:pt x="2639302" y="925739"/>
                </a:lnTo>
                <a:lnTo>
                  <a:pt x="2633422" y="913039"/>
                </a:lnTo>
                <a:lnTo>
                  <a:pt x="2631423" y="900339"/>
                </a:lnTo>
                <a:lnTo>
                  <a:pt x="2638965" y="913039"/>
                </a:lnTo>
                <a:lnTo>
                  <a:pt x="2645753" y="925739"/>
                </a:lnTo>
                <a:lnTo>
                  <a:pt x="2651882" y="938439"/>
                </a:lnTo>
                <a:lnTo>
                  <a:pt x="2657451" y="951139"/>
                </a:lnTo>
                <a:close/>
              </a:path>
              <a:path w="3640454" h="4913630">
                <a:moveTo>
                  <a:pt x="3095565" y="938439"/>
                </a:moveTo>
                <a:lnTo>
                  <a:pt x="3091456" y="938439"/>
                </a:lnTo>
                <a:lnTo>
                  <a:pt x="3085247" y="925739"/>
                </a:lnTo>
                <a:lnTo>
                  <a:pt x="3080309" y="913039"/>
                </a:lnTo>
                <a:lnTo>
                  <a:pt x="3077388" y="900339"/>
                </a:lnTo>
                <a:lnTo>
                  <a:pt x="3084446" y="913039"/>
                </a:lnTo>
                <a:lnTo>
                  <a:pt x="3090745" y="925739"/>
                </a:lnTo>
                <a:lnTo>
                  <a:pt x="3095565" y="938439"/>
                </a:lnTo>
                <a:close/>
              </a:path>
              <a:path w="3640454" h="4913630">
                <a:moveTo>
                  <a:pt x="3600455" y="938439"/>
                </a:moveTo>
                <a:lnTo>
                  <a:pt x="3595298" y="938439"/>
                </a:lnTo>
                <a:lnTo>
                  <a:pt x="3590459" y="925739"/>
                </a:lnTo>
                <a:lnTo>
                  <a:pt x="3586436" y="913039"/>
                </a:lnTo>
                <a:lnTo>
                  <a:pt x="3583725" y="900339"/>
                </a:lnTo>
                <a:lnTo>
                  <a:pt x="3588943" y="900339"/>
                </a:lnTo>
                <a:lnTo>
                  <a:pt x="3593637" y="913039"/>
                </a:lnTo>
                <a:lnTo>
                  <a:pt x="3597557" y="925739"/>
                </a:lnTo>
                <a:lnTo>
                  <a:pt x="3600455" y="938439"/>
                </a:lnTo>
                <a:close/>
              </a:path>
              <a:path w="3640454" h="4913630">
                <a:moveTo>
                  <a:pt x="1299094" y="925739"/>
                </a:moveTo>
                <a:lnTo>
                  <a:pt x="1288807" y="925739"/>
                </a:lnTo>
                <a:lnTo>
                  <a:pt x="1287788" y="913039"/>
                </a:lnTo>
                <a:lnTo>
                  <a:pt x="1297624" y="913039"/>
                </a:lnTo>
                <a:lnTo>
                  <a:pt x="1299094" y="925739"/>
                </a:lnTo>
                <a:close/>
              </a:path>
              <a:path w="3640454" h="4913630">
                <a:moveTo>
                  <a:pt x="1897427" y="963839"/>
                </a:moveTo>
                <a:lnTo>
                  <a:pt x="1895548" y="963839"/>
                </a:lnTo>
                <a:lnTo>
                  <a:pt x="1889003" y="951139"/>
                </a:lnTo>
                <a:lnTo>
                  <a:pt x="1883368" y="938439"/>
                </a:lnTo>
                <a:lnTo>
                  <a:pt x="1877784" y="925739"/>
                </a:lnTo>
                <a:lnTo>
                  <a:pt x="1870998" y="925739"/>
                </a:lnTo>
                <a:lnTo>
                  <a:pt x="1871517" y="913039"/>
                </a:lnTo>
                <a:lnTo>
                  <a:pt x="1876585" y="913039"/>
                </a:lnTo>
                <a:lnTo>
                  <a:pt x="1884427" y="925739"/>
                </a:lnTo>
                <a:lnTo>
                  <a:pt x="1890882" y="938439"/>
                </a:lnTo>
                <a:lnTo>
                  <a:pt x="1896727" y="938439"/>
                </a:lnTo>
                <a:lnTo>
                  <a:pt x="1902744" y="951139"/>
                </a:lnTo>
                <a:lnTo>
                  <a:pt x="1900379" y="951139"/>
                </a:lnTo>
                <a:lnTo>
                  <a:pt x="1897427" y="963839"/>
                </a:lnTo>
                <a:close/>
              </a:path>
              <a:path w="3640454" h="4913630">
                <a:moveTo>
                  <a:pt x="2125085" y="963839"/>
                </a:moveTo>
                <a:lnTo>
                  <a:pt x="2122681" y="963839"/>
                </a:lnTo>
                <a:lnTo>
                  <a:pt x="2116100" y="951139"/>
                </a:lnTo>
                <a:lnTo>
                  <a:pt x="2110816" y="938439"/>
                </a:lnTo>
                <a:lnTo>
                  <a:pt x="2105604" y="925739"/>
                </a:lnTo>
                <a:lnTo>
                  <a:pt x="2099318" y="913039"/>
                </a:lnTo>
                <a:lnTo>
                  <a:pt x="2107979" y="913039"/>
                </a:lnTo>
                <a:lnTo>
                  <a:pt x="2113263" y="925739"/>
                </a:lnTo>
                <a:lnTo>
                  <a:pt x="2118490" y="938439"/>
                </a:lnTo>
                <a:lnTo>
                  <a:pt x="2123658" y="938439"/>
                </a:lnTo>
                <a:lnTo>
                  <a:pt x="2129873" y="951139"/>
                </a:lnTo>
                <a:lnTo>
                  <a:pt x="2125085" y="963839"/>
                </a:lnTo>
                <a:close/>
              </a:path>
              <a:path w="3640454" h="4913630">
                <a:moveTo>
                  <a:pt x="2558195" y="963839"/>
                </a:moveTo>
                <a:lnTo>
                  <a:pt x="2550696" y="963839"/>
                </a:lnTo>
                <a:lnTo>
                  <a:pt x="2540541" y="938439"/>
                </a:lnTo>
                <a:lnTo>
                  <a:pt x="2530154" y="925739"/>
                </a:lnTo>
                <a:lnTo>
                  <a:pt x="2529971" y="913039"/>
                </a:lnTo>
                <a:lnTo>
                  <a:pt x="2536146" y="913039"/>
                </a:lnTo>
                <a:lnTo>
                  <a:pt x="2542957" y="925739"/>
                </a:lnTo>
                <a:lnTo>
                  <a:pt x="2548711" y="938439"/>
                </a:lnTo>
                <a:lnTo>
                  <a:pt x="2554003" y="951139"/>
                </a:lnTo>
                <a:lnTo>
                  <a:pt x="2559427" y="951139"/>
                </a:lnTo>
                <a:lnTo>
                  <a:pt x="2558195" y="963839"/>
                </a:lnTo>
                <a:close/>
              </a:path>
              <a:path w="3640454" h="4913630">
                <a:moveTo>
                  <a:pt x="3456113" y="963839"/>
                </a:moveTo>
                <a:lnTo>
                  <a:pt x="3449827" y="951139"/>
                </a:lnTo>
                <a:lnTo>
                  <a:pt x="3444413" y="938439"/>
                </a:lnTo>
                <a:lnTo>
                  <a:pt x="3439570" y="925739"/>
                </a:lnTo>
                <a:lnTo>
                  <a:pt x="3434997" y="913039"/>
                </a:lnTo>
                <a:lnTo>
                  <a:pt x="3442732" y="925739"/>
                </a:lnTo>
                <a:lnTo>
                  <a:pt x="3449379" y="938439"/>
                </a:lnTo>
                <a:lnTo>
                  <a:pt x="3454113" y="951139"/>
                </a:lnTo>
                <a:lnTo>
                  <a:pt x="3456113" y="963839"/>
                </a:lnTo>
                <a:close/>
              </a:path>
              <a:path w="3640454" h="4913630">
                <a:moveTo>
                  <a:pt x="3631650" y="963839"/>
                </a:moveTo>
                <a:lnTo>
                  <a:pt x="3627688" y="951139"/>
                </a:lnTo>
                <a:lnTo>
                  <a:pt x="3624988" y="938439"/>
                </a:lnTo>
                <a:lnTo>
                  <a:pt x="3622999" y="925739"/>
                </a:lnTo>
                <a:lnTo>
                  <a:pt x="3621171" y="913039"/>
                </a:lnTo>
                <a:lnTo>
                  <a:pt x="3626790" y="913039"/>
                </a:lnTo>
                <a:lnTo>
                  <a:pt x="3630485" y="925739"/>
                </a:lnTo>
                <a:lnTo>
                  <a:pt x="3632144" y="938439"/>
                </a:lnTo>
                <a:lnTo>
                  <a:pt x="3631650" y="963839"/>
                </a:lnTo>
                <a:close/>
              </a:path>
              <a:path w="3640454" h="4913630">
                <a:moveTo>
                  <a:pt x="1209390" y="951139"/>
                </a:moveTo>
                <a:lnTo>
                  <a:pt x="1198544" y="951139"/>
                </a:lnTo>
                <a:lnTo>
                  <a:pt x="1199731" y="938439"/>
                </a:lnTo>
                <a:lnTo>
                  <a:pt x="1197160" y="925739"/>
                </a:lnTo>
                <a:lnTo>
                  <a:pt x="1207487" y="925739"/>
                </a:lnTo>
                <a:lnTo>
                  <a:pt x="1208603" y="938439"/>
                </a:lnTo>
                <a:lnTo>
                  <a:pt x="1214068" y="938439"/>
                </a:lnTo>
                <a:lnTo>
                  <a:pt x="1209390" y="951139"/>
                </a:lnTo>
                <a:close/>
              </a:path>
              <a:path w="3640454" h="4913630">
                <a:moveTo>
                  <a:pt x="1306583" y="938439"/>
                </a:moveTo>
                <a:lnTo>
                  <a:pt x="1294772" y="938439"/>
                </a:lnTo>
                <a:lnTo>
                  <a:pt x="1291484" y="925739"/>
                </a:lnTo>
                <a:lnTo>
                  <a:pt x="1303339" y="925739"/>
                </a:lnTo>
                <a:lnTo>
                  <a:pt x="1306583" y="938439"/>
                </a:lnTo>
                <a:close/>
              </a:path>
              <a:path w="3640454" h="4913630">
                <a:moveTo>
                  <a:pt x="1414932" y="938439"/>
                </a:moveTo>
                <a:lnTo>
                  <a:pt x="1401275" y="938439"/>
                </a:lnTo>
                <a:lnTo>
                  <a:pt x="1399440" y="925739"/>
                </a:lnTo>
                <a:lnTo>
                  <a:pt x="1408562" y="925739"/>
                </a:lnTo>
                <a:lnTo>
                  <a:pt x="1414932" y="938439"/>
                </a:lnTo>
                <a:close/>
              </a:path>
              <a:path w="3640454" h="4913630">
                <a:moveTo>
                  <a:pt x="1762994" y="938439"/>
                </a:moveTo>
                <a:lnTo>
                  <a:pt x="1758443" y="925739"/>
                </a:lnTo>
                <a:lnTo>
                  <a:pt x="1765137" y="925739"/>
                </a:lnTo>
                <a:lnTo>
                  <a:pt x="1762994" y="938439"/>
                </a:lnTo>
                <a:close/>
              </a:path>
              <a:path w="3640454" h="4913630">
                <a:moveTo>
                  <a:pt x="2460070" y="976539"/>
                </a:moveTo>
                <a:lnTo>
                  <a:pt x="2454571" y="976539"/>
                </a:lnTo>
                <a:lnTo>
                  <a:pt x="2448944" y="963839"/>
                </a:lnTo>
                <a:lnTo>
                  <a:pt x="2443986" y="951139"/>
                </a:lnTo>
                <a:lnTo>
                  <a:pt x="2432976" y="938439"/>
                </a:lnTo>
                <a:lnTo>
                  <a:pt x="2433491" y="925739"/>
                </a:lnTo>
                <a:lnTo>
                  <a:pt x="2439340" y="925739"/>
                </a:lnTo>
                <a:lnTo>
                  <a:pt x="2446267" y="938439"/>
                </a:lnTo>
                <a:lnTo>
                  <a:pt x="2451943" y="951139"/>
                </a:lnTo>
                <a:lnTo>
                  <a:pt x="2456717" y="963839"/>
                </a:lnTo>
                <a:lnTo>
                  <a:pt x="2460070" y="976539"/>
                </a:lnTo>
                <a:close/>
              </a:path>
              <a:path w="3640454" h="4913630">
                <a:moveTo>
                  <a:pt x="2991694" y="976539"/>
                </a:moveTo>
                <a:lnTo>
                  <a:pt x="2983772" y="963839"/>
                </a:lnTo>
                <a:lnTo>
                  <a:pt x="2976457" y="963839"/>
                </a:lnTo>
                <a:lnTo>
                  <a:pt x="2970797" y="938439"/>
                </a:lnTo>
                <a:lnTo>
                  <a:pt x="2967841" y="925739"/>
                </a:lnTo>
                <a:lnTo>
                  <a:pt x="2974616" y="938439"/>
                </a:lnTo>
                <a:lnTo>
                  <a:pt x="2980755" y="951139"/>
                </a:lnTo>
                <a:lnTo>
                  <a:pt x="2986400" y="963839"/>
                </a:lnTo>
                <a:lnTo>
                  <a:pt x="2991694" y="976539"/>
                </a:lnTo>
                <a:close/>
              </a:path>
              <a:path w="3640454" h="4913630">
                <a:moveTo>
                  <a:pt x="1313819" y="951139"/>
                </a:moveTo>
                <a:lnTo>
                  <a:pt x="1301624" y="951139"/>
                </a:lnTo>
                <a:lnTo>
                  <a:pt x="1298034" y="938439"/>
                </a:lnTo>
                <a:lnTo>
                  <a:pt x="1309781" y="938439"/>
                </a:lnTo>
                <a:lnTo>
                  <a:pt x="1313819" y="951139"/>
                </a:lnTo>
                <a:close/>
              </a:path>
              <a:path w="3640454" h="4913630">
                <a:moveTo>
                  <a:pt x="1429203" y="963839"/>
                </a:moveTo>
                <a:lnTo>
                  <a:pt x="1420411" y="963839"/>
                </a:lnTo>
                <a:lnTo>
                  <a:pt x="1410748" y="951139"/>
                </a:lnTo>
                <a:lnTo>
                  <a:pt x="1405973" y="938439"/>
                </a:lnTo>
                <a:lnTo>
                  <a:pt x="1419425" y="938439"/>
                </a:lnTo>
                <a:lnTo>
                  <a:pt x="1429203" y="963839"/>
                </a:lnTo>
                <a:close/>
              </a:path>
              <a:path w="3640454" h="4913630">
                <a:moveTo>
                  <a:pt x="1555769" y="976539"/>
                </a:moveTo>
                <a:lnTo>
                  <a:pt x="1547065" y="976539"/>
                </a:lnTo>
                <a:lnTo>
                  <a:pt x="1539869" y="963839"/>
                </a:lnTo>
                <a:lnTo>
                  <a:pt x="1534447" y="951139"/>
                </a:lnTo>
                <a:lnTo>
                  <a:pt x="1529098" y="951139"/>
                </a:lnTo>
                <a:lnTo>
                  <a:pt x="1523849" y="938439"/>
                </a:lnTo>
                <a:lnTo>
                  <a:pt x="1536788" y="938439"/>
                </a:lnTo>
                <a:lnTo>
                  <a:pt x="1542279" y="951139"/>
                </a:lnTo>
                <a:lnTo>
                  <a:pt x="1547734" y="963839"/>
                </a:lnTo>
                <a:lnTo>
                  <a:pt x="1554873" y="963839"/>
                </a:lnTo>
                <a:lnTo>
                  <a:pt x="1555769" y="976539"/>
                </a:lnTo>
                <a:close/>
              </a:path>
              <a:path w="3640454" h="4913630">
                <a:moveTo>
                  <a:pt x="1312821" y="963839"/>
                </a:moveTo>
                <a:lnTo>
                  <a:pt x="1307359" y="963839"/>
                </a:lnTo>
                <a:lnTo>
                  <a:pt x="1305897" y="951139"/>
                </a:lnTo>
                <a:lnTo>
                  <a:pt x="1313285" y="951139"/>
                </a:lnTo>
                <a:lnTo>
                  <a:pt x="1312821" y="963839"/>
                </a:lnTo>
                <a:close/>
              </a:path>
              <a:path w="3640454" h="4913630">
                <a:moveTo>
                  <a:pt x="1685851" y="989239"/>
                </a:moveTo>
                <a:lnTo>
                  <a:pt x="1676253" y="989239"/>
                </a:lnTo>
                <a:lnTo>
                  <a:pt x="1670501" y="976539"/>
                </a:lnTo>
                <a:lnTo>
                  <a:pt x="1664841" y="963839"/>
                </a:lnTo>
                <a:lnTo>
                  <a:pt x="1659261" y="963839"/>
                </a:lnTo>
                <a:lnTo>
                  <a:pt x="1653748" y="951139"/>
                </a:lnTo>
                <a:lnTo>
                  <a:pt x="1667212" y="951139"/>
                </a:lnTo>
                <a:lnTo>
                  <a:pt x="1672861" y="963839"/>
                </a:lnTo>
                <a:lnTo>
                  <a:pt x="1678460" y="976539"/>
                </a:lnTo>
                <a:lnTo>
                  <a:pt x="1685265" y="976539"/>
                </a:lnTo>
                <a:lnTo>
                  <a:pt x="1685851" y="989239"/>
                </a:lnTo>
                <a:close/>
              </a:path>
              <a:path w="3640454" h="4913630">
                <a:moveTo>
                  <a:pt x="2021572" y="963839"/>
                </a:moveTo>
                <a:lnTo>
                  <a:pt x="2009878" y="963839"/>
                </a:lnTo>
                <a:lnTo>
                  <a:pt x="2008624" y="951139"/>
                </a:lnTo>
                <a:lnTo>
                  <a:pt x="2016623" y="951139"/>
                </a:lnTo>
                <a:lnTo>
                  <a:pt x="2021572" y="963839"/>
                </a:lnTo>
                <a:close/>
              </a:path>
              <a:path w="3640454" h="4913630">
                <a:moveTo>
                  <a:pt x="2363529" y="989239"/>
                </a:moveTo>
                <a:lnTo>
                  <a:pt x="2356942" y="989239"/>
                </a:lnTo>
                <a:lnTo>
                  <a:pt x="2351344" y="976539"/>
                </a:lnTo>
                <a:lnTo>
                  <a:pt x="2346526" y="976539"/>
                </a:lnTo>
                <a:lnTo>
                  <a:pt x="2341759" y="963839"/>
                </a:lnTo>
                <a:lnTo>
                  <a:pt x="2336296" y="951139"/>
                </a:lnTo>
                <a:lnTo>
                  <a:pt x="2344783" y="951139"/>
                </a:lnTo>
                <a:lnTo>
                  <a:pt x="2349255" y="963839"/>
                </a:lnTo>
                <a:lnTo>
                  <a:pt x="2353679" y="963839"/>
                </a:lnTo>
                <a:lnTo>
                  <a:pt x="2358066" y="976539"/>
                </a:lnTo>
                <a:lnTo>
                  <a:pt x="2363529" y="989239"/>
                </a:lnTo>
                <a:close/>
              </a:path>
              <a:path w="3640454" h="4913630">
                <a:moveTo>
                  <a:pt x="2891442" y="1001939"/>
                </a:moveTo>
                <a:lnTo>
                  <a:pt x="2884200" y="989239"/>
                </a:lnTo>
                <a:lnTo>
                  <a:pt x="2877149" y="976539"/>
                </a:lnTo>
                <a:lnTo>
                  <a:pt x="2871663" y="963839"/>
                </a:lnTo>
                <a:lnTo>
                  <a:pt x="2869114" y="951139"/>
                </a:lnTo>
                <a:lnTo>
                  <a:pt x="2876707" y="963839"/>
                </a:lnTo>
                <a:lnTo>
                  <a:pt x="2883698" y="976539"/>
                </a:lnTo>
                <a:lnTo>
                  <a:pt x="2888979" y="989239"/>
                </a:lnTo>
                <a:lnTo>
                  <a:pt x="2891442" y="1001939"/>
                </a:lnTo>
                <a:close/>
              </a:path>
              <a:path w="3640454" h="4913630">
                <a:moveTo>
                  <a:pt x="3366776" y="989239"/>
                </a:moveTo>
                <a:lnTo>
                  <a:pt x="3359947" y="989239"/>
                </a:lnTo>
                <a:lnTo>
                  <a:pt x="3353797" y="976539"/>
                </a:lnTo>
                <a:lnTo>
                  <a:pt x="3349013" y="963839"/>
                </a:lnTo>
                <a:lnTo>
                  <a:pt x="3346282" y="951139"/>
                </a:lnTo>
                <a:lnTo>
                  <a:pt x="3352960" y="963839"/>
                </a:lnTo>
                <a:lnTo>
                  <a:pt x="3358373" y="963839"/>
                </a:lnTo>
                <a:lnTo>
                  <a:pt x="3362864" y="976539"/>
                </a:lnTo>
                <a:lnTo>
                  <a:pt x="3366776" y="989239"/>
                </a:lnTo>
                <a:close/>
              </a:path>
              <a:path w="3640454" h="4913630">
                <a:moveTo>
                  <a:pt x="1816197" y="1001939"/>
                </a:moveTo>
                <a:lnTo>
                  <a:pt x="1802856" y="1001939"/>
                </a:lnTo>
                <a:lnTo>
                  <a:pt x="1797514" y="989239"/>
                </a:lnTo>
                <a:lnTo>
                  <a:pt x="1792245" y="976539"/>
                </a:lnTo>
                <a:lnTo>
                  <a:pt x="1787080" y="976539"/>
                </a:lnTo>
                <a:lnTo>
                  <a:pt x="1784772" y="963839"/>
                </a:lnTo>
                <a:lnTo>
                  <a:pt x="1795129" y="963839"/>
                </a:lnTo>
                <a:lnTo>
                  <a:pt x="1800488" y="976539"/>
                </a:lnTo>
                <a:lnTo>
                  <a:pt x="1805804" y="989239"/>
                </a:lnTo>
                <a:lnTo>
                  <a:pt x="1811049" y="989239"/>
                </a:lnTo>
                <a:lnTo>
                  <a:pt x="1816197" y="1001939"/>
                </a:lnTo>
                <a:close/>
              </a:path>
              <a:path w="3640454" h="4913630">
                <a:moveTo>
                  <a:pt x="2037245" y="989239"/>
                </a:moveTo>
                <a:lnTo>
                  <a:pt x="2029659" y="989239"/>
                </a:lnTo>
                <a:lnTo>
                  <a:pt x="2023535" y="976539"/>
                </a:lnTo>
                <a:lnTo>
                  <a:pt x="2018898" y="976539"/>
                </a:lnTo>
                <a:lnTo>
                  <a:pt x="2014340" y="963839"/>
                </a:lnTo>
                <a:lnTo>
                  <a:pt x="2026483" y="963839"/>
                </a:lnTo>
                <a:lnTo>
                  <a:pt x="2031347" y="976539"/>
                </a:lnTo>
                <a:lnTo>
                  <a:pt x="2037245" y="989239"/>
                </a:lnTo>
                <a:close/>
              </a:path>
              <a:path w="3640454" h="4913630">
                <a:moveTo>
                  <a:pt x="2267019" y="1014639"/>
                </a:moveTo>
                <a:lnTo>
                  <a:pt x="2259668" y="1014639"/>
                </a:lnTo>
                <a:lnTo>
                  <a:pt x="2254236" y="1001939"/>
                </a:lnTo>
                <a:lnTo>
                  <a:pt x="2249136" y="989239"/>
                </a:lnTo>
                <a:lnTo>
                  <a:pt x="2244454" y="976539"/>
                </a:lnTo>
                <a:lnTo>
                  <a:pt x="2239865" y="976539"/>
                </a:lnTo>
                <a:lnTo>
                  <a:pt x="2241078" y="963839"/>
                </a:lnTo>
                <a:lnTo>
                  <a:pt x="2246836" y="963839"/>
                </a:lnTo>
                <a:lnTo>
                  <a:pt x="2252759" y="976539"/>
                </a:lnTo>
                <a:lnTo>
                  <a:pt x="2257959" y="989239"/>
                </a:lnTo>
                <a:lnTo>
                  <a:pt x="2262644" y="1001939"/>
                </a:lnTo>
                <a:lnTo>
                  <a:pt x="2267019" y="1014639"/>
                </a:lnTo>
                <a:close/>
              </a:path>
              <a:path w="3640454" h="4913630">
                <a:moveTo>
                  <a:pt x="3257745" y="1014639"/>
                </a:moveTo>
                <a:lnTo>
                  <a:pt x="3249810" y="1001939"/>
                </a:lnTo>
                <a:lnTo>
                  <a:pt x="3242953" y="989239"/>
                </a:lnTo>
                <a:lnTo>
                  <a:pt x="3238509" y="976539"/>
                </a:lnTo>
                <a:lnTo>
                  <a:pt x="3237818" y="963839"/>
                </a:lnTo>
                <a:lnTo>
                  <a:pt x="3244122" y="976539"/>
                </a:lnTo>
                <a:lnTo>
                  <a:pt x="3249513" y="989239"/>
                </a:lnTo>
                <a:lnTo>
                  <a:pt x="3254038" y="1001939"/>
                </a:lnTo>
                <a:lnTo>
                  <a:pt x="3257745" y="1014639"/>
                </a:lnTo>
                <a:close/>
              </a:path>
              <a:path w="3640454" h="4913630">
                <a:moveTo>
                  <a:pt x="3558188" y="1014639"/>
                </a:moveTo>
                <a:lnTo>
                  <a:pt x="3552705" y="1001939"/>
                </a:lnTo>
                <a:lnTo>
                  <a:pt x="3548572" y="989239"/>
                </a:lnTo>
                <a:lnTo>
                  <a:pt x="3545151" y="976539"/>
                </a:lnTo>
                <a:lnTo>
                  <a:pt x="3541801" y="963839"/>
                </a:lnTo>
                <a:lnTo>
                  <a:pt x="3548258" y="976539"/>
                </a:lnTo>
                <a:lnTo>
                  <a:pt x="3553603" y="989239"/>
                </a:lnTo>
                <a:lnTo>
                  <a:pt x="3557144" y="1001939"/>
                </a:lnTo>
                <a:lnTo>
                  <a:pt x="3558188" y="1014639"/>
                </a:lnTo>
                <a:close/>
              </a:path>
              <a:path w="3640454" h="4913630">
                <a:moveTo>
                  <a:pt x="2793509" y="1014639"/>
                </a:moveTo>
                <a:lnTo>
                  <a:pt x="2786134" y="1014639"/>
                </a:lnTo>
                <a:lnTo>
                  <a:pt x="2779032" y="1001939"/>
                </a:lnTo>
                <a:lnTo>
                  <a:pt x="2773925" y="989239"/>
                </a:lnTo>
                <a:lnTo>
                  <a:pt x="2772533" y="976539"/>
                </a:lnTo>
                <a:lnTo>
                  <a:pt x="2780323" y="976539"/>
                </a:lnTo>
                <a:lnTo>
                  <a:pt x="2786947" y="989239"/>
                </a:lnTo>
                <a:lnTo>
                  <a:pt x="2791608" y="1001939"/>
                </a:lnTo>
                <a:lnTo>
                  <a:pt x="2793509" y="1014639"/>
                </a:lnTo>
                <a:close/>
              </a:path>
              <a:path w="3640454" h="4913630">
                <a:moveTo>
                  <a:pt x="1234377" y="1001939"/>
                </a:moveTo>
                <a:lnTo>
                  <a:pt x="1221866" y="1001939"/>
                </a:lnTo>
                <a:lnTo>
                  <a:pt x="1220389" y="989239"/>
                </a:lnTo>
                <a:lnTo>
                  <a:pt x="1229600" y="989239"/>
                </a:lnTo>
                <a:lnTo>
                  <a:pt x="1234377" y="1001939"/>
                </a:lnTo>
                <a:close/>
              </a:path>
              <a:path w="3640454" h="4913630">
                <a:moveTo>
                  <a:pt x="1348546" y="1014639"/>
                </a:moveTo>
                <a:lnTo>
                  <a:pt x="1334690" y="1014639"/>
                </a:lnTo>
                <a:lnTo>
                  <a:pt x="1329987" y="1001939"/>
                </a:lnTo>
                <a:lnTo>
                  <a:pt x="1327941" y="1001939"/>
                </a:lnTo>
                <a:lnTo>
                  <a:pt x="1329072" y="989239"/>
                </a:lnTo>
                <a:lnTo>
                  <a:pt x="1338033" y="989239"/>
                </a:lnTo>
                <a:lnTo>
                  <a:pt x="1348546" y="1014639"/>
                </a:lnTo>
                <a:close/>
              </a:path>
              <a:path w="3640454" h="4913630">
                <a:moveTo>
                  <a:pt x="1947205" y="1040039"/>
                </a:moveTo>
                <a:lnTo>
                  <a:pt x="1941344" y="1040039"/>
                </a:lnTo>
                <a:lnTo>
                  <a:pt x="1935322" y="1027339"/>
                </a:lnTo>
                <a:lnTo>
                  <a:pt x="1925817" y="1014639"/>
                </a:lnTo>
                <a:lnTo>
                  <a:pt x="1919864" y="1001939"/>
                </a:lnTo>
                <a:lnTo>
                  <a:pt x="1920382" y="1001939"/>
                </a:lnTo>
                <a:lnTo>
                  <a:pt x="1922594" y="989239"/>
                </a:lnTo>
                <a:lnTo>
                  <a:pt x="1927270" y="989239"/>
                </a:lnTo>
                <a:lnTo>
                  <a:pt x="1933309" y="1001939"/>
                </a:lnTo>
                <a:lnTo>
                  <a:pt x="1938421" y="1014639"/>
                </a:lnTo>
                <a:lnTo>
                  <a:pt x="1943238" y="1027339"/>
                </a:lnTo>
                <a:lnTo>
                  <a:pt x="1948392" y="1027339"/>
                </a:lnTo>
                <a:lnTo>
                  <a:pt x="1947205" y="1040039"/>
                </a:lnTo>
                <a:close/>
              </a:path>
              <a:path w="3640454" h="4913630">
                <a:moveTo>
                  <a:pt x="2151272" y="1001939"/>
                </a:moveTo>
                <a:lnTo>
                  <a:pt x="2145787" y="1001939"/>
                </a:lnTo>
                <a:lnTo>
                  <a:pt x="2147940" y="989239"/>
                </a:lnTo>
                <a:lnTo>
                  <a:pt x="2150149" y="989239"/>
                </a:lnTo>
                <a:lnTo>
                  <a:pt x="2151272" y="1001939"/>
                </a:lnTo>
                <a:close/>
              </a:path>
              <a:path w="3640454" h="4913630">
                <a:moveTo>
                  <a:pt x="2692327" y="1040039"/>
                </a:moveTo>
                <a:lnTo>
                  <a:pt x="2690599" y="1040039"/>
                </a:lnTo>
                <a:lnTo>
                  <a:pt x="2685527" y="1027339"/>
                </a:lnTo>
                <a:lnTo>
                  <a:pt x="2681137" y="1014639"/>
                </a:lnTo>
                <a:lnTo>
                  <a:pt x="2676788" y="1001939"/>
                </a:lnTo>
                <a:lnTo>
                  <a:pt x="2672473" y="989239"/>
                </a:lnTo>
                <a:lnTo>
                  <a:pt x="2678953" y="989239"/>
                </a:lnTo>
                <a:lnTo>
                  <a:pt x="2683904" y="1001939"/>
                </a:lnTo>
                <a:lnTo>
                  <a:pt x="2687918" y="1014639"/>
                </a:lnTo>
                <a:lnTo>
                  <a:pt x="2696932" y="1027339"/>
                </a:lnTo>
                <a:lnTo>
                  <a:pt x="2696490" y="1027339"/>
                </a:lnTo>
                <a:lnTo>
                  <a:pt x="2692327" y="1040039"/>
                </a:lnTo>
                <a:close/>
              </a:path>
              <a:path w="3640454" h="4913630">
                <a:moveTo>
                  <a:pt x="3138088" y="1040039"/>
                </a:moveTo>
                <a:lnTo>
                  <a:pt x="3130903" y="1027339"/>
                </a:lnTo>
                <a:lnTo>
                  <a:pt x="3124589" y="1014639"/>
                </a:lnTo>
                <a:lnTo>
                  <a:pt x="3120369" y="1001939"/>
                </a:lnTo>
                <a:lnTo>
                  <a:pt x="3119470" y="989239"/>
                </a:lnTo>
                <a:lnTo>
                  <a:pt x="3125693" y="1001939"/>
                </a:lnTo>
                <a:lnTo>
                  <a:pt x="3130399" y="1014639"/>
                </a:lnTo>
                <a:lnTo>
                  <a:pt x="3134295" y="1027339"/>
                </a:lnTo>
                <a:lnTo>
                  <a:pt x="3138088" y="1040039"/>
                </a:lnTo>
                <a:close/>
              </a:path>
              <a:path w="3640454" h="4913630">
                <a:moveTo>
                  <a:pt x="1146899" y="1014639"/>
                </a:moveTo>
                <a:lnTo>
                  <a:pt x="1132897" y="1014639"/>
                </a:lnTo>
                <a:lnTo>
                  <a:pt x="1131783" y="1001939"/>
                </a:lnTo>
                <a:lnTo>
                  <a:pt x="1144648" y="1001939"/>
                </a:lnTo>
                <a:lnTo>
                  <a:pt x="1146899" y="1014639"/>
                </a:lnTo>
                <a:close/>
              </a:path>
              <a:path w="3640454" h="4913630">
                <a:moveTo>
                  <a:pt x="1245303" y="1027339"/>
                </a:moveTo>
                <a:lnTo>
                  <a:pt x="1236323" y="1027339"/>
                </a:lnTo>
                <a:lnTo>
                  <a:pt x="1232609" y="1014639"/>
                </a:lnTo>
                <a:lnTo>
                  <a:pt x="1228951" y="1014639"/>
                </a:lnTo>
                <a:lnTo>
                  <a:pt x="1225364" y="1001939"/>
                </a:lnTo>
                <a:lnTo>
                  <a:pt x="1238100" y="1001939"/>
                </a:lnTo>
                <a:lnTo>
                  <a:pt x="1241752" y="1014639"/>
                </a:lnTo>
                <a:lnTo>
                  <a:pt x="1245303" y="1027339"/>
                </a:lnTo>
                <a:close/>
              </a:path>
              <a:path w="3640454" h="4913630">
                <a:moveTo>
                  <a:pt x="1479569" y="1040039"/>
                </a:moveTo>
                <a:lnTo>
                  <a:pt x="1472428" y="1040039"/>
                </a:lnTo>
                <a:lnTo>
                  <a:pt x="1465935" y="1027339"/>
                </a:lnTo>
                <a:lnTo>
                  <a:pt x="1459999" y="1027339"/>
                </a:lnTo>
                <a:lnTo>
                  <a:pt x="1454422" y="1014639"/>
                </a:lnTo>
                <a:lnTo>
                  <a:pt x="1447807" y="1001939"/>
                </a:lnTo>
                <a:lnTo>
                  <a:pt x="1456141" y="1001939"/>
                </a:lnTo>
                <a:lnTo>
                  <a:pt x="1462749" y="1014639"/>
                </a:lnTo>
                <a:lnTo>
                  <a:pt x="1468977" y="1014639"/>
                </a:lnTo>
                <a:lnTo>
                  <a:pt x="1474644" y="1027339"/>
                </a:lnTo>
                <a:lnTo>
                  <a:pt x="1479569" y="1040039"/>
                </a:lnTo>
                <a:close/>
              </a:path>
              <a:path w="3640454" h="4913630">
                <a:moveTo>
                  <a:pt x="1811679" y="1014639"/>
                </a:moveTo>
                <a:lnTo>
                  <a:pt x="1809475" y="1001939"/>
                </a:lnTo>
                <a:lnTo>
                  <a:pt x="1817376" y="1001939"/>
                </a:lnTo>
                <a:lnTo>
                  <a:pt x="1811679" y="1014639"/>
                </a:lnTo>
                <a:close/>
              </a:path>
              <a:path w="3640454" h="4913630">
                <a:moveTo>
                  <a:pt x="2170914" y="1040039"/>
                </a:moveTo>
                <a:lnTo>
                  <a:pt x="2163553" y="1040039"/>
                </a:lnTo>
                <a:lnTo>
                  <a:pt x="2154197" y="1014639"/>
                </a:lnTo>
                <a:lnTo>
                  <a:pt x="2149684" y="1014639"/>
                </a:lnTo>
                <a:lnTo>
                  <a:pt x="2144762" y="1001939"/>
                </a:lnTo>
                <a:lnTo>
                  <a:pt x="2157600" y="1001939"/>
                </a:lnTo>
                <a:lnTo>
                  <a:pt x="2162346" y="1014639"/>
                </a:lnTo>
                <a:lnTo>
                  <a:pt x="2166465" y="1027339"/>
                </a:lnTo>
                <a:lnTo>
                  <a:pt x="2170914" y="1040039"/>
                </a:lnTo>
                <a:close/>
              </a:path>
              <a:path w="3640454" h="4913630">
                <a:moveTo>
                  <a:pt x="2597789" y="1052739"/>
                </a:moveTo>
                <a:lnTo>
                  <a:pt x="2590604" y="1052739"/>
                </a:lnTo>
                <a:lnTo>
                  <a:pt x="2585585" y="1040039"/>
                </a:lnTo>
                <a:lnTo>
                  <a:pt x="2581729" y="1027339"/>
                </a:lnTo>
                <a:lnTo>
                  <a:pt x="2577924" y="1014639"/>
                </a:lnTo>
                <a:lnTo>
                  <a:pt x="2573167" y="1001939"/>
                </a:lnTo>
                <a:lnTo>
                  <a:pt x="2580517" y="1001939"/>
                </a:lnTo>
                <a:lnTo>
                  <a:pt x="2585155" y="1014639"/>
                </a:lnTo>
                <a:lnTo>
                  <a:pt x="2589182" y="1027339"/>
                </a:lnTo>
                <a:lnTo>
                  <a:pt x="2593158" y="1027339"/>
                </a:lnTo>
                <a:lnTo>
                  <a:pt x="2597989" y="1040039"/>
                </a:lnTo>
                <a:lnTo>
                  <a:pt x="2597789" y="1052739"/>
                </a:lnTo>
                <a:close/>
              </a:path>
              <a:path w="3640454" h="4913630">
                <a:moveTo>
                  <a:pt x="3624014" y="1040039"/>
                </a:moveTo>
                <a:lnTo>
                  <a:pt x="3617689" y="1040039"/>
                </a:lnTo>
                <a:lnTo>
                  <a:pt x="3615720" y="1027339"/>
                </a:lnTo>
                <a:lnTo>
                  <a:pt x="3614042" y="1014639"/>
                </a:lnTo>
                <a:lnTo>
                  <a:pt x="3612767" y="1001939"/>
                </a:lnTo>
                <a:lnTo>
                  <a:pt x="3616970" y="1001939"/>
                </a:lnTo>
                <a:lnTo>
                  <a:pt x="3620280" y="1014639"/>
                </a:lnTo>
                <a:lnTo>
                  <a:pt x="3622456" y="1027339"/>
                </a:lnTo>
                <a:lnTo>
                  <a:pt x="3624014" y="1040039"/>
                </a:lnTo>
                <a:close/>
              </a:path>
              <a:path w="3640454" h="4913630">
                <a:moveTo>
                  <a:pt x="1148714" y="1027339"/>
                </a:moveTo>
                <a:lnTo>
                  <a:pt x="1139616" y="1027339"/>
                </a:lnTo>
                <a:lnTo>
                  <a:pt x="1135068" y="1014639"/>
                </a:lnTo>
                <a:lnTo>
                  <a:pt x="1148660" y="1014639"/>
                </a:lnTo>
                <a:lnTo>
                  <a:pt x="1148714" y="1027339"/>
                </a:lnTo>
                <a:close/>
              </a:path>
              <a:path w="3640454" h="4913630">
                <a:moveTo>
                  <a:pt x="1359426" y="1040039"/>
                </a:moveTo>
                <a:lnTo>
                  <a:pt x="1349264" y="1040039"/>
                </a:lnTo>
                <a:lnTo>
                  <a:pt x="1344339" y="1027339"/>
                </a:lnTo>
                <a:lnTo>
                  <a:pt x="1339478" y="1014639"/>
                </a:lnTo>
                <a:lnTo>
                  <a:pt x="1353141" y="1014639"/>
                </a:lnTo>
                <a:lnTo>
                  <a:pt x="1359230" y="1027339"/>
                </a:lnTo>
                <a:lnTo>
                  <a:pt x="1359426" y="1040039"/>
                </a:lnTo>
                <a:close/>
              </a:path>
              <a:path w="3640454" h="4913630">
                <a:moveTo>
                  <a:pt x="1595179" y="1027339"/>
                </a:moveTo>
                <a:lnTo>
                  <a:pt x="1582012" y="1027339"/>
                </a:lnTo>
                <a:lnTo>
                  <a:pt x="1577051" y="1014639"/>
                </a:lnTo>
                <a:lnTo>
                  <a:pt x="1590006" y="1014639"/>
                </a:lnTo>
                <a:lnTo>
                  <a:pt x="1595179" y="1027339"/>
                </a:lnTo>
                <a:close/>
              </a:path>
              <a:path w="3640454" h="4913630">
                <a:moveTo>
                  <a:pt x="2497780" y="1065439"/>
                </a:moveTo>
                <a:lnTo>
                  <a:pt x="2491709" y="1065439"/>
                </a:lnTo>
                <a:lnTo>
                  <a:pt x="2486979" y="1052739"/>
                </a:lnTo>
                <a:lnTo>
                  <a:pt x="2482931" y="1040039"/>
                </a:lnTo>
                <a:lnTo>
                  <a:pt x="2478921" y="1027339"/>
                </a:lnTo>
                <a:lnTo>
                  <a:pt x="2474288" y="1014639"/>
                </a:lnTo>
                <a:lnTo>
                  <a:pt x="2481673" y="1014639"/>
                </a:lnTo>
                <a:lnTo>
                  <a:pt x="2486712" y="1027339"/>
                </a:lnTo>
                <a:lnTo>
                  <a:pt x="2490789" y="1040039"/>
                </a:lnTo>
                <a:lnTo>
                  <a:pt x="2494452" y="1040039"/>
                </a:lnTo>
                <a:lnTo>
                  <a:pt x="2498245" y="1052739"/>
                </a:lnTo>
                <a:lnTo>
                  <a:pt x="2497780" y="1065439"/>
                </a:lnTo>
                <a:close/>
              </a:path>
              <a:path w="3640454" h="4913630">
                <a:moveTo>
                  <a:pt x="3026196" y="1065439"/>
                </a:moveTo>
                <a:lnTo>
                  <a:pt x="3019097" y="1065439"/>
                </a:lnTo>
                <a:lnTo>
                  <a:pt x="3013201" y="1052739"/>
                </a:lnTo>
                <a:lnTo>
                  <a:pt x="3009042" y="1040039"/>
                </a:lnTo>
                <a:lnTo>
                  <a:pt x="3007157" y="1014639"/>
                </a:lnTo>
                <a:lnTo>
                  <a:pt x="3013581" y="1027339"/>
                </a:lnTo>
                <a:lnTo>
                  <a:pt x="3018806" y="1040039"/>
                </a:lnTo>
                <a:lnTo>
                  <a:pt x="3022966" y="1052739"/>
                </a:lnTo>
                <a:lnTo>
                  <a:pt x="3026196" y="1065439"/>
                </a:lnTo>
                <a:close/>
              </a:path>
              <a:path w="3640454" h="4913630">
                <a:moveTo>
                  <a:pt x="3487159" y="1065439"/>
                </a:moveTo>
                <a:lnTo>
                  <a:pt x="3482153" y="1052739"/>
                </a:lnTo>
                <a:lnTo>
                  <a:pt x="3477871" y="1040039"/>
                </a:lnTo>
                <a:lnTo>
                  <a:pt x="3474242" y="1027339"/>
                </a:lnTo>
                <a:lnTo>
                  <a:pt x="3471193" y="1014639"/>
                </a:lnTo>
                <a:lnTo>
                  <a:pt x="3477531" y="1027339"/>
                </a:lnTo>
                <a:lnTo>
                  <a:pt x="3482533" y="1027339"/>
                </a:lnTo>
                <a:lnTo>
                  <a:pt x="3485856" y="1052739"/>
                </a:lnTo>
                <a:lnTo>
                  <a:pt x="3487159" y="1065439"/>
                </a:lnTo>
                <a:close/>
              </a:path>
              <a:path w="3640454" h="4913630">
                <a:moveTo>
                  <a:pt x="1607332" y="1052739"/>
                </a:moveTo>
                <a:lnTo>
                  <a:pt x="1599075" y="1052739"/>
                </a:lnTo>
                <a:lnTo>
                  <a:pt x="1592175" y="1040039"/>
                </a:lnTo>
                <a:lnTo>
                  <a:pt x="1587063" y="1027339"/>
                </a:lnTo>
                <a:lnTo>
                  <a:pt x="1600310" y="1027339"/>
                </a:lnTo>
                <a:lnTo>
                  <a:pt x="1607103" y="1040039"/>
                </a:lnTo>
                <a:lnTo>
                  <a:pt x="1607332" y="1052739"/>
                </a:lnTo>
                <a:close/>
              </a:path>
              <a:path w="3640454" h="4913630">
                <a:moveTo>
                  <a:pt x="1734969" y="1065439"/>
                </a:moveTo>
                <a:lnTo>
                  <a:pt x="1727545" y="1065439"/>
                </a:lnTo>
                <a:lnTo>
                  <a:pt x="1720878" y="1052739"/>
                </a:lnTo>
                <a:lnTo>
                  <a:pt x="1715582" y="1040039"/>
                </a:lnTo>
                <a:lnTo>
                  <a:pt x="1710341" y="1040039"/>
                </a:lnTo>
                <a:lnTo>
                  <a:pt x="1705176" y="1027339"/>
                </a:lnTo>
                <a:lnTo>
                  <a:pt x="1714387" y="1027339"/>
                </a:lnTo>
                <a:lnTo>
                  <a:pt x="1723940" y="1040039"/>
                </a:lnTo>
                <a:lnTo>
                  <a:pt x="1728680" y="1052739"/>
                </a:lnTo>
                <a:lnTo>
                  <a:pt x="1734895" y="1052739"/>
                </a:lnTo>
                <a:lnTo>
                  <a:pt x="1734969" y="1065439"/>
                </a:lnTo>
                <a:close/>
              </a:path>
              <a:path w="3640454" h="4913630">
                <a:moveTo>
                  <a:pt x="2077337" y="1078139"/>
                </a:moveTo>
                <a:lnTo>
                  <a:pt x="2070083" y="1078139"/>
                </a:lnTo>
                <a:lnTo>
                  <a:pt x="2065086" y="1065439"/>
                </a:lnTo>
                <a:lnTo>
                  <a:pt x="2060653" y="1052739"/>
                </a:lnTo>
                <a:lnTo>
                  <a:pt x="2056284" y="1052739"/>
                </a:lnTo>
                <a:lnTo>
                  <a:pt x="2051211" y="1040039"/>
                </a:lnTo>
                <a:lnTo>
                  <a:pt x="2052783" y="1027339"/>
                </a:lnTo>
                <a:lnTo>
                  <a:pt x="2059352" y="1027339"/>
                </a:lnTo>
                <a:lnTo>
                  <a:pt x="2064580" y="1040039"/>
                </a:lnTo>
                <a:lnTo>
                  <a:pt x="2068797" y="1052739"/>
                </a:lnTo>
                <a:lnTo>
                  <a:pt x="2077337" y="1078139"/>
                </a:lnTo>
                <a:close/>
              </a:path>
              <a:path w="3640454" h="4913630">
                <a:moveTo>
                  <a:pt x="2400183" y="1078139"/>
                </a:moveTo>
                <a:lnTo>
                  <a:pt x="2392703" y="1078139"/>
                </a:lnTo>
                <a:lnTo>
                  <a:pt x="2388211" y="1065439"/>
                </a:lnTo>
                <a:lnTo>
                  <a:pt x="2383965" y="1052739"/>
                </a:lnTo>
                <a:lnTo>
                  <a:pt x="2380763" y="1040039"/>
                </a:lnTo>
                <a:lnTo>
                  <a:pt x="2379402" y="1027339"/>
                </a:lnTo>
                <a:lnTo>
                  <a:pt x="2386514" y="1040039"/>
                </a:lnTo>
                <a:lnTo>
                  <a:pt x="2391730" y="1052739"/>
                </a:lnTo>
                <a:lnTo>
                  <a:pt x="2395784" y="1065439"/>
                </a:lnTo>
                <a:lnTo>
                  <a:pt x="2400183" y="1078139"/>
                </a:lnTo>
                <a:close/>
              </a:path>
              <a:path w="3640454" h="4913630">
                <a:moveTo>
                  <a:pt x="1862523" y="1090839"/>
                </a:moveTo>
                <a:lnTo>
                  <a:pt x="1853403" y="1090839"/>
                </a:lnTo>
                <a:lnTo>
                  <a:pt x="1848088" y="1078139"/>
                </a:lnTo>
                <a:lnTo>
                  <a:pt x="1843518" y="1065439"/>
                </a:lnTo>
                <a:lnTo>
                  <a:pt x="1839007" y="1052739"/>
                </a:lnTo>
                <a:lnTo>
                  <a:pt x="1833473" y="1052739"/>
                </a:lnTo>
                <a:lnTo>
                  <a:pt x="1834178" y="1040039"/>
                </a:lnTo>
                <a:lnTo>
                  <a:pt x="1842273" y="1040039"/>
                </a:lnTo>
                <a:lnTo>
                  <a:pt x="1847910" y="1052739"/>
                </a:lnTo>
                <a:lnTo>
                  <a:pt x="1852893" y="1065439"/>
                </a:lnTo>
                <a:lnTo>
                  <a:pt x="1857329" y="1078139"/>
                </a:lnTo>
                <a:lnTo>
                  <a:pt x="1861329" y="1078139"/>
                </a:lnTo>
                <a:lnTo>
                  <a:pt x="1862523" y="1090839"/>
                </a:lnTo>
                <a:close/>
              </a:path>
              <a:path w="3640454" h="4913630">
                <a:moveTo>
                  <a:pt x="2928038" y="1090839"/>
                </a:moveTo>
                <a:lnTo>
                  <a:pt x="2922638" y="1090839"/>
                </a:lnTo>
                <a:lnTo>
                  <a:pt x="2917710" y="1078139"/>
                </a:lnTo>
                <a:lnTo>
                  <a:pt x="2913747" y="1065439"/>
                </a:lnTo>
                <a:lnTo>
                  <a:pt x="2910346" y="1065439"/>
                </a:lnTo>
                <a:lnTo>
                  <a:pt x="2907103" y="1052739"/>
                </a:lnTo>
                <a:lnTo>
                  <a:pt x="2906504" y="1052739"/>
                </a:lnTo>
                <a:lnTo>
                  <a:pt x="2906832" y="1040039"/>
                </a:lnTo>
                <a:lnTo>
                  <a:pt x="2912258" y="1040039"/>
                </a:lnTo>
                <a:lnTo>
                  <a:pt x="2917225" y="1052739"/>
                </a:lnTo>
                <a:lnTo>
                  <a:pt x="2921585" y="1065439"/>
                </a:lnTo>
                <a:lnTo>
                  <a:pt x="2925300" y="1078139"/>
                </a:lnTo>
                <a:lnTo>
                  <a:pt x="2928038" y="1090839"/>
                </a:lnTo>
                <a:close/>
              </a:path>
              <a:path w="3640454" h="4913630">
                <a:moveTo>
                  <a:pt x="3394041" y="1090839"/>
                </a:moveTo>
                <a:lnTo>
                  <a:pt x="3388538" y="1078139"/>
                </a:lnTo>
                <a:lnTo>
                  <a:pt x="3384500" y="1065439"/>
                </a:lnTo>
                <a:lnTo>
                  <a:pt x="3381797" y="1052739"/>
                </a:lnTo>
                <a:lnTo>
                  <a:pt x="3380296" y="1040039"/>
                </a:lnTo>
                <a:lnTo>
                  <a:pt x="3385983" y="1052739"/>
                </a:lnTo>
                <a:lnTo>
                  <a:pt x="3390078" y="1065439"/>
                </a:lnTo>
                <a:lnTo>
                  <a:pt x="3392718" y="1078139"/>
                </a:lnTo>
                <a:lnTo>
                  <a:pt x="3394041" y="1090839"/>
                </a:lnTo>
                <a:close/>
              </a:path>
              <a:path w="3640454" h="4913630">
                <a:moveTo>
                  <a:pt x="2302260" y="1103539"/>
                </a:moveTo>
                <a:lnTo>
                  <a:pt x="2294127" y="1103539"/>
                </a:lnTo>
                <a:lnTo>
                  <a:pt x="2289684" y="1090839"/>
                </a:lnTo>
                <a:lnTo>
                  <a:pt x="2286083" y="1078139"/>
                </a:lnTo>
                <a:lnTo>
                  <a:pt x="2282535" y="1065439"/>
                </a:lnTo>
                <a:lnTo>
                  <a:pt x="2277835" y="1052739"/>
                </a:lnTo>
                <a:lnTo>
                  <a:pt x="2287190" y="1052739"/>
                </a:lnTo>
                <a:lnTo>
                  <a:pt x="2294905" y="1078139"/>
                </a:lnTo>
                <a:lnTo>
                  <a:pt x="2298284" y="1090839"/>
                </a:lnTo>
                <a:lnTo>
                  <a:pt x="2302460" y="1090839"/>
                </a:lnTo>
                <a:lnTo>
                  <a:pt x="2302260" y="1103539"/>
                </a:lnTo>
                <a:close/>
              </a:path>
              <a:path w="3640454" h="4913630">
                <a:moveTo>
                  <a:pt x="1182170" y="1103539"/>
                </a:moveTo>
                <a:lnTo>
                  <a:pt x="1170670" y="1103539"/>
                </a:lnTo>
                <a:lnTo>
                  <a:pt x="1166919" y="1090839"/>
                </a:lnTo>
                <a:lnTo>
                  <a:pt x="1163255" y="1090839"/>
                </a:lnTo>
                <a:lnTo>
                  <a:pt x="1159690" y="1078139"/>
                </a:lnTo>
                <a:lnTo>
                  <a:pt x="1156235" y="1078139"/>
                </a:lnTo>
                <a:lnTo>
                  <a:pt x="1154850" y="1065439"/>
                </a:lnTo>
                <a:lnTo>
                  <a:pt x="1165334" y="1065439"/>
                </a:lnTo>
                <a:lnTo>
                  <a:pt x="1173665" y="1078139"/>
                </a:lnTo>
                <a:lnTo>
                  <a:pt x="1177164" y="1090839"/>
                </a:lnTo>
                <a:lnTo>
                  <a:pt x="1182170" y="1103539"/>
                </a:lnTo>
                <a:close/>
              </a:path>
              <a:path w="3640454" h="4913630">
                <a:moveTo>
                  <a:pt x="1289121" y="1103539"/>
                </a:moveTo>
                <a:lnTo>
                  <a:pt x="1280020" y="1103539"/>
                </a:lnTo>
                <a:lnTo>
                  <a:pt x="1270719" y="1090839"/>
                </a:lnTo>
                <a:lnTo>
                  <a:pt x="1259789" y="1078139"/>
                </a:lnTo>
                <a:lnTo>
                  <a:pt x="1260210" y="1065439"/>
                </a:lnTo>
                <a:lnTo>
                  <a:pt x="1269342" y="1065439"/>
                </a:lnTo>
                <a:lnTo>
                  <a:pt x="1275774" y="1078139"/>
                </a:lnTo>
                <a:lnTo>
                  <a:pt x="1280295" y="1090839"/>
                </a:lnTo>
                <a:lnTo>
                  <a:pt x="1284746" y="1090839"/>
                </a:lnTo>
                <a:lnTo>
                  <a:pt x="1289121" y="1103539"/>
                </a:lnTo>
                <a:close/>
              </a:path>
              <a:path w="3640454" h="4913630">
                <a:moveTo>
                  <a:pt x="1397313" y="1090839"/>
                </a:moveTo>
                <a:lnTo>
                  <a:pt x="1382682" y="1090839"/>
                </a:lnTo>
                <a:lnTo>
                  <a:pt x="1376124" y="1078139"/>
                </a:lnTo>
                <a:lnTo>
                  <a:pt x="1376290" y="1078139"/>
                </a:lnTo>
                <a:lnTo>
                  <a:pt x="1378327" y="1065439"/>
                </a:lnTo>
                <a:lnTo>
                  <a:pt x="1384472" y="1065439"/>
                </a:lnTo>
                <a:lnTo>
                  <a:pt x="1391247" y="1078139"/>
                </a:lnTo>
                <a:lnTo>
                  <a:pt x="1397313" y="1090839"/>
                </a:lnTo>
                <a:close/>
              </a:path>
              <a:path w="3640454" h="4913630">
                <a:moveTo>
                  <a:pt x="2825685" y="1116239"/>
                </a:moveTo>
                <a:lnTo>
                  <a:pt x="2819577" y="1103539"/>
                </a:lnTo>
                <a:lnTo>
                  <a:pt x="2814702" y="1090839"/>
                </a:lnTo>
                <a:lnTo>
                  <a:pt x="2811350" y="1078139"/>
                </a:lnTo>
                <a:lnTo>
                  <a:pt x="2809806" y="1065439"/>
                </a:lnTo>
                <a:lnTo>
                  <a:pt x="2816570" y="1078139"/>
                </a:lnTo>
                <a:lnTo>
                  <a:pt x="2821520" y="1090839"/>
                </a:lnTo>
                <a:lnTo>
                  <a:pt x="2824583" y="1103539"/>
                </a:lnTo>
                <a:lnTo>
                  <a:pt x="2825685" y="1116239"/>
                </a:lnTo>
                <a:close/>
              </a:path>
              <a:path w="3640454" h="4913630">
                <a:moveTo>
                  <a:pt x="3283655" y="1103539"/>
                </a:moveTo>
                <a:lnTo>
                  <a:pt x="3278115" y="1103539"/>
                </a:lnTo>
                <a:lnTo>
                  <a:pt x="3274124" y="1090839"/>
                </a:lnTo>
                <a:lnTo>
                  <a:pt x="3271466" y="1078139"/>
                </a:lnTo>
                <a:lnTo>
                  <a:pt x="3269926" y="1065439"/>
                </a:lnTo>
                <a:lnTo>
                  <a:pt x="3276109" y="1065439"/>
                </a:lnTo>
                <a:lnTo>
                  <a:pt x="3280209" y="1078139"/>
                </a:lnTo>
                <a:lnTo>
                  <a:pt x="3282601" y="1090839"/>
                </a:lnTo>
                <a:lnTo>
                  <a:pt x="3283655" y="1103539"/>
                </a:lnTo>
                <a:close/>
              </a:path>
              <a:path w="3640454" h="4913630">
                <a:moveTo>
                  <a:pt x="3582151" y="1116239"/>
                </a:moveTo>
                <a:lnTo>
                  <a:pt x="3576939" y="1103539"/>
                </a:lnTo>
                <a:lnTo>
                  <a:pt x="3572778" y="1090839"/>
                </a:lnTo>
                <a:lnTo>
                  <a:pt x="3570351" y="1078139"/>
                </a:lnTo>
                <a:lnTo>
                  <a:pt x="3570344" y="1065439"/>
                </a:lnTo>
                <a:lnTo>
                  <a:pt x="3575347" y="1078139"/>
                </a:lnTo>
                <a:lnTo>
                  <a:pt x="3578546" y="1090839"/>
                </a:lnTo>
                <a:lnTo>
                  <a:pt x="3580596" y="1103539"/>
                </a:lnTo>
                <a:lnTo>
                  <a:pt x="3582151" y="1116239"/>
                </a:lnTo>
                <a:close/>
              </a:path>
              <a:path w="3640454" h="4913630">
                <a:moveTo>
                  <a:pt x="1082099" y="1090839"/>
                </a:moveTo>
                <a:lnTo>
                  <a:pt x="1069765" y="1090839"/>
                </a:lnTo>
                <a:lnTo>
                  <a:pt x="1070044" y="1078139"/>
                </a:lnTo>
                <a:lnTo>
                  <a:pt x="1079001" y="1078139"/>
                </a:lnTo>
                <a:lnTo>
                  <a:pt x="1082099" y="1090839"/>
                </a:lnTo>
                <a:close/>
              </a:path>
              <a:path w="3640454" h="4913630">
                <a:moveTo>
                  <a:pt x="1532056" y="1116239"/>
                </a:moveTo>
                <a:lnTo>
                  <a:pt x="1523438" y="1116239"/>
                </a:lnTo>
                <a:lnTo>
                  <a:pt x="1516655" y="1103539"/>
                </a:lnTo>
                <a:lnTo>
                  <a:pt x="1511180" y="1103539"/>
                </a:lnTo>
                <a:lnTo>
                  <a:pt x="1505797" y="1090839"/>
                </a:lnTo>
                <a:lnTo>
                  <a:pt x="1500529" y="1078139"/>
                </a:lnTo>
                <a:lnTo>
                  <a:pt x="1514298" y="1078139"/>
                </a:lnTo>
                <a:lnTo>
                  <a:pt x="1520025" y="1090839"/>
                </a:lnTo>
                <a:lnTo>
                  <a:pt x="1525323" y="1103539"/>
                </a:lnTo>
                <a:lnTo>
                  <a:pt x="1532056" y="1116239"/>
                </a:lnTo>
                <a:close/>
              </a:path>
              <a:path w="3640454" h="4913630">
                <a:moveTo>
                  <a:pt x="1634210" y="1090839"/>
                </a:moveTo>
                <a:lnTo>
                  <a:pt x="1626403" y="1090839"/>
                </a:lnTo>
                <a:lnTo>
                  <a:pt x="1630236" y="1078139"/>
                </a:lnTo>
                <a:lnTo>
                  <a:pt x="1632723" y="1078139"/>
                </a:lnTo>
                <a:lnTo>
                  <a:pt x="1634210" y="1090839"/>
                </a:lnTo>
                <a:close/>
              </a:path>
              <a:path w="3640454" h="4913630">
                <a:moveTo>
                  <a:pt x="1986445" y="1116239"/>
                </a:moveTo>
                <a:lnTo>
                  <a:pt x="1979562" y="1116239"/>
                </a:lnTo>
                <a:lnTo>
                  <a:pt x="1974511" y="1103539"/>
                </a:lnTo>
                <a:lnTo>
                  <a:pt x="1970480" y="1103539"/>
                </a:lnTo>
                <a:lnTo>
                  <a:pt x="1966504" y="1090839"/>
                </a:lnTo>
                <a:lnTo>
                  <a:pt x="1961392" y="1078139"/>
                </a:lnTo>
                <a:lnTo>
                  <a:pt x="1969894" y="1078139"/>
                </a:lnTo>
                <a:lnTo>
                  <a:pt x="1974724" y="1090839"/>
                </a:lnTo>
                <a:lnTo>
                  <a:pt x="1979040" y="1090839"/>
                </a:lnTo>
                <a:lnTo>
                  <a:pt x="1982921" y="1103539"/>
                </a:lnTo>
                <a:lnTo>
                  <a:pt x="1986445" y="1116239"/>
                </a:lnTo>
                <a:close/>
              </a:path>
              <a:path w="3640454" h="4913630">
                <a:moveTo>
                  <a:pt x="2205390" y="1128939"/>
                </a:moveTo>
                <a:lnTo>
                  <a:pt x="2197524" y="1128939"/>
                </a:lnTo>
                <a:lnTo>
                  <a:pt x="2193329" y="1116239"/>
                </a:lnTo>
                <a:lnTo>
                  <a:pt x="2189591" y="1103539"/>
                </a:lnTo>
                <a:lnTo>
                  <a:pt x="2185934" y="1090839"/>
                </a:lnTo>
                <a:lnTo>
                  <a:pt x="2182061" y="1078139"/>
                </a:lnTo>
                <a:lnTo>
                  <a:pt x="2189500" y="1078139"/>
                </a:lnTo>
                <a:lnTo>
                  <a:pt x="2194271" y="1090839"/>
                </a:lnTo>
                <a:lnTo>
                  <a:pt x="2198371" y="1103539"/>
                </a:lnTo>
                <a:lnTo>
                  <a:pt x="2202007" y="1116239"/>
                </a:lnTo>
                <a:lnTo>
                  <a:pt x="2205390" y="1128939"/>
                </a:lnTo>
                <a:close/>
              </a:path>
              <a:path w="3640454" h="4913630">
                <a:moveTo>
                  <a:pt x="2724939" y="1128939"/>
                </a:moveTo>
                <a:lnTo>
                  <a:pt x="2719211" y="1116239"/>
                </a:lnTo>
                <a:lnTo>
                  <a:pt x="2714674" y="1103539"/>
                </a:lnTo>
                <a:lnTo>
                  <a:pt x="2710898" y="1090839"/>
                </a:lnTo>
                <a:lnTo>
                  <a:pt x="2707454" y="1078139"/>
                </a:lnTo>
                <a:lnTo>
                  <a:pt x="2715291" y="1090839"/>
                </a:lnTo>
                <a:lnTo>
                  <a:pt x="2721502" y="1103539"/>
                </a:lnTo>
                <a:lnTo>
                  <a:pt x="2725060" y="1116239"/>
                </a:lnTo>
                <a:lnTo>
                  <a:pt x="2724939" y="1128939"/>
                </a:lnTo>
                <a:close/>
              </a:path>
              <a:path w="3640454" h="4913630">
                <a:moveTo>
                  <a:pt x="3165299" y="1128939"/>
                </a:moveTo>
                <a:lnTo>
                  <a:pt x="3158972" y="1128939"/>
                </a:lnTo>
                <a:lnTo>
                  <a:pt x="3153968" y="1103539"/>
                </a:lnTo>
                <a:lnTo>
                  <a:pt x="3151090" y="1090839"/>
                </a:lnTo>
                <a:lnTo>
                  <a:pt x="3151140" y="1078139"/>
                </a:lnTo>
                <a:lnTo>
                  <a:pt x="3156310" y="1090839"/>
                </a:lnTo>
                <a:lnTo>
                  <a:pt x="3160410" y="1103539"/>
                </a:lnTo>
                <a:lnTo>
                  <a:pt x="3163414" y="1116239"/>
                </a:lnTo>
                <a:lnTo>
                  <a:pt x="3165299" y="1128939"/>
                </a:lnTo>
                <a:close/>
              </a:path>
              <a:path w="3640454" h="4913630">
                <a:moveTo>
                  <a:pt x="1085607" y="1103539"/>
                </a:moveTo>
                <a:lnTo>
                  <a:pt x="1075710" y="1103539"/>
                </a:lnTo>
                <a:lnTo>
                  <a:pt x="1072568" y="1090839"/>
                </a:lnTo>
                <a:lnTo>
                  <a:pt x="1084967" y="1090839"/>
                </a:lnTo>
                <a:lnTo>
                  <a:pt x="1085607" y="1103539"/>
                </a:lnTo>
                <a:close/>
              </a:path>
              <a:path w="3640454" h="4913630">
                <a:moveTo>
                  <a:pt x="1403396" y="1116239"/>
                </a:moveTo>
                <a:lnTo>
                  <a:pt x="1400640" y="1116239"/>
                </a:lnTo>
                <a:lnTo>
                  <a:pt x="1393663" y="1103539"/>
                </a:lnTo>
                <a:lnTo>
                  <a:pt x="1388140" y="1090839"/>
                </a:lnTo>
                <a:lnTo>
                  <a:pt x="1402828" y="1090839"/>
                </a:lnTo>
                <a:lnTo>
                  <a:pt x="1407955" y="1103539"/>
                </a:lnTo>
                <a:lnTo>
                  <a:pt x="1406529" y="1103539"/>
                </a:lnTo>
                <a:lnTo>
                  <a:pt x="1403396" y="1116239"/>
                </a:lnTo>
                <a:close/>
              </a:path>
              <a:path w="3640454" h="4913630">
                <a:moveTo>
                  <a:pt x="1654077" y="1128939"/>
                </a:moveTo>
                <a:lnTo>
                  <a:pt x="1648275" y="1128939"/>
                </a:lnTo>
                <a:lnTo>
                  <a:pt x="1641890" y="1116239"/>
                </a:lnTo>
                <a:lnTo>
                  <a:pt x="1636167" y="1103539"/>
                </a:lnTo>
                <a:lnTo>
                  <a:pt x="1631043" y="1103539"/>
                </a:lnTo>
                <a:lnTo>
                  <a:pt x="1626457" y="1090839"/>
                </a:lnTo>
                <a:lnTo>
                  <a:pt x="1639830" y="1090839"/>
                </a:lnTo>
                <a:lnTo>
                  <a:pt x="1645022" y="1103539"/>
                </a:lnTo>
                <a:lnTo>
                  <a:pt x="1649895" y="1116239"/>
                </a:lnTo>
                <a:lnTo>
                  <a:pt x="1654494" y="1116239"/>
                </a:lnTo>
                <a:lnTo>
                  <a:pt x="1654077" y="1128939"/>
                </a:lnTo>
                <a:close/>
              </a:path>
              <a:path w="3640454" h="4913630">
                <a:moveTo>
                  <a:pt x="2628282" y="1141639"/>
                </a:moveTo>
                <a:lnTo>
                  <a:pt x="2621440" y="1141639"/>
                </a:lnTo>
                <a:lnTo>
                  <a:pt x="2617604" y="1128939"/>
                </a:lnTo>
                <a:lnTo>
                  <a:pt x="2614115" y="1116239"/>
                </a:lnTo>
                <a:lnTo>
                  <a:pt x="2611047" y="1103539"/>
                </a:lnTo>
                <a:lnTo>
                  <a:pt x="2608472" y="1090839"/>
                </a:lnTo>
                <a:lnTo>
                  <a:pt x="2615691" y="1090839"/>
                </a:lnTo>
                <a:lnTo>
                  <a:pt x="2619363" y="1103539"/>
                </a:lnTo>
                <a:lnTo>
                  <a:pt x="2622310" y="1116239"/>
                </a:lnTo>
                <a:lnTo>
                  <a:pt x="2625209" y="1128939"/>
                </a:lnTo>
                <a:lnTo>
                  <a:pt x="2628738" y="1128939"/>
                </a:lnTo>
                <a:lnTo>
                  <a:pt x="2628282" y="1141639"/>
                </a:lnTo>
                <a:close/>
              </a:path>
              <a:path w="3640454" h="4913630">
                <a:moveTo>
                  <a:pt x="3632747" y="1167039"/>
                </a:moveTo>
                <a:lnTo>
                  <a:pt x="3627422" y="1167039"/>
                </a:lnTo>
                <a:lnTo>
                  <a:pt x="3629448" y="1154339"/>
                </a:lnTo>
                <a:lnTo>
                  <a:pt x="3629552" y="1128939"/>
                </a:lnTo>
                <a:lnTo>
                  <a:pt x="3627158" y="1128939"/>
                </a:lnTo>
                <a:lnTo>
                  <a:pt x="3626679" y="1116239"/>
                </a:lnTo>
                <a:lnTo>
                  <a:pt x="3627546" y="1103539"/>
                </a:lnTo>
                <a:lnTo>
                  <a:pt x="3629190" y="1090839"/>
                </a:lnTo>
                <a:lnTo>
                  <a:pt x="3636318" y="1116239"/>
                </a:lnTo>
                <a:lnTo>
                  <a:pt x="3636907" y="1128939"/>
                </a:lnTo>
                <a:lnTo>
                  <a:pt x="3636085" y="1141639"/>
                </a:lnTo>
                <a:lnTo>
                  <a:pt x="3634488" y="1154339"/>
                </a:lnTo>
                <a:lnTo>
                  <a:pt x="3632747" y="1167039"/>
                </a:lnTo>
                <a:close/>
              </a:path>
              <a:path w="3640454" h="4913630">
                <a:moveTo>
                  <a:pt x="1285668" y="1116239"/>
                </a:moveTo>
                <a:lnTo>
                  <a:pt x="1283181" y="1116239"/>
                </a:lnTo>
                <a:lnTo>
                  <a:pt x="1281241" y="1103539"/>
                </a:lnTo>
                <a:lnTo>
                  <a:pt x="1289407" y="1103539"/>
                </a:lnTo>
                <a:lnTo>
                  <a:pt x="1285668" y="1116239"/>
                </a:lnTo>
                <a:close/>
              </a:path>
              <a:path w="3640454" h="4913630">
                <a:moveTo>
                  <a:pt x="1779272" y="1141639"/>
                </a:moveTo>
                <a:lnTo>
                  <a:pt x="1771631" y="1141639"/>
                </a:lnTo>
                <a:lnTo>
                  <a:pt x="1765665" y="1128939"/>
                </a:lnTo>
                <a:lnTo>
                  <a:pt x="1760922" y="1128939"/>
                </a:lnTo>
                <a:lnTo>
                  <a:pt x="1756251" y="1116239"/>
                </a:lnTo>
                <a:lnTo>
                  <a:pt x="1750688" y="1103539"/>
                </a:lnTo>
                <a:lnTo>
                  <a:pt x="1758380" y="1103539"/>
                </a:lnTo>
                <a:lnTo>
                  <a:pt x="1764582" y="1116239"/>
                </a:lnTo>
                <a:lnTo>
                  <a:pt x="1769528" y="1116239"/>
                </a:lnTo>
                <a:lnTo>
                  <a:pt x="1779272" y="1141639"/>
                </a:lnTo>
                <a:close/>
              </a:path>
              <a:path w="3640454" h="4913630">
                <a:moveTo>
                  <a:pt x="2528309" y="1154339"/>
                </a:moveTo>
                <a:lnTo>
                  <a:pt x="2521020" y="1154339"/>
                </a:lnTo>
                <a:lnTo>
                  <a:pt x="2517645" y="1141639"/>
                </a:lnTo>
                <a:lnTo>
                  <a:pt x="2515313" y="1128939"/>
                </a:lnTo>
                <a:lnTo>
                  <a:pt x="2511423" y="1116239"/>
                </a:lnTo>
                <a:lnTo>
                  <a:pt x="2509780" y="1116239"/>
                </a:lnTo>
                <a:lnTo>
                  <a:pt x="2508236" y="1103539"/>
                </a:lnTo>
                <a:lnTo>
                  <a:pt x="2515690" y="1103539"/>
                </a:lnTo>
                <a:lnTo>
                  <a:pt x="2519363" y="1116239"/>
                </a:lnTo>
                <a:lnTo>
                  <a:pt x="2522481" y="1128939"/>
                </a:lnTo>
                <a:lnTo>
                  <a:pt x="2525244" y="1141639"/>
                </a:lnTo>
                <a:lnTo>
                  <a:pt x="2528309" y="1154339"/>
                </a:lnTo>
                <a:close/>
              </a:path>
              <a:path w="3640454" h="4913630">
                <a:moveTo>
                  <a:pt x="3504983" y="1167039"/>
                </a:moveTo>
                <a:lnTo>
                  <a:pt x="3496210" y="1116239"/>
                </a:lnTo>
                <a:lnTo>
                  <a:pt x="3500341" y="1103539"/>
                </a:lnTo>
                <a:lnTo>
                  <a:pt x="3504300" y="1116239"/>
                </a:lnTo>
                <a:lnTo>
                  <a:pt x="3506981" y="1128939"/>
                </a:lnTo>
                <a:lnTo>
                  <a:pt x="3508718" y="1141639"/>
                </a:lnTo>
                <a:lnTo>
                  <a:pt x="3509848" y="1154339"/>
                </a:lnTo>
                <a:lnTo>
                  <a:pt x="3504983" y="1167039"/>
                </a:lnTo>
                <a:close/>
              </a:path>
              <a:path w="3640454" h="4913630">
                <a:moveTo>
                  <a:pt x="2109730" y="1167039"/>
                </a:moveTo>
                <a:lnTo>
                  <a:pt x="2102896" y="1167039"/>
                </a:lnTo>
                <a:lnTo>
                  <a:pt x="2098824" y="1154339"/>
                </a:lnTo>
                <a:lnTo>
                  <a:pt x="2095377" y="1141639"/>
                </a:lnTo>
                <a:lnTo>
                  <a:pt x="2091991" y="1128939"/>
                </a:lnTo>
                <a:lnTo>
                  <a:pt x="2088029" y="1116239"/>
                </a:lnTo>
                <a:lnTo>
                  <a:pt x="2096039" y="1116239"/>
                </a:lnTo>
                <a:lnTo>
                  <a:pt x="2100238" y="1128939"/>
                </a:lnTo>
                <a:lnTo>
                  <a:pt x="2103991" y="1141639"/>
                </a:lnTo>
                <a:lnTo>
                  <a:pt x="2107102" y="1154339"/>
                </a:lnTo>
                <a:lnTo>
                  <a:pt x="2109373" y="1154339"/>
                </a:lnTo>
                <a:lnTo>
                  <a:pt x="2109730" y="1167039"/>
                </a:lnTo>
                <a:close/>
              </a:path>
              <a:path w="3640454" h="4913630">
                <a:moveTo>
                  <a:pt x="2416303" y="1128939"/>
                </a:moveTo>
                <a:lnTo>
                  <a:pt x="2409891" y="1128939"/>
                </a:lnTo>
                <a:lnTo>
                  <a:pt x="2411784" y="1116239"/>
                </a:lnTo>
                <a:lnTo>
                  <a:pt x="2414635" y="1116239"/>
                </a:lnTo>
                <a:lnTo>
                  <a:pt x="2416303" y="1128939"/>
                </a:lnTo>
                <a:close/>
              </a:path>
              <a:path w="3640454" h="4913630">
                <a:moveTo>
                  <a:pt x="3049807" y="1167039"/>
                </a:moveTo>
                <a:lnTo>
                  <a:pt x="3044524" y="1154339"/>
                </a:lnTo>
                <a:lnTo>
                  <a:pt x="3040695" y="1141639"/>
                </a:lnTo>
                <a:lnTo>
                  <a:pt x="3038253" y="1128939"/>
                </a:lnTo>
                <a:lnTo>
                  <a:pt x="3037132" y="1116239"/>
                </a:lnTo>
                <a:lnTo>
                  <a:pt x="3043087" y="1128939"/>
                </a:lnTo>
                <a:lnTo>
                  <a:pt x="3046731" y="1141639"/>
                </a:lnTo>
                <a:lnTo>
                  <a:pt x="3048744" y="1154339"/>
                </a:lnTo>
                <a:lnTo>
                  <a:pt x="3049807" y="1167039"/>
                </a:lnTo>
                <a:close/>
              </a:path>
              <a:path w="3640454" h="4913630">
                <a:moveTo>
                  <a:pt x="1899340" y="1167039"/>
                </a:moveTo>
                <a:lnTo>
                  <a:pt x="1891743" y="1167039"/>
                </a:lnTo>
                <a:lnTo>
                  <a:pt x="1886914" y="1154339"/>
                </a:lnTo>
                <a:lnTo>
                  <a:pt x="1882976" y="1154339"/>
                </a:lnTo>
                <a:lnTo>
                  <a:pt x="1879135" y="1141639"/>
                </a:lnTo>
                <a:lnTo>
                  <a:pt x="1875416" y="1128939"/>
                </a:lnTo>
                <a:lnTo>
                  <a:pt x="1882661" y="1128939"/>
                </a:lnTo>
                <a:lnTo>
                  <a:pt x="1887877" y="1141639"/>
                </a:lnTo>
                <a:lnTo>
                  <a:pt x="1892279" y="1141639"/>
                </a:lnTo>
                <a:lnTo>
                  <a:pt x="1896042" y="1154339"/>
                </a:lnTo>
                <a:lnTo>
                  <a:pt x="1899340" y="1167039"/>
                </a:lnTo>
                <a:close/>
              </a:path>
              <a:path w="3640454" h="4913630">
                <a:moveTo>
                  <a:pt x="2428519" y="1167039"/>
                </a:moveTo>
                <a:lnTo>
                  <a:pt x="2421318" y="1167039"/>
                </a:lnTo>
                <a:lnTo>
                  <a:pt x="2417673" y="1154339"/>
                </a:lnTo>
                <a:lnTo>
                  <a:pt x="2414758" y="1141639"/>
                </a:lnTo>
                <a:lnTo>
                  <a:pt x="2411908" y="1141639"/>
                </a:lnTo>
                <a:lnTo>
                  <a:pt x="2408662" y="1128939"/>
                </a:lnTo>
                <a:lnTo>
                  <a:pt x="2419847" y="1128939"/>
                </a:lnTo>
                <a:lnTo>
                  <a:pt x="2422711" y="1141639"/>
                </a:lnTo>
                <a:lnTo>
                  <a:pt x="2425497" y="1154339"/>
                </a:lnTo>
                <a:lnTo>
                  <a:pt x="2428519" y="1167039"/>
                </a:lnTo>
                <a:close/>
              </a:path>
              <a:path w="3640454" h="4913630">
                <a:moveTo>
                  <a:pt x="1117286" y="1179739"/>
                </a:moveTo>
                <a:lnTo>
                  <a:pt x="1103165" y="1179739"/>
                </a:lnTo>
                <a:lnTo>
                  <a:pt x="1099020" y="1167039"/>
                </a:lnTo>
                <a:lnTo>
                  <a:pt x="1095284" y="1154339"/>
                </a:lnTo>
                <a:lnTo>
                  <a:pt x="1092077" y="1154339"/>
                </a:lnTo>
                <a:lnTo>
                  <a:pt x="1091369" y="1141639"/>
                </a:lnTo>
                <a:lnTo>
                  <a:pt x="1101373" y="1141639"/>
                </a:lnTo>
                <a:lnTo>
                  <a:pt x="1106192" y="1154339"/>
                </a:lnTo>
                <a:lnTo>
                  <a:pt x="1110107" y="1167039"/>
                </a:lnTo>
                <a:lnTo>
                  <a:pt x="1113633" y="1167039"/>
                </a:lnTo>
                <a:lnTo>
                  <a:pt x="1117286" y="1179739"/>
                </a:lnTo>
                <a:close/>
              </a:path>
              <a:path w="3640454" h="4913630">
                <a:moveTo>
                  <a:pt x="1224379" y="1179739"/>
                </a:moveTo>
                <a:lnTo>
                  <a:pt x="1208664" y="1179739"/>
                </a:lnTo>
                <a:lnTo>
                  <a:pt x="1202977" y="1167039"/>
                </a:lnTo>
                <a:lnTo>
                  <a:pt x="1198158" y="1154339"/>
                </a:lnTo>
                <a:lnTo>
                  <a:pt x="1194531" y="1154339"/>
                </a:lnTo>
                <a:lnTo>
                  <a:pt x="1193481" y="1141639"/>
                </a:lnTo>
                <a:lnTo>
                  <a:pt x="1201182" y="1141639"/>
                </a:lnTo>
                <a:lnTo>
                  <a:pt x="1208329" y="1154339"/>
                </a:lnTo>
                <a:lnTo>
                  <a:pt x="1214013" y="1167039"/>
                </a:lnTo>
                <a:lnTo>
                  <a:pt x="1219081" y="1167039"/>
                </a:lnTo>
                <a:lnTo>
                  <a:pt x="1224379" y="1179739"/>
                </a:lnTo>
                <a:close/>
              </a:path>
              <a:path w="3640454" h="4913630">
                <a:moveTo>
                  <a:pt x="1338612" y="1179739"/>
                </a:moveTo>
                <a:lnTo>
                  <a:pt x="1323230" y="1179739"/>
                </a:lnTo>
                <a:lnTo>
                  <a:pt x="1318324" y="1167039"/>
                </a:lnTo>
                <a:lnTo>
                  <a:pt x="1313465" y="1154339"/>
                </a:lnTo>
                <a:lnTo>
                  <a:pt x="1307445" y="1154339"/>
                </a:lnTo>
                <a:lnTo>
                  <a:pt x="1307676" y="1141639"/>
                </a:lnTo>
                <a:lnTo>
                  <a:pt x="1313560" y="1141639"/>
                </a:lnTo>
                <a:lnTo>
                  <a:pt x="1320975" y="1154339"/>
                </a:lnTo>
                <a:lnTo>
                  <a:pt x="1327243" y="1167039"/>
                </a:lnTo>
                <a:lnTo>
                  <a:pt x="1338612" y="1179739"/>
                </a:lnTo>
                <a:close/>
              </a:path>
              <a:path w="3640454" h="4913630">
                <a:moveTo>
                  <a:pt x="1452325" y="1192439"/>
                </a:moveTo>
                <a:lnTo>
                  <a:pt x="1449345" y="1192439"/>
                </a:lnTo>
                <a:lnTo>
                  <a:pt x="1442357" y="1179739"/>
                </a:lnTo>
                <a:lnTo>
                  <a:pt x="1437454" y="1167039"/>
                </a:lnTo>
                <a:lnTo>
                  <a:pt x="1432622" y="1154339"/>
                </a:lnTo>
                <a:lnTo>
                  <a:pt x="1425424" y="1154339"/>
                </a:lnTo>
                <a:lnTo>
                  <a:pt x="1426188" y="1141639"/>
                </a:lnTo>
                <a:lnTo>
                  <a:pt x="1435651" y="1141639"/>
                </a:lnTo>
                <a:lnTo>
                  <a:pt x="1440954" y="1154339"/>
                </a:lnTo>
                <a:lnTo>
                  <a:pt x="1446210" y="1167039"/>
                </a:lnTo>
                <a:lnTo>
                  <a:pt x="1451427" y="1167039"/>
                </a:lnTo>
                <a:lnTo>
                  <a:pt x="1458313" y="1179739"/>
                </a:lnTo>
                <a:lnTo>
                  <a:pt x="1458562" y="1179739"/>
                </a:lnTo>
                <a:lnTo>
                  <a:pt x="1452325" y="1192439"/>
                </a:lnTo>
                <a:close/>
              </a:path>
              <a:path w="3640454" h="4913630">
                <a:moveTo>
                  <a:pt x="2329388" y="1192439"/>
                </a:moveTo>
                <a:lnTo>
                  <a:pt x="2321577" y="1192439"/>
                </a:lnTo>
                <a:lnTo>
                  <a:pt x="2318240" y="1179739"/>
                </a:lnTo>
                <a:lnTo>
                  <a:pt x="2315394" y="1167039"/>
                </a:lnTo>
                <a:lnTo>
                  <a:pt x="2312616" y="1154339"/>
                </a:lnTo>
                <a:lnTo>
                  <a:pt x="2309542" y="1141639"/>
                </a:lnTo>
                <a:lnTo>
                  <a:pt x="2317731" y="1141639"/>
                </a:lnTo>
                <a:lnTo>
                  <a:pt x="2321077" y="1154339"/>
                </a:lnTo>
                <a:lnTo>
                  <a:pt x="2323750" y="1167039"/>
                </a:lnTo>
                <a:lnTo>
                  <a:pt x="2326349" y="1179739"/>
                </a:lnTo>
                <a:lnTo>
                  <a:pt x="2329388" y="1192439"/>
                </a:lnTo>
                <a:close/>
              </a:path>
              <a:path w="3640454" h="4913630">
                <a:moveTo>
                  <a:pt x="2948977" y="1192439"/>
                </a:moveTo>
                <a:lnTo>
                  <a:pt x="2944025" y="1179739"/>
                </a:lnTo>
                <a:lnTo>
                  <a:pt x="2940699" y="1167039"/>
                </a:lnTo>
                <a:lnTo>
                  <a:pt x="2938649" y="1154339"/>
                </a:lnTo>
                <a:lnTo>
                  <a:pt x="2937523" y="1141639"/>
                </a:lnTo>
                <a:lnTo>
                  <a:pt x="2943285" y="1141639"/>
                </a:lnTo>
                <a:lnTo>
                  <a:pt x="2946422" y="1154339"/>
                </a:lnTo>
                <a:lnTo>
                  <a:pt x="2948344" y="1167039"/>
                </a:lnTo>
                <a:lnTo>
                  <a:pt x="2950460" y="1167039"/>
                </a:lnTo>
                <a:lnTo>
                  <a:pt x="2952099" y="1179739"/>
                </a:lnTo>
                <a:lnTo>
                  <a:pt x="2953853" y="1179739"/>
                </a:lnTo>
                <a:lnTo>
                  <a:pt x="2948977" y="1192439"/>
                </a:lnTo>
                <a:close/>
              </a:path>
              <a:path w="3640454" h="4913630">
                <a:moveTo>
                  <a:pt x="3412361" y="1192439"/>
                </a:moveTo>
                <a:lnTo>
                  <a:pt x="3408192" y="1179739"/>
                </a:lnTo>
                <a:lnTo>
                  <a:pt x="3405946" y="1167039"/>
                </a:lnTo>
                <a:lnTo>
                  <a:pt x="3404884" y="1154339"/>
                </a:lnTo>
                <a:lnTo>
                  <a:pt x="3404268" y="1141639"/>
                </a:lnTo>
                <a:lnTo>
                  <a:pt x="3408785" y="1154339"/>
                </a:lnTo>
                <a:lnTo>
                  <a:pt x="3411648" y="1167039"/>
                </a:lnTo>
                <a:lnTo>
                  <a:pt x="3412844" y="1179739"/>
                </a:lnTo>
                <a:lnTo>
                  <a:pt x="3412361" y="1192439"/>
                </a:lnTo>
                <a:close/>
              </a:path>
              <a:path w="3640454" h="4913630">
                <a:moveTo>
                  <a:pt x="1025291" y="1179739"/>
                </a:moveTo>
                <a:lnTo>
                  <a:pt x="1011274" y="1179739"/>
                </a:lnTo>
                <a:lnTo>
                  <a:pt x="1009673" y="1167039"/>
                </a:lnTo>
                <a:lnTo>
                  <a:pt x="1008494" y="1154339"/>
                </a:lnTo>
                <a:lnTo>
                  <a:pt x="1019291" y="1154339"/>
                </a:lnTo>
                <a:lnTo>
                  <a:pt x="1021673" y="1167039"/>
                </a:lnTo>
                <a:lnTo>
                  <a:pt x="1022714" y="1167039"/>
                </a:lnTo>
                <a:lnTo>
                  <a:pt x="1025291" y="1179739"/>
                </a:lnTo>
                <a:close/>
              </a:path>
              <a:path w="3640454" h="4913630">
                <a:moveTo>
                  <a:pt x="1579922" y="1192439"/>
                </a:moveTo>
                <a:lnTo>
                  <a:pt x="1569829" y="1192439"/>
                </a:lnTo>
                <a:lnTo>
                  <a:pt x="1554762" y="1167039"/>
                </a:lnTo>
                <a:lnTo>
                  <a:pt x="1548342" y="1154339"/>
                </a:lnTo>
                <a:lnTo>
                  <a:pt x="1558756" y="1154339"/>
                </a:lnTo>
                <a:lnTo>
                  <a:pt x="1568428" y="1167039"/>
                </a:lnTo>
                <a:lnTo>
                  <a:pt x="1573191" y="1179739"/>
                </a:lnTo>
                <a:lnTo>
                  <a:pt x="1577851" y="1179739"/>
                </a:lnTo>
                <a:lnTo>
                  <a:pt x="1579922" y="1192439"/>
                </a:lnTo>
                <a:close/>
              </a:path>
              <a:path w="3640454" h="4913630">
                <a:moveTo>
                  <a:pt x="2848120" y="1205139"/>
                </a:moveTo>
                <a:lnTo>
                  <a:pt x="2843580" y="1192439"/>
                </a:lnTo>
                <a:lnTo>
                  <a:pt x="2840056" y="1179739"/>
                </a:lnTo>
                <a:lnTo>
                  <a:pt x="2837209" y="1167039"/>
                </a:lnTo>
                <a:lnTo>
                  <a:pt x="2834700" y="1154339"/>
                </a:lnTo>
                <a:lnTo>
                  <a:pt x="2841816" y="1167039"/>
                </a:lnTo>
                <a:lnTo>
                  <a:pt x="2846868" y="1179739"/>
                </a:lnTo>
                <a:lnTo>
                  <a:pt x="2849191" y="1192439"/>
                </a:lnTo>
                <a:lnTo>
                  <a:pt x="2848120" y="1205139"/>
                </a:lnTo>
                <a:close/>
              </a:path>
              <a:path w="3640454" h="4913630">
                <a:moveTo>
                  <a:pt x="3301740" y="1205139"/>
                </a:moveTo>
                <a:lnTo>
                  <a:pt x="3297434" y="1192439"/>
                </a:lnTo>
                <a:lnTo>
                  <a:pt x="3294254" y="1179739"/>
                </a:lnTo>
                <a:lnTo>
                  <a:pt x="3292704" y="1167039"/>
                </a:lnTo>
                <a:lnTo>
                  <a:pt x="3293289" y="1154339"/>
                </a:lnTo>
                <a:lnTo>
                  <a:pt x="3297760" y="1167039"/>
                </a:lnTo>
                <a:lnTo>
                  <a:pt x="3300727" y="1179739"/>
                </a:lnTo>
                <a:lnTo>
                  <a:pt x="3302088" y="1192439"/>
                </a:lnTo>
                <a:lnTo>
                  <a:pt x="3301740" y="1205139"/>
                </a:lnTo>
                <a:close/>
              </a:path>
              <a:path w="3640454" h="4913630">
                <a:moveTo>
                  <a:pt x="1696798" y="1205139"/>
                </a:moveTo>
                <a:lnTo>
                  <a:pt x="1689036" y="1205139"/>
                </a:lnTo>
                <a:lnTo>
                  <a:pt x="1683972" y="1192439"/>
                </a:lnTo>
                <a:lnTo>
                  <a:pt x="1679921" y="1192439"/>
                </a:lnTo>
                <a:lnTo>
                  <a:pt x="1675934" y="1179739"/>
                </a:lnTo>
                <a:lnTo>
                  <a:pt x="1671106" y="1167039"/>
                </a:lnTo>
                <a:lnTo>
                  <a:pt x="1684152" y="1167039"/>
                </a:lnTo>
                <a:lnTo>
                  <a:pt x="1688858" y="1179739"/>
                </a:lnTo>
                <a:lnTo>
                  <a:pt x="1693061" y="1192439"/>
                </a:lnTo>
                <a:lnTo>
                  <a:pt x="1696798" y="1205139"/>
                </a:lnTo>
                <a:close/>
              </a:path>
              <a:path w="3640454" h="4913630">
                <a:moveTo>
                  <a:pt x="2008766" y="1179739"/>
                </a:moveTo>
                <a:lnTo>
                  <a:pt x="2000480" y="1179739"/>
                </a:lnTo>
                <a:lnTo>
                  <a:pt x="1996610" y="1167039"/>
                </a:lnTo>
                <a:lnTo>
                  <a:pt x="2004779" y="1167039"/>
                </a:lnTo>
                <a:lnTo>
                  <a:pt x="2008766" y="1179739"/>
                </a:lnTo>
                <a:close/>
              </a:path>
              <a:path w="3640454" h="4913630">
                <a:moveTo>
                  <a:pt x="2229432" y="1217839"/>
                </a:moveTo>
                <a:lnTo>
                  <a:pt x="2222469" y="1217839"/>
                </a:lnTo>
                <a:lnTo>
                  <a:pt x="2219451" y="1205139"/>
                </a:lnTo>
                <a:lnTo>
                  <a:pt x="2217048" y="1192439"/>
                </a:lnTo>
                <a:lnTo>
                  <a:pt x="2214706" y="1179739"/>
                </a:lnTo>
                <a:lnTo>
                  <a:pt x="2211828" y="1179739"/>
                </a:lnTo>
                <a:lnTo>
                  <a:pt x="2211881" y="1167039"/>
                </a:lnTo>
                <a:lnTo>
                  <a:pt x="2220233" y="1167039"/>
                </a:lnTo>
                <a:lnTo>
                  <a:pt x="2223280" y="1179739"/>
                </a:lnTo>
                <a:lnTo>
                  <a:pt x="2225650" y="1192439"/>
                </a:lnTo>
                <a:lnTo>
                  <a:pt x="2230162" y="1205139"/>
                </a:lnTo>
                <a:lnTo>
                  <a:pt x="2229432" y="1217839"/>
                </a:lnTo>
                <a:close/>
              </a:path>
              <a:path w="3640454" h="4913630">
                <a:moveTo>
                  <a:pt x="2750524" y="1217839"/>
                </a:moveTo>
                <a:lnTo>
                  <a:pt x="2744626" y="1217839"/>
                </a:lnTo>
                <a:lnTo>
                  <a:pt x="2741655" y="1205139"/>
                </a:lnTo>
                <a:lnTo>
                  <a:pt x="2739281" y="1192439"/>
                </a:lnTo>
                <a:lnTo>
                  <a:pt x="2737832" y="1179739"/>
                </a:lnTo>
                <a:lnTo>
                  <a:pt x="2737635" y="1167039"/>
                </a:lnTo>
                <a:lnTo>
                  <a:pt x="2743195" y="1179739"/>
                </a:lnTo>
                <a:lnTo>
                  <a:pt x="2746502" y="1192439"/>
                </a:lnTo>
                <a:lnTo>
                  <a:pt x="2748599" y="1205139"/>
                </a:lnTo>
                <a:lnTo>
                  <a:pt x="2750524" y="1217839"/>
                </a:lnTo>
                <a:close/>
              </a:path>
              <a:path w="3640454" h="4913630">
                <a:moveTo>
                  <a:pt x="3590884" y="1217839"/>
                </a:moveTo>
                <a:lnTo>
                  <a:pt x="3586815" y="1205139"/>
                </a:lnTo>
                <a:lnTo>
                  <a:pt x="3584353" y="1192439"/>
                </a:lnTo>
                <a:lnTo>
                  <a:pt x="3583590" y="1179739"/>
                </a:lnTo>
                <a:lnTo>
                  <a:pt x="3584618" y="1167039"/>
                </a:lnTo>
                <a:lnTo>
                  <a:pt x="3588085" y="1167039"/>
                </a:lnTo>
                <a:lnTo>
                  <a:pt x="3590884" y="1217839"/>
                </a:lnTo>
                <a:close/>
              </a:path>
              <a:path w="3640454" h="4913630">
                <a:moveTo>
                  <a:pt x="1112158" y="1192439"/>
                </a:moveTo>
                <a:lnTo>
                  <a:pt x="1109076" y="1192439"/>
                </a:lnTo>
                <a:lnTo>
                  <a:pt x="1107600" y="1179739"/>
                </a:lnTo>
                <a:lnTo>
                  <a:pt x="1116816" y="1179739"/>
                </a:lnTo>
                <a:lnTo>
                  <a:pt x="1112158" y="1192439"/>
                </a:lnTo>
                <a:close/>
              </a:path>
              <a:path w="3640454" h="4913630">
                <a:moveTo>
                  <a:pt x="1219141" y="1192439"/>
                </a:moveTo>
                <a:lnTo>
                  <a:pt x="1216333" y="1192439"/>
                </a:lnTo>
                <a:lnTo>
                  <a:pt x="1214893" y="1179739"/>
                </a:lnTo>
                <a:lnTo>
                  <a:pt x="1222325" y="1179739"/>
                </a:lnTo>
                <a:lnTo>
                  <a:pt x="1219141" y="1192439"/>
                </a:lnTo>
                <a:close/>
              </a:path>
              <a:path w="3640454" h="4913630">
                <a:moveTo>
                  <a:pt x="1332495" y="1192439"/>
                </a:moveTo>
                <a:lnTo>
                  <a:pt x="1329841" y="1179739"/>
                </a:lnTo>
                <a:lnTo>
                  <a:pt x="1336684" y="1179739"/>
                </a:lnTo>
                <a:lnTo>
                  <a:pt x="1332495" y="1192439"/>
                </a:lnTo>
                <a:close/>
              </a:path>
              <a:path w="3640454" h="4913630">
                <a:moveTo>
                  <a:pt x="1814332" y="1230539"/>
                </a:moveTo>
                <a:lnTo>
                  <a:pt x="1805419" y="1230539"/>
                </a:lnTo>
                <a:lnTo>
                  <a:pt x="1801632" y="1217839"/>
                </a:lnTo>
                <a:lnTo>
                  <a:pt x="1797902" y="1205139"/>
                </a:lnTo>
                <a:lnTo>
                  <a:pt x="1794235" y="1192439"/>
                </a:lnTo>
                <a:lnTo>
                  <a:pt x="1789434" y="1179739"/>
                </a:lnTo>
                <a:lnTo>
                  <a:pt x="1798705" y="1179739"/>
                </a:lnTo>
                <a:lnTo>
                  <a:pt x="1803350" y="1192439"/>
                </a:lnTo>
                <a:lnTo>
                  <a:pt x="1807058" y="1205139"/>
                </a:lnTo>
                <a:lnTo>
                  <a:pt x="1815373" y="1217839"/>
                </a:lnTo>
                <a:lnTo>
                  <a:pt x="1814332" y="1230539"/>
                </a:lnTo>
                <a:close/>
              </a:path>
              <a:path w="3640454" h="4913630">
                <a:moveTo>
                  <a:pt x="2019072" y="1205139"/>
                </a:moveTo>
                <a:lnTo>
                  <a:pt x="2011094" y="1205139"/>
                </a:lnTo>
                <a:lnTo>
                  <a:pt x="2006960" y="1192439"/>
                </a:lnTo>
                <a:lnTo>
                  <a:pt x="2003686" y="1179739"/>
                </a:lnTo>
                <a:lnTo>
                  <a:pt x="2011957" y="1179739"/>
                </a:lnTo>
                <a:lnTo>
                  <a:pt x="2019072" y="1205139"/>
                </a:lnTo>
                <a:close/>
              </a:path>
              <a:path w="3640454" h="4913630">
                <a:moveTo>
                  <a:pt x="2649227" y="1230539"/>
                </a:moveTo>
                <a:lnTo>
                  <a:pt x="2642043" y="1230539"/>
                </a:lnTo>
                <a:lnTo>
                  <a:pt x="2639403" y="1217839"/>
                </a:lnTo>
                <a:lnTo>
                  <a:pt x="2637403" y="1205139"/>
                </a:lnTo>
                <a:lnTo>
                  <a:pt x="2632972" y="1179739"/>
                </a:lnTo>
                <a:lnTo>
                  <a:pt x="2641279" y="1179739"/>
                </a:lnTo>
                <a:lnTo>
                  <a:pt x="2643881" y="1192439"/>
                </a:lnTo>
                <a:lnTo>
                  <a:pt x="2645793" y="1205139"/>
                </a:lnTo>
                <a:lnTo>
                  <a:pt x="2649276" y="1217839"/>
                </a:lnTo>
                <a:lnTo>
                  <a:pt x="2649227" y="1230539"/>
                </a:lnTo>
                <a:close/>
              </a:path>
              <a:path w="3640454" h="4913630">
                <a:moveTo>
                  <a:pt x="3182657" y="1230539"/>
                </a:moveTo>
                <a:lnTo>
                  <a:pt x="3177414" y="1230539"/>
                </a:lnTo>
                <a:lnTo>
                  <a:pt x="3174300" y="1217839"/>
                </a:lnTo>
                <a:lnTo>
                  <a:pt x="3172320" y="1205139"/>
                </a:lnTo>
                <a:lnTo>
                  <a:pt x="3170799" y="1192439"/>
                </a:lnTo>
                <a:lnTo>
                  <a:pt x="3169063" y="1179739"/>
                </a:lnTo>
                <a:lnTo>
                  <a:pt x="3175894" y="1179739"/>
                </a:lnTo>
                <a:lnTo>
                  <a:pt x="3177917" y="1192439"/>
                </a:lnTo>
                <a:lnTo>
                  <a:pt x="3179381" y="1205139"/>
                </a:lnTo>
                <a:lnTo>
                  <a:pt x="3180804" y="1217839"/>
                </a:lnTo>
                <a:lnTo>
                  <a:pt x="3182657" y="1230539"/>
                </a:lnTo>
                <a:close/>
              </a:path>
              <a:path w="3640454" h="4913630">
                <a:moveTo>
                  <a:pt x="2539892" y="1205139"/>
                </a:moveTo>
                <a:lnTo>
                  <a:pt x="2532430" y="1205139"/>
                </a:lnTo>
                <a:lnTo>
                  <a:pt x="2533571" y="1192439"/>
                </a:lnTo>
                <a:lnTo>
                  <a:pt x="2539113" y="1192439"/>
                </a:lnTo>
                <a:lnTo>
                  <a:pt x="2539892" y="1205139"/>
                </a:lnTo>
                <a:close/>
              </a:path>
              <a:path w="3640454" h="4913630">
                <a:moveTo>
                  <a:pt x="3626118" y="1243239"/>
                </a:moveTo>
                <a:lnTo>
                  <a:pt x="3625371" y="1230539"/>
                </a:lnTo>
                <a:lnTo>
                  <a:pt x="3626164" y="1217839"/>
                </a:lnTo>
                <a:lnTo>
                  <a:pt x="3627953" y="1205139"/>
                </a:lnTo>
                <a:lnTo>
                  <a:pt x="3630191" y="1192439"/>
                </a:lnTo>
                <a:lnTo>
                  <a:pt x="3631476" y="1205139"/>
                </a:lnTo>
                <a:lnTo>
                  <a:pt x="3630793" y="1217839"/>
                </a:lnTo>
                <a:lnTo>
                  <a:pt x="3628790" y="1230539"/>
                </a:lnTo>
                <a:lnTo>
                  <a:pt x="3626118" y="1243239"/>
                </a:lnTo>
                <a:close/>
              </a:path>
              <a:path w="3640454" h="4913630">
                <a:moveTo>
                  <a:pt x="1920949" y="1230539"/>
                </a:moveTo>
                <a:lnTo>
                  <a:pt x="1911548" y="1230539"/>
                </a:lnTo>
                <a:lnTo>
                  <a:pt x="1909498" y="1217839"/>
                </a:lnTo>
                <a:lnTo>
                  <a:pt x="1912599" y="1217839"/>
                </a:lnTo>
                <a:lnTo>
                  <a:pt x="1915338" y="1205139"/>
                </a:lnTo>
                <a:lnTo>
                  <a:pt x="1917144" y="1217839"/>
                </a:lnTo>
                <a:lnTo>
                  <a:pt x="1920949" y="1230539"/>
                </a:lnTo>
                <a:close/>
              </a:path>
              <a:path w="3640454" h="4913630">
                <a:moveTo>
                  <a:pt x="2133729" y="1255939"/>
                </a:moveTo>
                <a:lnTo>
                  <a:pt x="2126276" y="1255939"/>
                </a:lnTo>
                <a:lnTo>
                  <a:pt x="2123220" y="1243239"/>
                </a:lnTo>
                <a:lnTo>
                  <a:pt x="2120890" y="1230539"/>
                </a:lnTo>
                <a:lnTo>
                  <a:pt x="2118618" y="1217839"/>
                </a:lnTo>
                <a:lnTo>
                  <a:pt x="2115777" y="1205139"/>
                </a:lnTo>
                <a:lnTo>
                  <a:pt x="2124825" y="1205139"/>
                </a:lnTo>
                <a:lnTo>
                  <a:pt x="2127802" y="1217839"/>
                </a:lnTo>
                <a:lnTo>
                  <a:pt x="2129974" y="1230539"/>
                </a:lnTo>
                <a:lnTo>
                  <a:pt x="2133952" y="1243239"/>
                </a:lnTo>
                <a:lnTo>
                  <a:pt x="2133729" y="1255939"/>
                </a:lnTo>
                <a:close/>
              </a:path>
              <a:path w="3640454" h="4913630">
                <a:moveTo>
                  <a:pt x="2547373" y="1243239"/>
                </a:moveTo>
                <a:lnTo>
                  <a:pt x="2540581" y="1243239"/>
                </a:lnTo>
                <a:lnTo>
                  <a:pt x="2538309" y="1230539"/>
                </a:lnTo>
                <a:lnTo>
                  <a:pt x="2536346" y="1217839"/>
                </a:lnTo>
                <a:lnTo>
                  <a:pt x="2534461" y="1205139"/>
                </a:lnTo>
                <a:lnTo>
                  <a:pt x="2542459" y="1205139"/>
                </a:lnTo>
                <a:lnTo>
                  <a:pt x="2544357" y="1217839"/>
                </a:lnTo>
                <a:lnTo>
                  <a:pt x="2545775" y="1230539"/>
                </a:lnTo>
                <a:lnTo>
                  <a:pt x="2546902" y="1230539"/>
                </a:lnTo>
                <a:lnTo>
                  <a:pt x="2547373" y="1243239"/>
                </a:lnTo>
                <a:close/>
              </a:path>
              <a:path w="3640454" h="4913630">
                <a:moveTo>
                  <a:pt x="3064465" y="1255939"/>
                </a:moveTo>
                <a:lnTo>
                  <a:pt x="3060310" y="1243239"/>
                </a:lnTo>
                <a:lnTo>
                  <a:pt x="3058454" y="1230539"/>
                </a:lnTo>
                <a:lnTo>
                  <a:pt x="3057713" y="1217839"/>
                </a:lnTo>
                <a:lnTo>
                  <a:pt x="3056902" y="1205139"/>
                </a:lnTo>
                <a:lnTo>
                  <a:pt x="3062420" y="1217839"/>
                </a:lnTo>
                <a:lnTo>
                  <a:pt x="3064794" y="1230539"/>
                </a:lnTo>
                <a:lnTo>
                  <a:pt x="3065112" y="1243239"/>
                </a:lnTo>
                <a:lnTo>
                  <a:pt x="3064465" y="1255939"/>
                </a:lnTo>
                <a:close/>
              </a:path>
              <a:path w="3640454" h="4913630">
                <a:moveTo>
                  <a:pt x="3514194" y="1255939"/>
                </a:moveTo>
                <a:lnTo>
                  <a:pt x="3512529" y="1243239"/>
                </a:lnTo>
                <a:lnTo>
                  <a:pt x="3510824" y="1230539"/>
                </a:lnTo>
                <a:lnTo>
                  <a:pt x="3510096" y="1217839"/>
                </a:lnTo>
                <a:lnTo>
                  <a:pt x="3511359" y="1205139"/>
                </a:lnTo>
                <a:lnTo>
                  <a:pt x="3514835" y="1217839"/>
                </a:lnTo>
                <a:lnTo>
                  <a:pt x="3516527" y="1230539"/>
                </a:lnTo>
                <a:lnTo>
                  <a:pt x="3516344" y="1243239"/>
                </a:lnTo>
                <a:lnTo>
                  <a:pt x="3514194" y="1255939"/>
                </a:lnTo>
                <a:close/>
              </a:path>
              <a:path w="3640454" h="4913630">
                <a:moveTo>
                  <a:pt x="1046970" y="1243239"/>
                </a:moveTo>
                <a:lnTo>
                  <a:pt x="1036009" y="1243239"/>
                </a:lnTo>
                <a:lnTo>
                  <a:pt x="1033063" y="1230539"/>
                </a:lnTo>
                <a:lnTo>
                  <a:pt x="1030184" y="1230539"/>
                </a:lnTo>
                <a:lnTo>
                  <a:pt x="1028441" y="1217839"/>
                </a:lnTo>
                <a:lnTo>
                  <a:pt x="1039954" y="1217839"/>
                </a:lnTo>
                <a:lnTo>
                  <a:pt x="1044044" y="1230539"/>
                </a:lnTo>
                <a:lnTo>
                  <a:pt x="1046970" y="1243239"/>
                </a:lnTo>
                <a:close/>
              </a:path>
              <a:path w="3640454" h="4913630">
                <a:moveTo>
                  <a:pt x="1156589" y="1268639"/>
                </a:moveTo>
                <a:lnTo>
                  <a:pt x="1150448" y="1268639"/>
                </a:lnTo>
                <a:lnTo>
                  <a:pt x="1143934" y="1255939"/>
                </a:lnTo>
                <a:lnTo>
                  <a:pt x="1138458" y="1243239"/>
                </a:lnTo>
                <a:lnTo>
                  <a:pt x="1133823" y="1230539"/>
                </a:lnTo>
                <a:lnTo>
                  <a:pt x="1129511" y="1230539"/>
                </a:lnTo>
                <a:lnTo>
                  <a:pt x="1131223" y="1217839"/>
                </a:lnTo>
                <a:lnTo>
                  <a:pt x="1138733" y="1217839"/>
                </a:lnTo>
                <a:lnTo>
                  <a:pt x="1144559" y="1230539"/>
                </a:lnTo>
                <a:lnTo>
                  <a:pt x="1149732" y="1243239"/>
                </a:lnTo>
                <a:lnTo>
                  <a:pt x="1154541" y="1243239"/>
                </a:lnTo>
                <a:lnTo>
                  <a:pt x="1159278" y="1255939"/>
                </a:lnTo>
                <a:lnTo>
                  <a:pt x="1157724" y="1255939"/>
                </a:lnTo>
                <a:lnTo>
                  <a:pt x="1156589" y="1268639"/>
                </a:lnTo>
                <a:close/>
              </a:path>
              <a:path w="3640454" h="4913630">
                <a:moveTo>
                  <a:pt x="1269903" y="1255939"/>
                </a:moveTo>
                <a:lnTo>
                  <a:pt x="1255648" y="1255939"/>
                </a:lnTo>
                <a:lnTo>
                  <a:pt x="1249229" y="1243239"/>
                </a:lnTo>
                <a:lnTo>
                  <a:pt x="1243863" y="1230539"/>
                </a:lnTo>
                <a:lnTo>
                  <a:pt x="1239675" y="1217839"/>
                </a:lnTo>
                <a:lnTo>
                  <a:pt x="1246932" y="1217839"/>
                </a:lnTo>
                <a:lnTo>
                  <a:pt x="1252118" y="1230539"/>
                </a:lnTo>
                <a:lnTo>
                  <a:pt x="1259868" y="1243239"/>
                </a:lnTo>
                <a:lnTo>
                  <a:pt x="1266893" y="1243239"/>
                </a:lnTo>
                <a:lnTo>
                  <a:pt x="1269903" y="1255939"/>
                </a:lnTo>
                <a:close/>
              </a:path>
              <a:path w="3640454" h="4913630">
                <a:moveTo>
                  <a:pt x="1386148" y="1255939"/>
                </a:moveTo>
                <a:lnTo>
                  <a:pt x="1371932" y="1255939"/>
                </a:lnTo>
                <a:lnTo>
                  <a:pt x="1366194" y="1243239"/>
                </a:lnTo>
                <a:lnTo>
                  <a:pt x="1361013" y="1230539"/>
                </a:lnTo>
                <a:lnTo>
                  <a:pt x="1356310" y="1217839"/>
                </a:lnTo>
                <a:lnTo>
                  <a:pt x="1364010" y="1217839"/>
                </a:lnTo>
                <a:lnTo>
                  <a:pt x="1370277" y="1230539"/>
                </a:lnTo>
                <a:lnTo>
                  <a:pt x="1376089" y="1230539"/>
                </a:lnTo>
                <a:lnTo>
                  <a:pt x="1381396" y="1243239"/>
                </a:lnTo>
                <a:lnTo>
                  <a:pt x="1386148" y="1255939"/>
                </a:lnTo>
                <a:close/>
              </a:path>
              <a:path w="3640454" h="4913630">
                <a:moveTo>
                  <a:pt x="1497440" y="1268639"/>
                </a:moveTo>
                <a:lnTo>
                  <a:pt x="1494728" y="1255939"/>
                </a:lnTo>
                <a:lnTo>
                  <a:pt x="1484354" y="1243239"/>
                </a:lnTo>
                <a:lnTo>
                  <a:pt x="1480148" y="1230539"/>
                </a:lnTo>
                <a:lnTo>
                  <a:pt x="1473927" y="1230539"/>
                </a:lnTo>
                <a:lnTo>
                  <a:pt x="1473778" y="1217839"/>
                </a:lnTo>
                <a:lnTo>
                  <a:pt x="1484835" y="1217839"/>
                </a:lnTo>
                <a:lnTo>
                  <a:pt x="1489318" y="1230539"/>
                </a:lnTo>
                <a:lnTo>
                  <a:pt x="1493753" y="1243239"/>
                </a:lnTo>
                <a:lnTo>
                  <a:pt x="1498142" y="1243239"/>
                </a:lnTo>
                <a:lnTo>
                  <a:pt x="1503978" y="1255939"/>
                </a:lnTo>
                <a:lnTo>
                  <a:pt x="1497440" y="1268639"/>
                </a:lnTo>
                <a:close/>
              </a:path>
              <a:path w="3640454" h="4913630">
                <a:moveTo>
                  <a:pt x="2443267" y="1255939"/>
                </a:moveTo>
                <a:lnTo>
                  <a:pt x="2438642" y="1255939"/>
                </a:lnTo>
                <a:lnTo>
                  <a:pt x="2435596" y="1243239"/>
                </a:lnTo>
                <a:lnTo>
                  <a:pt x="2434406" y="1230539"/>
                </a:lnTo>
                <a:lnTo>
                  <a:pt x="2435349" y="1217839"/>
                </a:lnTo>
                <a:lnTo>
                  <a:pt x="2440474" y="1230539"/>
                </a:lnTo>
                <a:lnTo>
                  <a:pt x="2443342" y="1230539"/>
                </a:lnTo>
                <a:lnTo>
                  <a:pt x="2444193" y="1243239"/>
                </a:lnTo>
                <a:lnTo>
                  <a:pt x="2443267" y="1255939"/>
                </a:lnTo>
                <a:close/>
              </a:path>
              <a:path w="3640454" h="4913630">
                <a:moveTo>
                  <a:pt x="3603201" y="1268639"/>
                </a:moveTo>
                <a:lnTo>
                  <a:pt x="3605331" y="1255939"/>
                </a:lnTo>
                <a:lnTo>
                  <a:pt x="3608543" y="1243239"/>
                </a:lnTo>
                <a:lnTo>
                  <a:pt x="3612804" y="1230539"/>
                </a:lnTo>
                <a:lnTo>
                  <a:pt x="3618081" y="1217839"/>
                </a:lnTo>
                <a:lnTo>
                  <a:pt x="3616505" y="1230539"/>
                </a:lnTo>
                <a:lnTo>
                  <a:pt x="3613198" y="1243239"/>
                </a:lnTo>
                <a:lnTo>
                  <a:pt x="3608613" y="1255939"/>
                </a:lnTo>
                <a:lnTo>
                  <a:pt x="3603201" y="1268639"/>
                </a:lnTo>
                <a:close/>
              </a:path>
              <a:path w="3640454" h="4913630">
                <a:moveTo>
                  <a:pt x="971107" y="1243239"/>
                </a:moveTo>
                <a:lnTo>
                  <a:pt x="956877" y="1243239"/>
                </a:lnTo>
                <a:lnTo>
                  <a:pt x="957206" y="1230539"/>
                </a:lnTo>
                <a:lnTo>
                  <a:pt x="965571" y="1230539"/>
                </a:lnTo>
                <a:lnTo>
                  <a:pt x="971107" y="1243239"/>
                </a:lnTo>
                <a:close/>
              </a:path>
              <a:path w="3640454" h="4913630">
                <a:moveTo>
                  <a:pt x="1619661" y="1268639"/>
                </a:moveTo>
                <a:lnTo>
                  <a:pt x="1610441" y="1268639"/>
                </a:lnTo>
                <a:lnTo>
                  <a:pt x="1605398" y="1255939"/>
                </a:lnTo>
                <a:lnTo>
                  <a:pt x="1600923" y="1255939"/>
                </a:lnTo>
                <a:lnTo>
                  <a:pt x="1596881" y="1243239"/>
                </a:lnTo>
                <a:lnTo>
                  <a:pt x="1593135" y="1230539"/>
                </a:lnTo>
                <a:lnTo>
                  <a:pt x="1600789" y="1230539"/>
                </a:lnTo>
                <a:lnTo>
                  <a:pt x="1606496" y="1243239"/>
                </a:lnTo>
                <a:lnTo>
                  <a:pt x="1611349" y="1243239"/>
                </a:lnTo>
                <a:lnTo>
                  <a:pt x="1615640" y="1255939"/>
                </a:lnTo>
                <a:lnTo>
                  <a:pt x="1619661" y="1268639"/>
                </a:lnTo>
                <a:close/>
              </a:path>
              <a:path w="3640454" h="4913630">
                <a:moveTo>
                  <a:pt x="1930525" y="1255939"/>
                </a:moveTo>
                <a:lnTo>
                  <a:pt x="1922621" y="1255939"/>
                </a:lnTo>
                <a:lnTo>
                  <a:pt x="1917836" y="1243239"/>
                </a:lnTo>
                <a:lnTo>
                  <a:pt x="1914236" y="1230539"/>
                </a:lnTo>
                <a:lnTo>
                  <a:pt x="1923988" y="1230539"/>
                </a:lnTo>
                <a:lnTo>
                  <a:pt x="1926960" y="1243239"/>
                </a:lnTo>
                <a:lnTo>
                  <a:pt x="1930525" y="1255939"/>
                </a:lnTo>
                <a:close/>
              </a:path>
              <a:path w="3640454" h="4913630">
                <a:moveTo>
                  <a:pt x="2346188" y="1281339"/>
                </a:moveTo>
                <a:lnTo>
                  <a:pt x="2337959" y="1281339"/>
                </a:lnTo>
                <a:lnTo>
                  <a:pt x="2335918" y="1268639"/>
                </a:lnTo>
                <a:lnTo>
                  <a:pt x="2334418" y="1255939"/>
                </a:lnTo>
                <a:lnTo>
                  <a:pt x="2332983" y="1243239"/>
                </a:lnTo>
                <a:lnTo>
                  <a:pt x="2331269" y="1230539"/>
                </a:lnTo>
                <a:lnTo>
                  <a:pt x="2339615" y="1230539"/>
                </a:lnTo>
                <a:lnTo>
                  <a:pt x="2341903" y="1243239"/>
                </a:lnTo>
                <a:lnTo>
                  <a:pt x="2343580" y="1255939"/>
                </a:lnTo>
                <a:lnTo>
                  <a:pt x="2346716" y="1268639"/>
                </a:lnTo>
                <a:lnTo>
                  <a:pt x="2346188" y="1281339"/>
                </a:lnTo>
                <a:close/>
              </a:path>
              <a:path w="3640454" h="4913630">
                <a:moveTo>
                  <a:pt x="2961766" y="1281339"/>
                </a:moveTo>
                <a:lnTo>
                  <a:pt x="2959539" y="1268639"/>
                </a:lnTo>
                <a:lnTo>
                  <a:pt x="2957191" y="1255939"/>
                </a:lnTo>
                <a:lnTo>
                  <a:pt x="2955636" y="1243239"/>
                </a:lnTo>
                <a:lnTo>
                  <a:pt x="2955786" y="1230539"/>
                </a:lnTo>
                <a:lnTo>
                  <a:pt x="2961434" y="1243239"/>
                </a:lnTo>
                <a:lnTo>
                  <a:pt x="2964571" y="1255939"/>
                </a:lnTo>
                <a:lnTo>
                  <a:pt x="2964812" y="1268639"/>
                </a:lnTo>
                <a:lnTo>
                  <a:pt x="2961766" y="1281339"/>
                </a:lnTo>
                <a:close/>
              </a:path>
              <a:path w="3640454" h="4913630">
                <a:moveTo>
                  <a:pt x="972614" y="1255939"/>
                </a:moveTo>
                <a:lnTo>
                  <a:pt x="960829" y="1255939"/>
                </a:lnTo>
                <a:lnTo>
                  <a:pt x="958304" y="1243239"/>
                </a:lnTo>
                <a:lnTo>
                  <a:pt x="971691" y="1243239"/>
                </a:lnTo>
                <a:lnTo>
                  <a:pt x="972614" y="1255939"/>
                </a:lnTo>
                <a:close/>
              </a:path>
              <a:path w="3640454" h="4913630">
                <a:moveTo>
                  <a:pt x="1052597" y="1255939"/>
                </a:moveTo>
                <a:lnTo>
                  <a:pt x="1042023" y="1255939"/>
                </a:lnTo>
                <a:lnTo>
                  <a:pt x="1039003" y="1243239"/>
                </a:lnTo>
                <a:lnTo>
                  <a:pt x="1049831" y="1243239"/>
                </a:lnTo>
                <a:lnTo>
                  <a:pt x="1052597" y="1255939"/>
                </a:lnTo>
                <a:close/>
              </a:path>
              <a:path w="3640454" h="4913630">
                <a:moveTo>
                  <a:pt x="1732014" y="1281339"/>
                </a:moveTo>
                <a:lnTo>
                  <a:pt x="1719695" y="1281339"/>
                </a:lnTo>
                <a:lnTo>
                  <a:pt x="1715741" y="1268639"/>
                </a:lnTo>
                <a:lnTo>
                  <a:pt x="1712301" y="1255939"/>
                </a:lnTo>
                <a:lnTo>
                  <a:pt x="1709603" y="1243239"/>
                </a:lnTo>
                <a:lnTo>
                  <a:pt x="1716878" y="1243239"/>
                </a:lnTo>
                <a:lnTo>
                  <a:pt x="1721573" y="1255939"/>
                </a:lnTo>
                <a:lnTo>
                  <a:pt x="1725522" y="1268639"/>
                </a:lnTo>
                <a:lnTo>
                  <a:pt x="1728933" y="1268639"/>
                </a:lnTo>
                <a:lnTo>
                  <a:pt x="1732014" y="1281339"/>
                </a:lnTo>
                <a:close/>
              </a:path>
              <a:path w="3640454" h="4913630">
                <a:moveTo>
                  <a:pt x="2032306" y="1255939"/>
                </a:moveTo>
                <a:lnTo>
                  <a:pt x="2024237" y="1255939"/>
                </a:lnTo>
                <a:lnTo>
                  <a:pt x="2030364" y="1243239"/>
                </a:lnTo>
                <a:lnTo>
                  <a:pt x="2032306" y="1255939"/>
                </a:lnTo>
                <a:close/>
              </a:path>
              <a:path w="3640454" h="4913630">
                <a:moveTo>
                  <a:pt x="3416844" y="1281339"/>
                </a:moveTo>
                <a:lnTo>
                  <a:pt x="3414174" y="1243239"/>
                </a:lnTo>
                <a:lnTo>
                  <a:pt x="3419974" y="1243239"/>
                </a:lnTo>
                <a:lnTo>
                  <a:pt x="3420077" y="1255939"/>
                </a:lnTo>
                <a:lnTo>
                  <a:pt x="3419108" y="1268639"/>
                </a:lnTo>
                <a:lnTo>
                  <a:pt x="3416844" y="1281339"/>
                </a:lnTo>
                <a:close/>
              </a:path>
              <a:path w="3640454" h="4913630">
                <a:moveTo>
                  <a:pt x="1265917" y="1268639"/>
                </a:moveTo>
                <a:lnTo>
                  <a:pt x="1262995" y="1255939"/>
                </a:lnTo>
                <a:lnTo>
                  <a:pt x="1269132" y="1255939"/>
                </a:lnTo>
                <a:lnTo>
                  <a:pt x="1265917" y="1268639"/>
                </a:lnTo>
                <a:close/>
              </a:path>
              <a:path w="3640454" h="4913630">
                <a:moveTo>
                  <a:pt x="2035336" y="1268639"/>
                </a:moveTo>
                <a:lnTo>
                  <a:pt x="2026139" y="1268639"/>
                </a:lnTo>
                <a:lnTo>
                  <a:pt x="2023334" y="1255939"/>
                </a:lnTo>
                <a:lnTo>
                  <a:pt x="2032727" y="1255939"/>
                </a:lnTo>
                <a:lnTo>
                  <a:pt x="2035336" y="1268639"/>
                </a:lnTo>
                <a:close/>
              </a:path>
              <a:path w="3640454" h="4913630">
                <a:moveTo>
                  <a:pt x="2240257" y="1268639"/>
                </a:moveTo>
                <a:lnTo>
                  <a:pt x="2233139" y="1268639"/>
                </a:lnTo>
                <a:lnTo>
                  <a:pt x="2232998" y="1255939"/>
                </a:lnTo>
                <a:lnTo>
                  <a:pt x="2238918" y="1255939"/>
                </a:lnTo>
                <a:lnTo>
                  <a:pt x="2240257" y="1268639"/>
                </a:lnTo>
                <a:close/>
              </a:path>
              <a:path w="3640454" h="4913630">
                <a:moveTo>
                  <a:pt x="2858319" y="1306739"/>
                </a:moveTo>
                <a:lnTo>
                  <a:pt x="2857265" y="1294039"/>
                </a:lnTo>
                <a:lnTo>
                  <a:pt x="2855955" y="1281339"/>
                </a:lnTo>
                <a:lnTo>
                  <a:pt x="2855008" y="1268639"/>
                </a:lnTo>
                <a:lnTo>
                  <a:pt x="2854122" y="1268639"/>
                </a:lnTo>
                <a:lnTo>
                  <a:pt x="2853134" y="1255939"/>
                </a:lnTo>
                <a:lnTo>
                  <a:pt x="2862059" y="1255939"/>
                </a:lnTo>
                <a:lnTo>
                  <a:pt x="2862702" y="1268639"/>
                </a:lnTo>
                <a:lnTo>
                  <a:pt x="2863105" y="1281339"/>
                </a:lnTo>
                <a:lnTo>
                  <a:pt x="2863839" y="1281339"/>
                </a:lnTo>
                <a:lnTo>
                  <a:pt x="2865475" y="1294039"/>
                </a:lnTo>
                <a:lnTo>
                  <a:pt x="2865798" y="1294039"/>
                </a:lnTo>
                <a:lnTo>
                  <a:pt x="2858319" y="1306739"/>
                </a:lnTo>
                <a:close/>
              </a:path>
              <a:path w="3640454" h="4913630">
                <a:moveTo>
                  <a:pt x="3307778" y="1306739"/>
                </a:moveTo>
                <a:lnTo>
                  <a:pt x="3303414" y="1306739"/>
                </a:lnTo>
                <a:lnTo>
                  <a:pt x="3303414" y="1255939"/>
                </a:lnTo>
                <a:lnTo>
                  <a:pt x="3307299" y="1268639"/>
                </a:lnTo>
                <a:lnTo>
                  <a:pt x="3308738" y="1281339"/>
                </a:lnTo>
                <a:lnTo>
                  <a:pt x="3308606" y="1294039"/>
                </a:lnTo>
                <a:lnTo>
                  <a:pt x="3307778" y="1306739"/>
                </a:lnTo>
                <a:close/>
              </a:path>
              <a:path w="3640454" h="4913630">
                <a:moveTo>
                  <a:pt x="1838028" y="1319439"/>
                </a:moveTo>
                <a:lnTo>
                  <a:pt x="1835567" y="1319439"/>
                </a:lnTo>
                <a:lnTo>
                  <a:pt x="1834899" y="1306739"/>
                </a:lnTo>
                <a:lnTo>
                  <a:pt x="1828212" y="1294039"/>
                </a:lnTo>
                <a:lnTo>
                  <a:pt x="1825355" y="1281339"/>
                </a:lnTo>
                <a:lnTo>
                  <a:pt x="1823437" y="1268639"/>
                </a:lnTo>
                <a:lnTo>
                  <a:pt x="1831479" y="1268639"/>
                </a:lnTo>
                <a:lnTo>
                  <a:pt x="1835121" y="1281339"/>
                </a:lnTo>
                <a:lnTo>
                  <a:pt x="1838026" y="1294039"/>
                </a:lnTo>
                <a:lnTo>
                  <a:pt x="1840864" y="1294039"/>
                </a:lnTo>
                <a:lnTo>
                  <a:pt x="1844281" y="1306739"/>
                </a:lnTo>
                <a:lnTo>
                  <a:pt x="1843089" y="1306739"/>
                </a:lnTo>
                <a:lnTo>
                  <a:pt x="1838028" y="1319439"/>
                </a:lnTo>
                <a:close/>
              </a:path>
              <a:path w="3640454" h="4913630">
                <a:moveTo>
                  <a:pt x="2039778" y="1294039"/>
                </a:moveTo>
                <a:lnTo>
                  <a:pt x="2033339" y="1294039"/>
                </a:lnTo>
                <a:lnTo>
                  <a:pt x="2030536" y="1281339"/>
                </a:lnTo>
                <a:lnTo>
                  <a:pt x="2028313" y="1268639"/>
                </a:lnTo>
                <a:lnTo>
                  <a:pt x="2038316" y="1268639"/>
                </a:lnTo>
                <a:lnTo>
                  <a:pt x="2040265" y="1281339"/>
                </a:lnTo>
                <a:lnTo>
                  <a:pt x="2039778" y="1294039"/>
                </a:lnTo>
                <a:close/>
              </a:path>
              <a:path w="3640454" h="4913630">
                <a:moveTo>
                  <a:pt x="2246641" y="1306739"/>
                </a:moveTo>
                <a:lnTo>
                  <a:pt x="2238139" y="1306739"/>
                </a:lnTo>
                <a:lnTo>
                  <a:pt x="2236393" y="1294039"/>
                </a:lnTo>
                <a:lnTo>
                  <a:pt x="2235147" y="1281339"/>
                </a:lnTo>
                <a:lnTo>
                  <a:pt x="2232696" y="1268639"/>
                </a:lnTo>
                <a:lnTo>
                  <a:pt x="2242881" y="1268639"/>
                </a:lnTo>
                <a:lnTo>
                  <a:pt x="2244579" y="1281339"/>
                </a:lnTo>
                <a:lnTo>
                  <a:pt x="2245834" y="1294039"/>
                </a:lnTo>
                <a:lnTo>
                  <a:pt x="2246641" y="1306739"/>
                </a:lnTo>
                <a:close/>
              </a:path>
              <a:path w="3640454" h="4913630">
                <a:moveTo>
                  <a:pt x="2758328" y="1319439"/>
                </a:moveTo>
                <a:lnTo>
                  <a:pt x="2754729" y="1306739"/>
                </a:lnTo>
                <a:lnTo>
                  <a:pt x="2752945" y="1294039"/>
                </a:lnTo>
                <a:lnTo>
                  <a:pt x="2752360" y="1281339"/>
                </a:lnTo>
                <a:lnTo>
                  <a:pt x="2752357" y="1268639"/>
                </a:lnTo>
                <a:lnTo>
                  <a:pt x="2757967" y="1268639"/>
                </a:lnTo>
                <a:lnTo>
                  <a:pt x="2760961" y="1294039"/>
                </a:lnTo>
                <a:lnTo>
                  <a:pt x="2761146" y="1306739"/>
                </a:lnTo>
                <a:lnTo>
                  <a:pt x="2758328" y="1319439"/>
                </a:lnTo>
                <a:close/>
              </a:path>
              <a:path w="3640454" h="4913630">
                <a:moveTo>
                  <a:pt x="3561263" y="1370239"/>
                </a:moveTo>
                <a:lnTo>
                  <a:pt x="3555880" y="1370239"/>
                </a:lnTo>
                <a:lnTo>
                  <a:pt x="3561738" y="1357539"/>
                </a:lnTo>
                <a:lnTo>
                  <a:pt x="3568298" y="1344839"/>
                </a:lnTo>
                <a:lnTo>
                  <a:pt x="3574127" y="1332139"/>
                </a:lnTo>
                <a:lnTo>
                  <a:pt x="3577794" y="1319439"/>
                </a:lnTo>
                <a:lnTo>
                  <a:pt x="3579579" y="1306739"/>
                </a:lnTo>
                <a:lnTo>
                  <a:pt x="3581008" y="1294039"/>
                </a:lnTo>
                <a:lnTo>
                  <a:pt x="3582283" y="1281339"/>
                </a:lnTo>
                <a:lnTo>
                  <a:pt x="3583610" y="1268639"/>
                </a:lnTo>
                <a:lnTo>
                  <a:pt x="3588710" y="1268639"/>
                </a:lnTo>
                <a:lnTo>
                  <a:pt x="3587259" y="1294039"/>
                </a:lnTo>
                <a:lnTo>
                  <a:pt x="3582754" y="1319439"/>
                </a:lnTo>
                <a:lnTo>
                  <a:pt x="3574619" y="1344839"/>
                </a:lnTo>
                <a:lnTo>
                  <a:pt x="3562282" y="1357539"/>
                </a:lnTo>
                <a:lnTo>
                  <a:pt x="3561263" y="1370239"/>
                </a:lnTo>
                <a:close/>
              </a:path>
              <a:path w="3640454" h="4913630">
                <a:moveTo>
                  <a:pt x="1731714" y="1294039"/>
                </a:moveTo>
                <a:lnTo>
                  <a:pt x="1724913" y="1294039"/>
                </a:lnTo>
                <a:lnTo>
                  <a:pt x="1723933" y="1281339"/>
                </a:lnTo>
                <a:lnTo>
                  <a:pt x="1732747" y="1281339"/>
                </a:lnTo>
                <a:lnTo>
                  <a:pt x="1731714" y="1294039"/>
                </a:lnTo>
                <a:close/>
              </a:path>
              <a:path w="3640454" h="4913630">
                <a:moveTo>
                  <a:pt x="2656734" y="1332139"/>
                </a:moveTo>
                <a:lnTo>
                  <a:pt x="2652797" y="1319439"/>
                </a:lnTo>
                <a:lnTo>
                  <a:pt x="2650429" y="1306739"/>
                </a:lnTo>
                <a:lnTo>
                  <a:pt x="2650114" y="1294039"/>
                </a:lnTo>
                <a:lnTo>
                  <a:pt x="2652333" y="1281339"/>
                </a:lnTo>
                <a:lnTo>
                  <a:pt x="2657050" y="1294039"/>
                </a:lnTo>
                <a:lnTo>
                  <a:pt x="2658915" y="1306739"/>
                </a:lnTo>
                <a:lnTo>
                  <a:pt x="2658589" y="1319439"/>
                </a:lnTo>
                <a:lnTo>
                  <a:pt x="2656734" y="1332139"/>
                </a:lnTo>
                <a:close/>
              </a:path>
              <a:path w="3640454" h="4913630">
                <a:moveTo>
                  <a:pt x="3180256" y="1332139"/>
                </a:moveTo>
                <a:lnTo>
                  <a:pt x="3180256" y="1281339"/>
                </a:lnTo>
                <a:lnTo>
                  <a:pt x="3184526" y="1281339"/>
                </a:lnTo>
                <a:lnTo>
                  <a:pt x="3186077" y="1294039"/>
                </a:lnTo>
                <a:lnTo>
                  <a:pt x="3184718" y="1319439"/>
                </a:lnTo>
                <a:lnTo>
                  <a:pt x="3180256" y="1332139"/>
                </a:lnTo>
                <a:close/>
              </a:path>
              <a:path w="3640454" h="4913630">
                <a:moveTo>
                  <a:pt x="1000282" y="1332139"/>
                </a:moveTo>
                <a:lnTo>
                  <a:pt x="989874" y="1332139"/>
                </a:lnTo>
                <a:lnTo>
                  <a:pt x="985748" y="1319439"/>
                </a:lnTo>
                <a:lnTo>
                  <a:pt x="982290" y="1319439"/>
                </a:lnTo>
                <a:lnTo>
                  <a:pt x="979344" y="1306739"/>
                </a:lnTo>
                <a:lnTo>
                  <a:pt x="976750" y="1294039"/>
                </a:lnTo>
                <a:lnTo>
                  <a:pt x="987398" y="1294039"/>
                </a:lnTo>
                <a:lnTo>
                  <a:pt x="990764" y="1306739"/>
                </a:lnTo>
                <a:lnTo>
                  <a:pt x="994034" y="1306739"/>
                </a:lnTo>
                <a:lnTo>
                  <a:pt x="997207" y="1319439"/>
                </a:lnTo>
                <a:lnTo>
                  <a:pt x="1000282" y="1332139"/>
                </a:lnTo>
                <a:close/>
              </a:path>
              <a:path w="3640454" h="4913630">
                <a:moveTo>
                  <a:pt x="1090685" y="1332139"/>
                </a:moveTo>
                <a:lnTo>
                  <a:pt x="1081332" y="1332139"/>
                </a:lnTo>
                <a:lnTo>
                  <a:pt x="1075903" y="1319439"/>
                </a:lnTo>
                <a:lnTo>
                  <a:pt x="1071177" y="1319439"/>
                </a:lnTo>
                <a:lnTo>
                  <a:pt x="1067126" y="1306739"/>
                </a:lnTo>
                <a:lnTo>
                  <a:pt x="1063722" y="1294039"/>
                </a:lnTo>
                <a:lnTo>
                  <a:pt x="1071507" y="1294039"/>
                </a:lnTo>
                <a:lnTo>
                  <a:pt x="1077505" y="1306739"/>
                </a:lnTo>
                <a:lnTo>
                  <a:pt x="1082254" y="1306739"/>
                </a:lnTo>
                <a:lnTo>
                  <a:pt x="1086424" y="1319439"/>
                </a:lnTo>
                <a:lnTo>
                  <a:pt x="1090685" y="1332139"/>
                </a:lnTo>
                <a:close/>
              </a:path>
              <a:path w="3640454" h="4913630">
                <a:moveTo>
                  <a:pt x="1201030" y="1332139"/>
                </a:moveTo>
                <a:lnTo>
                  <a:pt x="1189010" y="1332139"/>
                </a:lnTo>
                <a:lnTo>
                  <a:pt x="1183461" y="1319439"/>
                </a:lnTo>
                <a:lnTo>
                  <a:pt x="1178498" y="1306739"/>
                </a:lnTo>
                <a:lnTo>
                  <a:pt x="1173521" y="1306739"/>
                </a:lnTo>
                <a:lnTo>
                  <a:pt x="1174705" y="1294039"/>
                </a:lnTo>
                <a:lnTo>
                  <a:pt x="1181900" y="1294039"/>
                </a:lnTo>
                <a:lnTo>
                  <a:pt x="1186825" y="1306739"/>
                </a:lnTo>
                <a:lnTo>
                  <a:pt x="1194254" y="1319439"/>
                </a:lnTo>
                <a:lnTo>
                  <a:pt x="1201030" y="1332139"/>
                </a:lnTo>
                <a:close/>
              </a:path>
              <a:path w="3640454" h="4913630">
                <a:moveTo>
                  <a:pt x="1301992" y="1306739"/>
                </a:moveTo>
                <a:lnTo>
                  <a:pt x="1287614" y="1306739"/>
                </a:lnTo>
                <a:lnTo>
                  <a:pt x="1286065" y="1294039"/>
                </a:lnTo>
                <a:lnTo>
                  <a:pt x="1296003" y="1294039"/>
                </a:lnTo>
                <a:lnTo>
                  <a:pt x="1301992" y="1306739"/>
                </a:lnTo>
                <a:close/>
              </a:path>
              <a:path w="3640454" h="4913630">
                <a:moveTo>
                  <a:pt x="1431537" y="1332139"/>
                </a:moveTo>
                <a:lnTo>
                  <a:pt x="1417192" y="1332139"/>
                </a:lnTo>
                <a:lnTo>
                  <a:pt x="1412360" y="1319439"/>
                </a:lnTo>
                <a:lnTo>
                  <a:pt x="1407600" y="1306739"/>
                </a:lnTo>
                <a:lnTo>
                  <a:pt x="1401668" y="1294039"/>
                </a:lnTo>
                <a:lnTo>
                  <a:pt x="1409899" y="1294039"/>
                </a:lnTo>
                <a:lnTo>
                  <a:pt x="1416568" y="1306739"/>
                </a:lnTo>
                <a:lnTo>
                  <a:pt x="1421838" y="1306739"/>
                </a:lnTo>
                <a:lnTo>
                  <a:pt x="1426548" y="1319439"/>
                </a:lnTo>
                <a:lnTo>
                  <a:pt x="1431537" y="1332139"/>
                </a:lnTo>
                <a:close/>
              </a:path>
              <a:path w="3640454" h="4913630">
                <a:moveTo>
                  <a:pt x="1541923" y="1344839"/>
                </a:moveTo>
                <a:lnTo>
                  <a:pt x="1533898" y="1344839"/>
                </a:lnTo>
                <a:lnTo>
                  <a:pt x="1528951" y="1332139"/>
                </a:lnTo>
                <a:lnTo>
                  <a:pt x="1525024" y="1319439"/>
                </a:lnTo>
                <a:lnTo>
                  <a:pt x="1521192" y="1319439"/>
                </a:lnTo>
                <a:lnTo>
                  <a:pt x="1517476" y="1306739"/>
                </a:lnTo>
                <a:lnTo>
                  <a:pt x="1516427" y="1306739"/>
                </a:lnTo>
                <a:lnTo>
                  <a:pt x="1517061" y="1294039"/>
                </a:lnTo>
                <a:lnTo>
                  <a:pt x="1524953" y="1294039"/>
                </a:lnTo>
                <a:lnTo>
                  <a:pt x="1530240" y="1306739"/>
                </a:lnTo>
                <a:lnTo>
                  <a:pt x="1534794" y="1319439"/>
                </a:lnTo>
                <a:lnTo>
                  <a:pt x="1538700" y="1332139"/>
                </a:lnTo>
                <a:lnTo>
                  <a:pt x="1542043" y="1332139"/>
                </a:lnTo>
                <a:lnTo>
                  <a:pt x="1541923" y="1344839"/>
                </a:lnTo>
                <a:close/>
              </a:path>
              <a:path w="3640454" h="4913630">
                <a:moveTo>
                  <a:pt x="1951600" y="1344839"/>
                </a:moveTo>
                <a:lnTo>
                  <a:pt x="1942479" y="1344839"/>
                </a:lnTo>
                <a:lnTo>
                  <a:pt x="1939812" y="1332139"/>
                </a:lnTo>
                <a:lnTo>
                  <a:pt x="1937843" y="1319439"/>
                </a:lnTo>
                <a:lnTo>
                  <a:pt x="1935942" y="1319439"/>
                </a:lnTo>
                <a:lnTo>
                  <a:pt x="1933505" y="1306739"/>
                </a:lnTo>
                <a:lnTo>
                  <a:pt x="1934604" y="1294039"/>
                </a:lnTo>
                <a:lnTo>
                  <a:pt x="1941347" y="1294039"/>
                </a:lnTo>
                <a:lnTo>
                  <a:pt x="1943006" y="1306739"/>
                </a:lnTo>
                <a:lnTo>
                  <a:pt x="1945788" y="1306739"/>
                </a:lnTo>
                <a:lnTo>
                  <a:pt x="1947821" y="1319439"/>
                </a:lnTo>
                <a:lnTo>
                  <a:pt x="1951600" y="1344839"/>
                </a:lnTo>
                <a:close/>
              </a:path>
              <a:path w="3640454" h="4913630">
                <a:moveTo>
                  <a:pt x="2144127" y="1306739"/>
                </a:moveTo>
                <a:lnTo>
                  <a:pt x="2136389" y="1306739"/>
                </a:lnTo>
                <a:lnTo>
                  <a:pt x="2137298" y="1294039"/>
                </a:lnTo>
                <a:lnTo>
                  <a:pt x="2143580" y="1294039"/>
                </a:lnTo>
                <a:lnTo>
                  <a:pt x="2144127" y="1306739"/>
                </a:lnTo>
                <a:close/>
              </a:path>
              <a:path w="3640454" h="4913630">
                <a:moveTo>
                  <a:pt x="2555423" y="1344839"/>
                </a:moveTo>
                <a:lnTo>
                  <a:pt x="2550376" y="1344839"/>
                </a:lnTo>
                <a:lnTo>
                  <a:pt x="2547495" y="1306739"/>
                </a:lnTo>
                <a:lnTo>
                  <a:pt x="2546415" y="1294039"/>
                </a:lnTo>
                <a:lnTo>
                  <a:pt x="2555589" y="1294039"/>
                </a:lnTo>
                <a:lnTo>
                  <a:pt x="2556161" y="1306739"/>
                </a:lnTo>
                <a:lnTo>
                  <a:pt x="2556804" y="1319439"/>
                </a:lnTo>
                <a:lnTo>
                  <a:pt x="2556798" y="1332139"/>
                </a:lnTo>
                <a:lnTo>
                  <a:pt x="2555423" y="1344839"/>
                </a:lnTo>
                <a:close/>
              </a:path>
              <a:path w="3640454" h="4913630">
                <a:moveTo>
                  <a:pt x="3604149" y="1344839"/>
                </a:moveTo>
                <a:lnTo>
                  <a:pt x="3605468" y="1332139"/>
                </a:lnTo>
                <a:lnTo>
                  <a:pt x="3608164" y="1319439"/>
                </a:lnTo>
                <a:lnTo>
                  <a:pt x="3611954" y="1306739"/>
                </a:lnTo>
                <a:lnTo>
                  <a:pt x="3616555" y="1294039"/>
                </a:lnTo>
                <a:lnTo>
                  <a:pt x="3615365" y="1306739"/>
                </a:lnTo>
                <a:lnTo>
                  <a:pt x="3612830" y="1319439"/>
                </a:lnTo>
                <a:lnTo>
                  <a:pt x="3609056" y="1332139"/>
                </a:lnTo>
                <a:lnTo>
                  <a:pt x="3604149" y="1344839"/>
                </a:lnTo>
                <a:close/>
              </a:path>
              <a:path w="3640454" h="4913630">
                <a:moveTo>
                  <a:pt x="923253" y="1319439"/>
                </a:moveTo>
                <a:lnTo>
                  <a:pt x="908716" y="1319439"/>
                </a:lnTo>
                <a:lnTo>
                  <a:pt x="907373" y="1306739"/>
                </a:lnTo>
                <a:lnTo>
                  <a:pt x="920827" y="1306739"/>
                </a:lnTo>
                <a:lnTo>
                  <a:pt x="923253" y="1319439"/>
                </a:lnTo>
                <a:close/>
              </a:path>
              <a:path w="3640454" h="4913630">
                <a:moveTo>
                  <a:pt x="1317468" y="1332139"/>
                </a:moveTo>
                <a:lnTo>
                  <a:pt x="1308089" y="1332139"/>
                </a:lnTo>
                <a:lnTo>
                  <a:pt x="1302274" y="1319439"/>
                </a:lnTo>
                <a:lnTo>
                  <a:pt x="1297315" y="1319439"/>
                </a:lnTo>
                <a:lnTo>
                  <a:pt x="1292422" y="1306739"/>
                </a:lnTo>
                <a:lnTo>
                  <a:pt x="1307513" y="1306739"/>
                </a:lnTo>
                <a:lnTo>
                  <a:pt x="1312590" y="1319439"/>
                </a:lnTo>
                <a:lnTo>
                  <a:pt x="1317468" y="1332139"/>
                </a:lnTo>
                <a:close/>
              </a:path>
              <a:path w="3640454" h="4913630">
                <a:moveTo>
                  <a:pt x="1652402" y="1357539"/>
                </a:moveTo>
                <a:lnTo>
                  <a:pt x="1643961" y="1357539"/>
                </a:lnTo>
                <a:lnTo>
                  <a:pt x="1639463" y="1344839"/>
                </a:lnTo>
                <a:lnTo>
                  <a:pt x="1636166" y="1332139"/>
                </a:lnTo>
                <a:lnTo>
                  <a:pt x="1632936" y="1332139"/>
                </a:lnTo>
                <a:lnTo>
                  <a:pt x="1628934" y="1319439"/>
                </a:lnTo>
                <a:lnTo>
                  <a:pt x="1630076" y="1306739"/>
                </a:lnTo>
                <a:lnTo>
                  <a:pt x="1638125" y="1306739"/>
                </a:lnTo>
                <a:lnTo>
                  <a:pt x="1639259" y="1319439"/>
                </a:lnTo>
                <a:lnTo>
                  <a:pt x="1642736" y="1319439"/>
                </a:lnTo>
                <a:lnTo>
                  <a:pt x="1646006" y="1332139"/>
                </a:lnTo>
                <a:lnTo>
                  <a:pt x="1651628" y="1344839"/>
                </a:lnTo>
                <a:lnTo>
                  <a:pt x="1652402" y="1357539"/>
                </a:lnTo>
                <a:close/>
              </a:path>
              <a:path w="3640454" h="4913630">
                <a:moveTo>
                  <a:pt x="2150233" y="1344839"/>
                </a:moveTo>
                <a:lnTo>
                  <a:pt x="2140881" y="1344839"/>
                </a:lnTo>
                <a:lnTo>
                  <a:pt x="2139389" y="1332139"/>
                </a:lnTo>
                <a:lnTo>
                  <a:pt x="2136156" y="1306739"/>
                </a:lnTo>
                <a:lnTo>
                  <a:pt x="2145804" y="1306739"/>
                </a:lnTo>
                <a:lnTo>
                  <a:pt x="2147191" y="1319439"/>
                </a:lnTo>
                <a:lnTo>
                  <a:pt x="2148532" y="1332139"/>
                </a:lnTo>
                <a:lnTo>
                  <a:pt x="2150233" y="1344839"/>
                </a:lnTo>
                <a:close/>
              </a:path>
              <a:path w="3640454" h="4913630">
                <a:moveTo>
                  <a:pt x="2454305" y="1357539"/>
                </a:moveTo>
                <a:lnTo>
                  <a:pt x="2446884" y="1357539"/>
                </a:lnTo>
                <a:lnTo>
                  <a:pt x="2446780" y="1332139"/>
                </a:lnTo>
                <a:lnTo>
                  <a:pt x="2446248" y="1332139"/>
                </a:lnTo>
                <a:lnTo>
                  <a:pt x="2445693" y="1319439"/>
                </a:lnTo>
                <a:lnTo>
                  <a:pt x="2444967" y="1319439"/>
                </a:lnTo>
                <a:lnTo>
                  <a:pt x="2444684" y="1306739"/>
                </a:lnTo>
                <a:lnTo>
                  <a:pt x="2452210" y="1306739"/>
                </a:lnTo>
                <a:lnTo>
                  <a:pt x="2452965" y="1319439"/>
                </a:lnTo>
                <a:lnTo>
                  <a:pt x="2453495" y="1332139"/>
                </a:lnTo>
                <a:lnTo>
                  <a:pt x="2453936" y="1344839"/>
                </a:lnTo>
                <a:lnTo>
                  <a:pt x="2454305" y="1357539"/>
                </a:lnTo>
                <a:close/>
              </a:path>
              <a:path w="3640454" h="4913630">
                <a:moveTo>
                  <a:pt x="3068326" y="1357539"/>
                </a:moveTo>
                <a:lnTo>
                  <a:pt x="3064593" y="1357539"/>
                </a:lnTo>
                <a:lnTo>
                  <a:pt x="3063392" y="1344839"/>
                </a:lnTo>
                <a:lnTo>
                  <a:pt x="3062952" y="1332139"/>
                </a:lnTo>
                <a:lnTo>
                  <a:pt x="3063374" y="1319439"/>
                </a:lnTo>
                <a:lnTo>
                  <a:pt x="3064759" y="1306739"/>
                </a:lnTo>
                <a:lnTo>
                  <a:pt x="3068326" y="1306739"/>
                </a:lnTo>
                <a:lnTo>
                  <a:pt x="3068326" y="1357539"/>
                </a:lnTo>
                <a:close/>
              </a:path>
              <a:path w="3640454" h="4913630">
                <a:moveTo>
                  <a:pt x="3512716" y="1344839"/>
                </a:moveTo>
                <a:lnTo>
                  <a:pt x="3506598" y="1344839"/>
                </a:lnTo>
                <a:lnTo>
                  <a:pt x="3508884" y="1332139"/>
                </a:lnTo>
                <a:lnTo>
                  <a:pt x="3508682" y="1319439"/>
                </a:lnTo>
                <a:lnTo>
                  <a:pt x="3511209" y="1306739"/>
                </a:lnTo>
                <a:lnTo>
                  <a:pt x="3514090" y="1319439"/>
                </a:lnTo>
                <a:lnTo>
                  <a:pt x="3513105" y="1332139"/>
                </a:lnTo>
                <a:lnTo>
                  <a:pt x="3512531" y="1332139"/>
                </a:lnTo>
                <a:lnTo>
                  <a:pt x="3512716" y="1344839"/>
                </a:lnTo>
                <a:close/>
              </a:path>
              <a:path w="3640454" h="4913630">
                <a:moveTo>
                  <a:pt x="925483" y="1332139"/>
                </a:moveTo>
                <a:lnTo>
                  <a:pt x="912472" y="1332139"/>
                </a:lnTo>
                <a:lnTo>
                  <a:pt x="911423" y="1319439"/>
                </a:lnTo>
                <a:lnTo>
                  <a:pt x="924415" y="1319439"/>
                </a:lnTo>
                <a:lnTo>
                  <a:pt x="925483" y="1332139"/>
                </a:lnTo>
                <a:close/>
              </a:path>
              <a:path w="3640454" h="4913630">
                <a:moveTo>
                  <a:pt x="1199592" y="1344839"/>
                </a:moveTo>
                <a:lnTo>
                  <a:pt x="1196859" y="1344839"/>
                </a:lnTo>
                <a:lnTo>
                  <a:pt x="1195279" y="1332139"/>
                </a:lnTo>
                <a:lnTo>
                  <a:pt x="1202806" y="1332139"/>
                </a:lnTo>
                <a:lnTo>
                  <a:pt x="1199592" y="1344839"/>
                </a:lnTo>
                <a:close/>
              </a:path>
              <a:path w="3640454" h="4913630">
                <a:moveTo>
                  <a:pt x="1759376" y="1370239"/>
                </a:moveTo>
                <a:lnTo>
                  <a:pt x="1748304" y="1370239"/>
                </a:lnTo>
                <a:lnTo>
                  <a:pt x="1744986" y="1357539"/>
                </a:lnTo>
                <a:lnTo>
                  <a:pt x="1742350" y="1344839"/>
                </a:lnTo>
                <a:lnTo>
                  <a:pt x="1740742" y="1332139"/>
                </a:lnTo>
                <a:lnTo>
                  <a:pt x="1747705" y="1332139"/>
                </a:lnTo>
                <a:lnTo>
                  <a:pt x="1751781" y="1344839"/>
                </a:lnTo>
                <a:lnTo>
                  <a:pt x="1755220" y="1357539"/>
                </a:lnTo>
                <a:lnTo>
                  <a:pt x="1757820" y="1357539"/>
                </a:lnTo>
                <a:lnTo>
                  <a:pt x="1759376" y="1370239"/>
                </a:lnTo>
                <a:close/>
              </a:path>
              <a:path w="3640454" h="4913630">
                <a:moveTo>
                  <a:pt x="2353586" y="1370239"/>
                </a:moveTo>
                <a:lnTo>
                  <a:pt x="2344088" y="1370239"/>
                </a:lnTo>
                <a:lnTo>
                  <a:pt x="2343750" y="1357539"/>
                </a:lnTo>
                <a:lnTo>
                  <a:pt x="2343523" y="1344839"/>
                </a:lnTo>
                <a:lnTo>
                  <a:pt x="2343330" y="1344839"/>
                </a:lnTo>
                <a:lnTo>
                  <a:pt x="2343175" y="1332139"/>
                </a:lnTo>
                <a:lnTo>
                  <a:pt x="2354076" y="1332139"/>
                </a:lnTo>
                <a:lnTo>
                  <a:pt x="2353008" y="1344839"/>
                </a:lnTo>
                <a:lnTo>
                  <a:pt x="2353486" y="1357539"/>
                </a:lnTo>
                <a:lnTo>
                  <a:pt x="2353586" y="1370239"/>
                </a:lnTo>
                <a:close/>
              </a:path>
              <a:path w="3640454" h="4913630">
                <a:moveTo>
                  <a:pt x="2962859" y="1382939"/>
                </a:moveTo>
                <a:lnTo>
                  <a:pt x="2961855" y="1370239"/>
                </a:lnTo>
                <a:lnTo>
                  <a:pt x="2961813" y="1357539"/>
                </a:lnTo>
                <a:lnTo>
                  <a:pt x="2962132" y="1344839"/>
                </a:lnTo>
                <a:lnTo>
                  <a:pt x="2962128" y="1332139"/>
                </a:lnTo>
                <a:lnTo>
                  <a:pt x="2964251" y="1332139"/>
                </a:lnTo>
                <a:lnTo>
                  <a:pt x="2968277" y="1344839"/>
                </a:lnTo>
                <a:lnTo>
                  <a:pt x="2969516" y="1357539"/>
                </a:lnTo>
                <a:lnTo>
                  <a:pt x="2967775" y="1370239"/>
                </a:lnTo>
                <a:lnTo>
                  <a:pt x="2962859" y="1382939"/>
                </a:lnTo>
                <a:close/>
              </a:path>
              <a:path w="3640454" h="4913630">
                <a:moveTo>
                  <a:pt x="3409396" y="1382939"/>
                </a:moveTo>
                <a:lnTo>
                  <a:pt x="3409300" y="1370239"/>
                </a:lnTo>
                <a:lnTo>
                  <a:pt x="3410033" y="1357539"/>
                </a:lnTo>
                <a:lnTo>
                  <a:pt x="3411976" y="1344839"/>
                </a:lnTo>
                <a:lnTo>
                  <a:pt x="3415510" y="1332139"/>
                </a:lnTo>
                <a:lnTo>
                  <a:pt x="3416508" y="1344839"/>
                </a:lnTo>
                <a:lnTo>
                  <a:pt x="3415693" y="1357539"/>
                </a:lnTo>
                <a:lnTo>
                  <a:pt x="3413257" y="1370239"/>
                </a:lnTo>
                <a:lnTo>
                  <a:pt x="3409396" y="1382939"/>
                </a:lnTo>
                <a:close/>
              </a:path>
              <a:path w="3640454" h="4913630">
                <a:moveTo>
                  <a:pt x="2054908" y="1382939"/>
                </a:moveTo>
                <a:lnTo>
                  <a:pt x="2047001" y="1382939"/>
                </a:lnTo>
                <a:lnTo>
                  <a:pt x="2044203" y="1370239"/>
                </a:lnTo>
                <a:lnTo>
                  <a:pt x="2043025" y="1357539"/>
                </a:lnTo>
                <a:lnTo>
                  <a:pt x="2041889" y="1344839"/>
                </a:lnTo>
                <a:lnTo>
                  <a:pt x="2050724" y="1344839"/>
                </a:lnTo>
                <a:lnTo>
                  <a:pt x="2051790" y="1357539"/>
                </a:lnTo>
                <a:lnTo>
                  <a:pt x="2053172" y="1357539"/>
                </a:lnTo>
                <a:lnTo>
                  <a:pt x="2054324" y="1370239"/>
                </a:lnTo>
                <a:lnTo>
                  <a:pt x="2054697" y="1370239"/>
                </a:lnTo>
                <a:lnTo>
                  <a:pt x="2054908" y="1382939"/>
                </a:lnTo>
                <a:close/>
              </a:path>
              <a:path w="3640454" h="4913630">
                <a:moveTo>
                  <a:pt x="2860438" y="1395639"/>
                </a:moveTo>
                <a:lnTo>
                  <a:pt x="2859455" y="1382939"/>
                </a:lnTo>
                <a:lnTo>
                  <a:pt x="2859007" y="1370239"/>
                </a:lnTo>
                <a:lnTo>
                  <a:pt x="2859219" y="1357539"/>
                </a:lnTo>
                <a:lnTo>
                  <a:pt x="2860215" y="1344839"/>
                </a:lnTo>
                <a:lnTo>
                  <a:pt x="2864656" y="1357539"/>
                </a:lnTo>
                <a:lnTo>
                  <a:pt x="2866200" y="1370239"/>
                </a:lnTo>
                <a:lnTo>
                  <a:pt x="2864808" y="1382939"/>
                </a:lnTo>
                <a:lnTo>
                  <a:pt x="2860438" y="1395639"/>
                </a:lnTo>
                <a:close/>
              </a:path>
              <a:path w="3640454" h="4913630">
                <a:moveTo>
                  <a:pt x="3510005" y="1357539"/>
                </a:moveTo>
                <a:lnTo>
                  <a:pt x="3506288" y="1357539"/>
                </a:lnTo>
                <a:lnTo>
                  <a:pt x="3505723" y="1344839"/>
                </a:lnTo>
                <a:lnTo>
                  <a:pt x="3511671" y="1344839"/>
                </a:lnTo>
                <a:lnTo>
                  <a:pt x="3510005" y="1357539"/>
                </a:lnTo>
                <a:close/>
              </a:path>
              <a:path w="3640454" h="4913630">
                <a:moveTo>
                  <a:pt x="1864464" y="1395639"/>
                </a:moveTo>
                <a:lnTo>
                  <a:pt x="1852884" y="1395639"/>
                </a:lnTo>
                <a:lnTo>
                  <a:pt x="1851057" y="1382939"/>
                </a:lnTo>
                <a:lnTo>
                  <a:pt x="1849278" y="1370239"/>
                </a:lnTo>
                <a:lnTo>
                  <a:pt x="1847153" y="1357539"/>
                </a:lnTo>
                <a:lnTo>
                  <a:pt x="1856545" y="1357539"/>
                </a:lnTo>
                <a:lnTo>
                  <a:pt x="1858668" y="1370239"/>
                </a:lnTo>
                <a:lnTo>
                  <a:pt x="1860673" y="1382939"/>
                </a:lnTo>
                <a:lnTo>
                  <a:pt x="1864464" y="1395639"/>
                </a:lnTo>
                <a:close/>
              </a:path>
              <a:path w="3640454" h="4913630">
                <a:moveTo>
                  <a:pt x="2252413" y="1408339"/>
                </a:moveTo>
                <a:lnTo>
                  <a:pt x="2246157" y="1408339"/>
                </a:lnTo>
                <a:lnTo>
                  <a:pt x="2244182" y="1395639"/>
                </a:lnTo>
                <a:lnTo>
                  <a:pt x="2243821" y="1395639"/>
                </a:lnTo>
                <a:lnTo>
                  <a:pt x="2243581" y="1382939"/>
                </a:lnTo>
                <a:lnTo>
                  <a:pt x="2243413" y="1370239"/>
                </a:lnTo>
                <a:lnTo>
                  <a:pt x="2243295" y="1357539"/>
                </a:lnTo>
                <a:lnTo>
                  <a:pt x="2252538" y="1357539"/>
                </a:lnTo>
                <a:lnTo>
                  <a:pt x="2253162" y="1370239"/>
                </a:lnTo>
                <a:lnTo>
                  <a:pt x="2253502" y="1382939"/>
                </a:lnTo>
                <a:lnTo>
                  <a:pt x="2253363" y="1382939"/>
                </a:lnTo>
                <a:lnTo>
                  <a:pt x="2253364" y="1395639"/>
                </a:lnTo>
                <a:lnTo>
                  <a:pt x="2252413" y="1408339"/>
                </a:lnTo>
                <a:close/>
              </a:path>
              <a:path w="3640454" h="4913630">
                <a:moveTo>
                  <a:pt x="2761887" y="1408339"/>
                </a:moveTo>
                <a:lnTo>
                  <a:pt x="2754284" y="1408339"/>
                </a:lnTo>
                <a:lnTo>
                  <a:pt x="2755400" y="1395639"/>
                </a:lnTo>
                <a:lnTo>
                  <a:pt x="2755685" y="1382939"/>
                </a:lnTo>
                <a:lnTo>
                  <a:pt x="2756146" y="1370239"/>
                </a:lnTo>
                <a:lnTo>
                  <a:pt x="2756370" y="1370239"/>
                </a:lnTo>
                <a:lnTo>
                  <a:pt x="2755981" y="1357539"/>
                </a:lnTo>
                <a:lnTo>
                  <a:pt x="2762726" y="1357539"/>
                </a:lnTo>
                <a:lnTo>
                  <a:pt x="2763195" y="1370239"/>
                </a:lnTo>
                <a:lnTo>
                  <a:pt x="2763199" y="1382939"/>
                </a:lnTo>
                <a:lnTo>
                  <a:pt x="2762757" y="1395639"/>
                </a:lnTo>
                <a:lnTo>
                  <a:pt x="2761887" y="1408339"/>
                </a:lnTo>
                <a:close/>
              </a:path>
              <a:path w="3640454" h="4913630">
                <a:moveTo>
                  <a:pt x="3292634" y="1408339"/>
                </a:moveTo>
                <a:lnTo>
                  <a:pt x="3293560" y="1395639"/>
                </a:lnTo>
                <a:lnTo>
                  <a:pt x="3295343" y="1382939"/>
                </a:lnTo>
                <a:lnTo>
                  <a:pt x="3297526" y="1370239"/>
                </a:lnTo>
                <a:lnTo>
                  <a:pt x="3299656" y="1357539"/>
                </a:lnTo>
                <a:lnTo>
                  <a:pt x="3302882" y="1357539"/>
                </a:lnTo>
                <a:lnTo>
                  <a:pt x="3302588" y="1382939"/>
                </a:lnTo>
                <a:lnTo>
                  <a:pt x="3299073" y="1395639"/>
                </a:lnTo>
                <a:lnTo>
                  <a:pt x="3292634" y="1408339"/>
                </a:lnTo>
                <a:close/>
              </a:path>
              <a:path w="3640454" h="4913630">
                <a:moveTo>
                  <a:pt x="952526" y="1408339"/>
                </a:moveTo>
                <a:lnTo>
                  <a:pt x="942428" y="1408339"/>
                </a:lnTo>
                <a:lnTo>
                  <a:pt x="937339" y="1395639"/>
                </a:lnTo>
                <a:lnTo>
                  <a:pt x="933808" y="1395639"/>
                </a:lnTo>
                <a:lnTo>
                  <a:pt x="930896" y="1382939"/>
                </a:lnTo>
                <a:lnTo>
                  <a:pt x="928941" y="1370239"/>
                </a:lnTo>
                <a:lnTo>
                  <a:pt x="938275" y="1370239"/>
                </a:lnTo>
                <a:lnTo>
                  <a:pt x="942630" y="1382939"/>
                </a:lnTo>
                <a:lnTo>
                  <a:pt x="946150" y="1382939"/>
                </a:lnTo>
                <a:lnTo>
                  <a:pt x="949296" y="1395639"/>
                </a:lnTo>
                <a:lnTo>
                  <a:pt x="952526" y="1408339"/>
                </a:lnTo>
                <a:close/>
              </a:path>
              <a:path w="3640454" h="4913630">
                <a:moveTo>
                  <a:pt x="1031305" y="1395639"/>
                </a:moveTo>
                <a:lnTo>
                  <a:pt x="1016749" y="1395639"/>
                </a:lnTo>
                <a:lnTo>
                  <a:pt x="1012901" y="1382939"/>
                </a:lnTo>
                <a:lnTo>
                  <a:pt x="1009246" y="1370239"/>
                </a:lnTo>
                <a:lnTo>
                  <a:pt x="1018913" y="1370239"/>
                </a:lnTo>
                <a:lnTo>
                  <a:pt x="1023819" y="1382939"/>
                </a:lnTo>
                <a:lnTo>
                  <a:pt x="1027597" y="1382939"/>
                </a:lnTo>
                <a:lnTo>
                  <a:pt x="1031305" y="1395639"/>
                </a:lnTo>
                <a:close/>
              </a:path>
              <a:path w="3640454" h="4913630">
                <a:moveTo>
                  <a:pt x="1121841" y="1382939"/>
                </a:moveTo>
                <a:lnTo>
                  <a:pt x="1106932" y="1382939"/>
                </a:lnTo>
                <a:lnTo>
                  <a:pt x="1102899" y="1370239"/>
                </a:lnTo>
                <a:lnTo>
                  <a:pt x="1117519" y="1370239"/>
                </a:lnTo>
                <a:lnTo>
                  <a:pt x="1121841" y="1382939"/>
                </a:lnTo>
                <a:close/>
              </a:path>
              <a:path w="3640454" h="4913630">
                <a:moveTo>
                  <a:pt x="1231650" y="1382939"/>
                </a:moveTo>
                <a:lnTo>
                  <a:pt x="1220302" y="1382939"/>
                </a:lnTo>
                <a:lnTo>
                  <a:pt x="1219703" y="1370239"/>
                </a:lnTo>
                <a:lnTo>
                  <a:pt x="1229716" y="1370239"/>
                </a:lnTo>
                <a:lnTo>
                  <a:pt x="1231650" y="1382939"/>
                </a:lnTo>
                <a:close/>
              </a:path>
              <a:path w="3640454" h="4913630">
                <a:moveTo>
                  <a:pt x="1360368" y="1408339"/>
                </a:moveTo>
                <a:lnTo>
                  <a:pt x="1346340" y="1408339"/>
                </a:lnTo>
                <a:lnTo>
                  <a:pt x="1340860" y="1395639"/>
                </a:lnTo>
                <a:lnTo>
                  <a:pt x="1336159" y="1382939"/>
                </a:lnTo>
                <a:lnTo>
                  <a:pt x="1331735" y="1370239"/>
                </a:lnTo>
                <a:lnTo>
                  <a:pt x="1344672" y="1370239"/>
                </a:lnTo>
                <a:lnTo>
                  <a:pt x="1351789" y="1382939"/>
                </a:lnTo>
                <a:lnTo>
                  <a:pt x="1358029" y="1395639"/>
                </a:lnTo>
                <a:lnTo>
                  <a:pt x="1360368" y="1408339"/>
                </a:lnTo>
                <a:close/>
              </a:path>
              <a:path w="3640454" h="4913630">
                <a:moveTo>
                  <a:pt x="1468092" y="1421039"/>
                </a:moveTo>
                <a:lnTo>
                  <a:pt x="1460694" y="1421039"/>
                </a:lnTo>
                <a:lnTo>
                  <a:pt x="1455696" y="1408339"/>
                </a:lnTo>
                <a:lnTo>
                  <a:pt x="1451676" y="1395639"/>
                </a:lnTo>
                <a:lnTo>
                  <a:pt x="1447743" y="1382939"/>
                </a:lnTo>
                <a:lnTo>
                  <a:pt x="1442998" y="1382939"/>
                </a:lnTo>
                <a:lnTo>
                  <a:pt x="1444407" y="1370239"/>
                </a:lnTo>
                <a:lnTo>
                  <a:pt x="1452736" y="1370239"/>
                </a:lnTo>
                <a:lnTo>
                  <a:pt x="1456980" y="1382939"/>
                </a:lnTo>
                <a:lnTo>
                  <a:pt x="1461068" y="1395639"/>
                </a:lnTo>
                <a:lnTo>
                  <a:pt x="1468547" y="1408339"/>
                </a:lnTo>
                <a:lnTo>
                  <a:pt x="1468975" y="1408339"/>
                </a:lnTo>
                <a:lnTo>
                  <a:pt x="1468092" y="1421039"/>
                </a:lnTo>
                <a:close/>
              </a:path>
              <a:path w="3640454" h="4913630">
                <a:moveTo>
                  <a:pt x="2658216" y="1421039"/>
                </a:moveTo>
                <a:lnTo>
                  <a:pt x="2649720" y="1421039"/>
                </a:lnTo>
                <a:lnTo>
                  <a:pt x="2650793" y="1408339"/>
                </a:lnTo>
                <a:lnTo>
                  <a:pt x="2651730" y="1395639"/>
                </a:lnTo>
                <a:lnTo>
                  <a:pt x="2653653" y="1370239"/>
                </a:lnTo>
                <a:lnTo>
                  <a:pt x="2659509" y="1370239"/>
                </a:lnTo>
                <a:lnTo>
                  <a:pt x="2660120" y="1382939"/>
                </a:lnTo>
                <a:lnTo>
                  <a:pt x="2660038" y="1395639"/>
                </a:lnTo>
                <a:lnTo>
                  <a:pt x="2659369" y="1408339"/>
                </a:lnTo>
                <a:lnTo>
                  <a:pt x="2658216" y="1421039"/>
                </a:lnTo>
                <a:close/>
              </a:path>
              <a:path w="3640454" h="4913630">
                <a:moveTo>
                  <a:pt x="3172179" y="1421039"/>
                </a:moveTo>
                <a:lnTo>
                  <a:pt x="3170360" y="1421039"/>
                </a:lnTo>
                <a:lnTo>
                  <a:pt x="3170730" y="1408339"/>
                </a:lnTo>
                <a:lnTo>
                  <a:pt x="3173317" y="1395639"/>
                </a:lnTo>
                <a:lnTo>
                  <a:pt x="3178145" y="1370239"/>
                </a:lnTo>
                <a:lnTo>
                  <a:pt x="3180090" y="1382939"/>
                </a:lnTo>
                <a:lnTo>
                  <a:pt x="3179502" y="1395639"/>
                </a:lnTo>
                <a:lnTo>
                  <a:pt x="3176744" y="1408339"/>
                </a:lnTo>
                <a:lnTo>
                  <a:pt x="3172179" y="1421039"/>
                </a:lnTo>
                <a:close/>
              </a:path>
              <a:path w="3640454" h="4913630">
                <a:moveTo>
                  <a:pt x="3557954" y="1421039"/>
                </a:moveTo>
                <a:lnTo>
                  <a:pt x="3559985" y="1408339"/>
                </a:lnTo>
                <a:lnTo>
                  <a:pt x="3562609" y="1395639"/>
                </a:lnTo>
                <a:lnTo>
                  <a:pt x="3566309" y="1382939"/>
                </a:lnTo>
                <a:lnTo>
                  <a:pt x="3571567" y="1370239"/>
                </a:lnTo>
                <a:lnTo>
                  <a:pt x="3570753" y="1382939"/>
                </a:lnTo>
                <a:lnTo>
                  <a:pt x="3568174" y="1395639"/>
                </a:lnTo>
                <a:lnTo>
                  <a:pt x="3563888" y="1408339"/>
                </a:lnTo>
                <a:lnTo>
                  <a:pt x="3557954" y="1421039"/>
                </a:lnTo>
                <a:close/>
              </a:path>
              <a:path w="3640454" h="4913630">
                <a:moveTo>
                  <a:pt x="1127104" y="1408339"/>
                </a:moveTo>
                <a:lnTo>
                  <a:pt x="1121963" y="1408339"/>
                </a:lnTo>
                <a:lnTo>
                  <a:pt x="1116231" y="1395639"/>
                </a:lnTo>
                <a:lnTo>
                  <a:pt x="1111299" y="1382939"/>
                </a:lnTo>
                <a:lnTo>
                  <a:pt x="1126110" y="1382939"/>
                </a:lnTo>
                <a:lnTo>
                  <a:pt x="1131449" y="1395639"/>
                </a:lnTo>
                <a:lnTo>
                  <a:pt x="1131724" y="1395639"/>
                </a:lnTo>
                <a:lnTo>
                  <a:pt x="1127104" y="1408339"/>
                </a:lnTo>
                <a:close/>
              </a:path>
              <a:path w="3640454" h="4913630">
                <a:moveTo>
                  <a:pt x="1239936" y="1395639"/>
                </a:moveTo>
                <a:lnTo>
                  <a:pt x="1226259" y="1395639"/>
                </a:lnTo>
                <a:lnTo>
                  <a:pt x="1221993" y="1382939"/>
                </a:lnTo>
                <a:lnTo>
                  <a:pt x="1235805" y="1382939"/>
                </a:lnTo>
                <a:lnTo>
                  <a:pt x="1239936" y="1395639"/>
                </a:lnTo>
                <a:close/>
              </a:path>
              <a:path w="3640454" h="4913630">
                <a:moveTo>
                  <a:pt x="1575153" y="1421039"/>
                </a:moveTo>
                <a:lnTo>
                  <a:pt x="1562523" y="1421039"/>
                </a:lnTo>
                <a:lnTo>
                  <a:pt x="1559019" y="1408339"/>
                </a:lnTo>
                <a:lnTo>
                  <a:pt x="1555598" y="1395639"/>
                </a:lnTo>
                <a:lnTo>
                  <a:pt x="1551508" y="1382939"/>
                </a:lnTo>
                <a:lnTo>
                  <a:pt x="1560492" y="1382939"/>
                </a:lnTo>
                <a:lnTo>
                  <a:pt x="1565061" y="1395639"/>
                </a:lnTo>
                <a:lnTo>
                  <a:pt x="1568659" y="1395639"/>
                </a:lnTo>
                <a:lnTo>
                  <a:pt x="1575153" y="1421039"/>
                </a:lnTo>
                <a:close/>
              </a:path>
              <a:path w="3640454" h="4913630">
                <a:moveTo>
                  <a:pt x="1964453" y="1433739"/>
                </a:moveTo>
                <a:lnTo>
                  <a:pt x="1954793" y="1433739"/>
                </a:lnTo>
                <a:lnTo>
                  <a:pt x="1952621" y="1408339"/>
                </a:lnTo>
                <a:lnTo>
                  <a:pt x="1951739" y="1408339"/>
                </a:lnTo>
                <a:lnTo>
                  <a:pt x="1950915" y="1395639"/>
                </a:lnTo>
                <a:lnTo>
                  <a:pt x="1950600" y="1395639"/>
                </a:lnTo>
                <a:lnTo>
                  <a:pt x="1951528" y="1382939"/>
                </a:lnTo>
                <a:lnTo>
                  <a:pt x="1958866" y="1382939"/>
                </a:lnTo>
                <a:lnTo>
                  <a:pt x="1960432" y="1395639"/>
                </a:lnTo>
                <a:lnTo>
                  <a:pt x="1961655" y="1408339"/>
                </a:lnTo>
                <a:lnTo>
                  <a:pt x="1964453" y="1433739"/>
                </a:lnTo>
                <a:close/>
              </a:path>
              <a:path w="3640454" h="4913630">
                <a:moveTo>
                  <a:pt x="2153282" y="1395639"/>
                </a:moveTo>
                <a:lnTo>
                  <a:pt x="2144422" y="1395639"/>
                </a:lnTo>
                <a:lnTo>
                  <a:pt x="2146651" y="1382939"/>
                </a:lnTo>
                <a:lnTo>
                  <a:pt x="2151230" y="1382939"/>
                </a:lnTo>
                <a:lnTo>
                  <a:pt x="2153282" y="1395639"/>
                </a:lnTo>
                <a:close/>
              </a:path>
              <a:path w="3640454" h="4913630">
                <a:moveTo>
                  <a:pt x="2551739" y="1433739"/>
                </a:moveTo>
                <a:lnTo>
                  <a:pt x="2548148" y="1421039"/>
                </a:lnTo>
                <a:lnTo>
                  <a:pt x="2547426" y="1408339"/>
                </a:lnTo>
                <a:lnTo>
                  <a:pt x="2549604" y="1395639"/>
                </a:lnTo>
                <a:lnTo>
                  <a:pt x="2554711" y="1382939"/>
                </a:lnTo>
                <a:lnTo>
                  <a:pt x="2555714" y="1395639"/>
                </a:lnTo>
                <a:lnTo>
                  <a:pt x="2556220" y="1408339"/>
                </a:lnTo>
                <a:lnTo>
                  <a:pt x="2555229" y="1421039"/>
                </a:lnTo>
                <a:lnTo>
                  <a:pt x="2551739" y="1433739"/>
                </a:lnTo>
                <a:close/>
              </a:path>
              <a:path w="3640454" h="4913630">
                <a:moveTo>
                  <a:pt x="878011" y="1421039"/>
                </a:moveTo>
                <a:lnTo>
                  <a:pt x="861710" y="1421039"/>
                </a:lnTo>
                <a:lnTo>
                  <a:pt x="857364" y="1395639"/>
                </a:lnTo>
                <a:lnTo>
                  <a:pt x="870390" y="1395639"/>
                </a:lnTo>
                <a:lnTo>
                  <a:pt x="872573" y="1408339"/>
                </a:lnTo>
                <a:lnTo>
                  <a:pt x="878011" y="1421039"/>
                </a:lnTo>
                <a:close/>
              </a:path>
              <a:path w="3640454" h="4913630">
                <a:moveTo>
                  <a:pt x="1036227" y="1408339"/>
                </a:moveTo>
                <a:lnTo>
                  <a:pt x="1024756" y="1408339"/>
                </a:lnTo>
                <a:lnTo>
                  <a:pt x="1020724" y="1395639"/>
                </a:lnTo>
                <a:lnTo>
                  <a:pt x="1036549" y="1395639"/>
                </a:lnTo>
                <a:lnTo>
                  <a:pt x="1036227" y="1408339"/>
                </a:lnTo>
                <a:close/>
              </a:path>
              <a:path w="3640454" h="4913630">
                <a:moveTo>
                  <a:pt x="1248014" y="1408339"/>
                </a:moveTo>
                <a:lnTo>
                  <a:pt x="1235056" y="1408339"/>
                </a:lnTo>
                <a:lnTo>
                  <a:pt x="1230624" y="1395639"/>
                </a:lnTo>
                <a:lnTo>
                  <a:pt x="1244016" y="1395639"/>
                </a:lnTo>
                <a:lnTo>
                  <a:pt x="1248014" y="1408339"/>
                </a:lnTo>
                <a:close/>
              </a:path>
              <a:path w="3640454" h="4913630">
                <a:moveTo>
                  <a:pt x="1678822" y="1446439"/>
                </a:moveTo>
                <a:lnTo>
                  <a:pt x="1669905" y="1446439"/>
                </a:lnTo>
                <a:lnTo>
                  <a:pt x="1666433" y="1433739"/>
                </a:lnTo>
                <a:lnTo>
                  <a:pt x="1663912" y="1421039"/>
                </a:lnTo>
                <a:lnTo>
                  <a:pt x="1661442" y="1408339"/>
                </a:lnTo>
                <a:lnTo>
                  <a:pt x="1659045" y="1408339"/>
                </a:lnTo>
                <a:lnTo>
                  <a:pt x="1658076" y="1395639"/>
                </a:lnTo>
                <a:lnTo>
                  <a:pt x="1668171" y="1395639"/>
                </a:lnTo>
                <a:lnTo>
                  <a:pt x="1671613" y="1408339"/>
                </a:lnTo>
                <a:lnTo>
                  <a:pt x="1674126" y="1421039"/>
                </a:lnTo>
                <a:lnTo>
                  <a:pt x="1678863" y="1433739"/>
                </a:lnTo>
                <a:lnTo>
                  <a:pt x="1678991" y="1433739"/>
                </a:lnTo>
                <a:lnTo>
                  <a:pt x="1678822" y="1446439"/>
                </a:lnTo>
                <a:close/>
              </a:path>
              <a:path w="3640454" h="4913630">
                <a:moveTo>
                  <a:pt x="1864109" y="1408339"/>
                </a:moveTo>
                <a:lnTo>
                  <a:pt x="1857165" y="1408339"/>
                </a:lnTo>
                <a:lnTo>
                  <a:pt x="1855366" y="1395639"/>
                </a:lnTo>
                <a:lnTo>
                  <a:pt x="1864288" y="1395639"/>
                </a:lnTo>
                <a:lnTo>
                  <a:pt x="1864109" y="1408339"/>
                </a:lnTo>
                <a:close/>
              </a:path>
              <a:path w="3640454" h="4913630">
                <a:moveTo>
                  <a:pt x="2153959" y="1433739"/>
                </a:moveTo>
                <a:lnTo>
                  <a:pt x="2145027" y="1433739"/>
                </a:lnTo>
                <a:lnTo>
                  <a:pt x="2144678" y="1421039"/>
                </a:lnTo>
                <a:lnTo>
                  <a:pt x="2144516" y="1408339"/>
                </a:lnTo>
                <a:lnTo>
                  <a:pt x="2144419" y="1395639"/>
                </a:lnTo>
                <a:lnTo>
                  <a:pt x="2153948" y="1395639"/>
                </a:lnTo>
                <a:lnTo>
                  <a:pt x="2154167" y="1408339"/>
                </a:lnTo>
                <a:lnTo>
                  <a:pt x="2154495" y="1421039"/>
                </a:lnTo>
                <a:lnTo>
                  <a:pt x="2154251" y="1421039"/>
                </a:lnTo>
                <a:lnTo>
                  <a:pt x="2153959" y="1433739"/>
                </a:lnTo>
                <a:close/>
              </a:path>
              <a:path w="3640454" h="4913630">
                <a:moveTo>
                  <a:pt x="2447388" y="1446439"/>
                </a:moveTo>
                <a:lnTo>
                  <a:pt x="2444110" y="1446439"/>
                </a:lnTo>
                <a:lnTo>
                  <a:pt x="2443419" y="1433739"/>
                </a:lnTo>
                <a:lnTo>
                  <a:pt x="2445364" y="1421039"/>
                </a:lnTo>
                <a:lnTo>
                  <a:pt x="2449992" y="1395639"/>
                </a:lnTo>
                <a:lnTo>
                  <a:pt x="2452794" y="1408339"/>
                </a:lnTo>
                <a:lnTo>
                  <a:pt x="2453211" y="1421039"/>
                </a:lnTo>
                <a:lnTo>
                  <a:pt x="2451366" y="1433739"/>
                </a:lnTo>
                <a:lnTo>
                  <a:pt x="2447388" y="1446439"/>
                </a:lnTo>
                <a:close/>
              </a:path>
              <a:path w="3640454" h="4913630">
                <a:moveTo>
                  <a:pt x="3565240" y="1446439"/>
                </a:moveTo>
                <a:lnTo>
                  <a:pt x="3569133" y="1433739"/>
                </a:lnTo>
                <a:lnTo>
                  <a:pt x="3574935" y="1408339"/>
                </a:lnTo>
                <a:lnTo>
                  <a:pt x="3581790" y="1408339"/>
                </a:lnTo>
                <a:lnTo>
                  <a:pt x="3588844" y="1395639"/>
                </a:lnTo>
                <a:lnTo>
                  <a:pt x="3584114" y="1408339"/>
                </a:lnTo>
                <a:lnTo>
                  <a:pt x="3578888" y="1421039"/>
                </a:lnTo>
                <a:lnTo>
                  <a:pt x="3572739" y="1433739"/>
                </a:lnTo>
                <a:lnTo>
                  <a:pt x="3565240" y="1446439"/>
                </a:lnTo>
                <a:close/>
              </a:path>
              <a:path w="3640454" h="4913630">
                <a:moveTo>
                  <a:pt x="1355904" y="1421039"/>
                </a:moveTo>
                <a:lnTo>
                  <a:pt x="1353098" y="1408339"/>
                </a:lnTo>
                <a:lnTo>
                  <a:pt x="1359675" y="1408339"/>
                </a:lnTo>
                <a:lnTo>
                  <a:pt x="1355904" y="1421039"/>
                </a:lnTo>
                <a:close/>
              </a:path>
              <a:path w="3640454" h="4913630">
                <a:moveTo>
                  <a:pt x="3056040" y="1459139"/>
                </a:moveTo>
                <a:lnTo>
                  <a:pt x="3053978" y="1446439"/>
                </a:lnTo>
                <a:lnTo>
                  <a:pt x="3054371" y="1433739"/>
                </a:lnTo>
                <a:lnTo>
                  <a:pt x="3057326" y="1421039"/>
                </a:lnTo>
                <a:lnTo>
                  <a:pt x="3062948" y="1408339"/>
                </a:lnTo>
                <a:lnTo>
                  <a:pt x="3063251" y="1421039"/>
                </a:lnTo>
                <a:lnTo>
                  <a:pt x="3062300" y="1433739"/>
                </a:lnTo>
                <a:lnTo>
                  <a:pt x="3059946" y="1446439"/>
                </a:lnTo>
                <a:lnTo>
                  <a:pt x="3056040" y="1459139"/>
                </a:lnTo>
                <a:close/>
              </a:path>
              <a:path w="3640454" h="4913630">
                <a:moveTo>
                  <a:pt x="3483902" y="1459139"/>
                </a:moveTo>
                <a:lnTo>
                  <a:pt x="3483688" y="1446439"/>
                </a:lnTo>
                <a:lnTo>
                  <a:pt x="3486663" y="1433739"/>
                </a:lnTo>
                <a:lnTo>
                  <a:pt x="3491862" y="1421039"/>
                </a:lnTo>
                <a:lnTo>
                  <a:pt x="3498320" y="1408339"/>
                </a:lnTo>
                <a:lnTo>
                  <a:pt x="3496248" y="1421039"/>
                </a:lnTo>
                <a:lnTo>
                  <a:pt x="3493258" y="1433739"/>
                </a:lnTo>
                <a:lnTo>
                  <a:pt x="3489194" y="1446439"/>
                </a:lnTo>
                <a:lnTo>
                  <a:pt x="3483902" y="1459139"/>
                </a:lnTo>
                <a:close/>
              </a:path>
              <a:path w="3640454" h="4913630">
                <a:moveTo>
                  <a:pt x="3502858" y="1459139"/>
                </a:moveTo>
                <a:lnTo>
                  <a:pt x="3508283" y="1446439"/>
                </a:lnTo>
                <a:lnTo>
                  <a:pt x="3514960" y="1433739"/>
                </a:lnTo>
                <a:lnTo>
                  <a:pt x="3522753" y="1421039"/>
                </a:lnTo>
                <a:lnTo>
                  <a:pt x="3531530" y="1408339"/>
                </a:lnTo>
                <a:lnTo>
                  <a:pt x="3525876" y="1421039"/>
                </a:lnTo>
                <a:lnTo>
                  <a:pt x="3519202" y="1433739"/>
                </a:lnTo>
                <a:lnTo>
                  <a:pt x="3511524" y="1446439"/>
                </a:lnTo>
                <a:lnTo>
                  <a:pt x="3502858" y="1459139"/>
                </a:lnTo>
                <a:close/>
              </a:path>
              <a:path w="3640454" h="4913630">
                <a:moveTo>
                  <a:pt x="1569395" y="1433739"/>
                </a:moveTo>
                <a:lnTo>
                  <a:pt x="1566906" y="1421039"/>
                </a:lnTo>
                <a:lnTo>
                  <a:pt x="1574096" y="1421039"/>
                </a:lnTo>
                <a:lnTo>
                  <a:pt x="1569395" y="1433739"/>
                </a:lnTo>
                <a:close/>
              </a:path>
              <a:path w="3640454" h="4913630">
                <a:moveTo>
                  <a:pt x="1779063" y="1459139"/>
                </a:moveTo>
                <a:lnTo>
                  <a:pt x="1769760" y="1459139"/>
                </a:lnTo>
                <a:lnTo>
                  <a:pt x="1767409" y="1446439"/>
                </a:lnTo>
                <a:lnTo>
                  <a:pt x="1765789" y="1446439"/>
                </a:lnTo>
                <a:lnTo>
                  <a:pt x="1761914" y="1421039"/>
                </a:lnTo>
                <a:lnTo>
                  <a:pt x="1772345" y="1421039"/>
                </a:lnTo>
                <a:lnTo>
                  <a:pt x="1779063" y="1459139"/>
                </a:lnTo>
                <a:close/>
              </a:path>
              <a:path w="3640454" h="4913630">
                <a:moveTo>
                  <a:pt x="1964473" y="1433739"/>
                </a:moveTo>
                <a:lnTo>
                  <a:pt x="1964453" y="1421039"/>
                </a:lnTo>
                <a:lnTo>
                  <a:pt x="1964473" y="1433739"/>
                </a:lnTo>
                <a:close/>
              </a:path>
              <a:path w="3640454" h="4913630">
                <a:moveTo>
                  <a:pt x="2349999" y="1459139"/>
                </a:moveTo>
                <a:lnTo>
                  <a:pt x="2340547" y="1459139"/>
                </a:lnTo>
                <a:lnTo>
                  <a:pt x="2341417" y="1446439"/>
                </a:lnTo>
                <a:lnTo>
                  <a:pt x="2342338" y="1433739"/>
                </a:lnTo>
                <a:lnTo>
                  <a:pt x="2343611" y="1421039"/>
                </a:lnTo>
                <a:lnTo>
                  <a:pt x="2351998" y="1421039"/>
                </a:lnTo>
                <a:lnTo>
                  <a:pt x="2352528" y="1433739"/>
                </a:lnTo>
                <a:lnTo>
                  <a:pt x="2350895" y="1433739"/>
                </a:lnTo>
                <a:lnTo>
                  <a:pt x="2350351" y="1446439"/>
                </a:lnTo>
                <a:lnTo>
                  <a:pt x="2349999" y="1459139"/>
                </a:lnTo>
                <a:close/>
              </a:path>
              <a:path w="3640454" h="4913630">
                <a:moveTo>
                  <a:pt x="2951000" y="1471839"/>
                </a:moveTo>
                <a:lnTo>
                  <a:pt x="2950934" y="1459139"/>
                </a:lnTo>
                <a:lnTo>
                  <a:pt x="2952444" y="1446439"/>
                </a:lnTo>
                <a:lnTo>
                  <a:pt x="2955522" y="1433739"/>
                </a:lnTo>
                <a:lnTo>
                  <a:pt x="2960157" y="1421039"/>
                </a:lnTo>
                <a:lnTo>
                  <a:pt x="2960951" y="1433739"/>
                </a:lnTo>
                <a:lnTo>
                  <a:pt x="2959715" y="1446439"/>
                </a:lnTo>
                <a:lnTo>
                  <a:pt x="2956411" y="1459139"/>
                </a:lnTo>
                <a:lnTo>
                  <a:pt x="2951000" y="1471839"/>
                </a:lnTo>
                <a:close/>
              </a:path>
              <a:path w="3640454" h="4913630">
                <a:moveTo>
                  <a:pt x="1067285" y="1459139"/>
                </a:moveTo>
                <a:lnTo>
                  <a:pt x="1051211" y="1459139"/>
                </a:lnTo>
                <a:lnTo>
                  <a:pt x="1047119" y="1446439"/>
                </a:lnTo>
                <a:lnTo>
                  <a:pt x="1046079" y="1446439"/>
                </a:lnTo>
                <a:lnTo>
                  <a:pt x="1047819" y="1433739"/>
                </a:lnTo>
                <a:lnTo>
                  <a:pt x="1056434" y="1433739"/>
                </a:lnTo>
                <a:lnTo>
                  <a:pt x="1062233" y="1446439"/>
                </a:lnTo>
                <a:lnTo>
                  <a:pt x="1067285" y="1459139"/>
                </a:lnTo>
                <a:close/>
              </a:path>
              <a:path w="3640454" h="4913630">
                <a:moveTo>
                  <a:pt x="1157077" y="1446439"/>
                </a:moveTo>
                <a:lnTo>
                  <a:pt x="1144811" y="1446439"/>
                </a:lnTo>
                <a:lnTo>
                  <a:pt x="1145221" y="1433739"/>
                </a:lnTo>
                <a:lnTo>
                  <a:pt x="1152005" y="1433739"/>
                </a:lnTo>
                <a:lnTo>
                  <a:pt x="1157077" y="1446439"/>
                </a:lnTo>
                <a:close/>
              </a:path>
              <a:path w="3640454" h="4913630">
                <a:moveTo>
                  <a:pt x="2056260" y="1484539"/>
                </a:moveTo>
                <a:lnTo>
                  <a:pt x="2052118" y="1471839"/>
                </a:lnTo>
                <a:lnTo>
                  <a:pt x="2050488" y="1459139"/>
                </a:lnTo>
                <a:lnTo>
                  <a:pt x="2051438" y="1446439"/>
                </a:lnTo>
                <a:lnTo>
                  <a:pt x="2055035" y="1433739"/>
                </a:lnTo>
                <a:lnTo>
                  <a:pt x="2057068" y="1446439"/>
                </a:lnTo>
                <a:lnTo>
                  <a:pt x="2057942" y="1459139"/>
                </a:lnTo>
                <a:lnTo>
                  <a:pt x="2057668" y="1471839"/>
                </a:lnTo>
                <a:lnTo>
                  <a:pt x="2056260" y="1484539"/>
                </a:lnTo>
                <a:close/>
              </a:path>
              <a:path w="3640454" h="4913630">
                <a:moveTo>
                  <a:pt x="3386556" y="1484539"/>
                </a:moveTo>
                <a:lnTo>
                  <a:pt x="3382601" y="1484539"/>
                </a:lnTo>
                <a:lnTo>
                  <a:pt x="3391074" y="1446439"/>
                </a:lnTo>
                <a:lnTo>
                  <a:pt x="3394710" y="1433739"/>
                </a:lnTo>
                <a:lnTo>
                  <a:pt x="3399112" y="1433739"/>
                </a:lnTo>
                <a:lnTo>
                  <a:pt x="3397746" y="1446439"/>
                </a:lnTo>
                <a:lnTo>
                  <a:pt x="3395094" y="1459139"/>
                </a:lnTo>
                <a:lnTo>
                  <a:pt x="3391311" y="1471839"/>
                </a:lnTo>
                <a:lnTo>
                  <a:pt x="3386556" y="1484539"/>
                </a:lnTo>
                <a:close/>
              </a:path>
              <a:path w="3640454" h="4913630">
                <a:moveTo>
                  <a:pt x="986398" y="1484539"/>
                </a:moveTo>
                <a:lnTo>
                  <a:pt x="976422" y="1484539"/>
                </a:lnTo>
                <a:lnTo>
                  <a:pt x="971468" y="1471839"/>
                </a:lnTo>
                <a:lnTo>
                  <a:pt x="967013" y="1471839"/>
                </a:lnTo>
                <a:lnTo>
                  <a:pt x="963217" y="1459139"/>
                </a:lnTo>
                <a:lnTo>
                  <a:pt x="960239" y="1446439"/>
                </a:lnTo>
                <a:lnTo>
                  <a:pt x="969201" y="1446439"/>
                </a:lnTo>
                <a:lnTo>
                  <a:pt x="973851" y="1459139"/>
                </a:lnTo>
                <a:lnTo>
                  <a:pt x="978326" y="1459139"/>
                </a:lnTo>
                <a:lnTo>
                  <a:pt x="986596" y="1471839"/>
                </a:lnTo>
                <a:lnTo>
                  <a:pt x="986398" y="1484539"/>
                </a:lnTo>
                <a:close/>
              </a:path>
              <a:path w="3640454" h="4913630">
                <a:moveTo>
                  <a:pt x="1172824" y="1471839"/>
                </a:moveTo>
                <a:lnTo>
                  <a:pt x="1158775" y="1471839"/>
                </a:lnTo>
                <a:lnTo>
                  <a:pt x="1153996" y="1459139"/>
                </a:lnTo>
                <a:lnTo>
                  <a:pt x="1149648" y="1446439"/>
                </a:lnTo>
                <a:lnTo>
                  <a:pt x="1164121" y="1446439"/>
                </a:lnTo>
                <a:lnTo>
                  <a:pt x="1170312" y="1459139"/>
                </a:lnTo>
                <a:lnTo>
                  <a:pt x="1172824" y="1471839"/>
                </a:lnTo>
                <a:close/>
              </a:path>
              <a:path w="3640454" h="4913630">
                <a:moveTo>
                  <a:pt x="1291183" y="1484539"/>
                </a:moveTo>
                <a:lnTo>
                  <a:pt x="1277269" y="1484539"/>
                </a:lnTo>
                <a:lnTo>
                  <a:pt x="1272525" y="1471839"/>
                </a:lnTo>
                <a:lnTo>
                  <a:pt x="1268228" y="1459139"/>
                </a:lnTo>
                <a:lnTo>
                  <a:pt x="1263506" y="1446439"/>
                </a:lnTo>
                <a:lnTo>
                  <a:pt x="1271802" y="1446439"/>
                </a:lnTo>
                <a:lnTo>
                  <a:pt x="1278175" y="1459139"/>
                </a:lnTo>
                <a:lnTo>
                  <a:pt x="1282952" y="1471839"/>
                </a:lnTo>
                <a:lnTo>
                  <a:pt x="1287000" y="1471839"/>
                </a:lnTo>
                <a:lnTo>
                  <a:pt x="1291183" y="1484539"/>
                </a:lnTo>
                <a:close/>
              </a:path>
              <a:path w="3640454" h="4913630">
                <a:moveTo>
                  <a:pt x="1395414" y="1497239"/>
                </a:moveTo>
                <a:lnTo>
                  <a:pt x="1386945" y="1497239"/>
                </a:lnTo>
                <a:lnTo>
                  <a:pt x="1371081" y="1459139"/>
                </a:lnTo>
                <a:lnTo>
                  <a:pt x="1371329" y="1446439"/>
                </a:lnTo>
                <a:lnTo>
                  <a:pt x="1381276" y="1446439"/>
                </a:lnTo>
                <a:lnTo>
                  <a:pt x="1385916" y="1459139"/>
                </a:lnTo>
                <a:lnTo>
                  <a:pt x="1390058" y="1471839"/>
                </a:lnTo>
                <a:lnTo>
                  <a:pt x="1393626" y="1471839"/>
                </a:lnTo>
                <a:lnTo>
                  <a:pt x="1396545" y="1484539"/>
                </a:lnTo>
                <a:lnTo>
                  <a:pt x="1397390" y="1484539"/>
                </a:lnTo>
                <a:lnTo>
                  <a:pt x="1395414" y="1497239"/>
                </a:lnTo>
                <a:close/>
              </a:path>
              <a:path w="3640454" h="4913630">
                <a:moveTo>
                  <a:pt x="1874103" y="1471839"/>
                </a:moveTo>
                <a:lnTo>
                  <a:pt x="1863422" y="1471839"/>
                </a:lnTo>
                <a:lnTo>
                  <a:pt x="1861756" y="1446439"/>
                </a:lnTo>
                <a:lnTo>
                  <a:pt x="1871973" y="1446439"/>
                </a:lnTo>
                <a:lnTo>
                  <a:pt x="1872894" y="1459139"/>
                </a:lnTo>
                <a:lnTo>
                  <a:pt x="1874103" y="1471839"/>
                </a:lnTo>
                <a:close/>
              </a:path>
              <a:path w="3640454" h="4913630">
                <a:moveTo>
                  <a:pt x="2250647" y="1459139"/>
                </a:moveTo>
                <a:lnTo>
                  <a:pt x="2240642" y="1459139"/>
                </a:lnTo>
                <a:lnTo>
                  <a:pt x="2241012" y="1446439"/>
                </a:lnTo>
                <a:lnTo>
                  <a:pt x="2250152" y="1446439"/>
                </a:lnTo>
                <a:lnTo>
                  <a:pt x="2250647" y="1459139"/>
                </a:lnTo>
                <a:close/>
              </a:path>
              <a:path w="3640454" h="4913630">
                <a:moveTo>
                  <a:pt x="2847642" y="1497239"/>
                </a:moveTo>
                <a:lnTo>
                  <a:pt x="2847269" y="1484539"/>
                </a:lnTo>
                <a:lnTo>
                  <a:pt x="2848716" y="1471839"/>
                </a:lnTo>
                <a:lnTo>
                  <a:pt x="2851828" y="1459139"/>
                </a:lnTo>
                <a:lnTo>
                  <a:pt x="2856453" y="1446439"/>
                </a:lnTo>
                <a:lnTo>
                  <a:pt x="2857366" y="1459139"/>
                </a:lnTo>
                <a:lnTo>
                  <a:pt x="2856100" y="1471839"/>
                </a:lnTo>
                <a:lnTo>
                  <a:pt x="2852807" y="1484539"/>
                </a:lnTo>
                <a:lnTo>
                  <a:pt x="2847642" y="1497239"/>
                </a:lnTo>
                <a:close/>
              </a:path>
              <a:path w="3640454" h="4913630">
                <a:moveTo>
                  <a:pt x="3274445" y="1497239"/>
                </a:moveTo>
                <a:lnTo>
                  <a:pt x="3266500" y="1497239"/>
                </a:lnTo>
                <a:lnTo>
                  <a:pt x="3282050" y="1446439"/>
                </a:lnTo>
                <a:lnTo>
                  <a:pt x="3283131" y="1459139"/>
                </a:lnTo>
                <a:lnTo>
                  <a:pt x="3280292" y="1484539"/>
                </a:lnTo>
                <a:lnTo>
                  <a:pt x="3274445" y="1497239"/>
                </a:lnTo>
                <a:close/>
              </a:path>
              <a:path w="3640454" h="4913630">
                <a:moveTo>
                  <a:pt x="891129" y="1471839"/>
                </a:moveTo>
                <a:lnTo>
                  <a:pt x="877631" y="1471839"/>
                </a:lnTo>
                <a:lnTo>
                  <a:pt x="876276" y="1459139"/>
                </a:lnTo>
                <a:lnTo>
                  <a:pt x="887242" y="1459139"/>
                </a:lnTo>
                <a:lnTo>
                  <a:pt x="891129" y="1471839"/>
                </a:lnTo>
                <a:close/>
              </a:path>
              <a:path w="3640454" h="4913630">
                <a:moveTo>
                  <a:pt x="1076099" y="1471839"/>
                </a:moveTo>
                <a:lnTo>
                  <a:pt x="1060379" y="1471839"/>
                </a:lnTo>
                <a:lnTo>
                  <a:pt x="1055554" y="1459139"/>
                </a:lnTo>
                <a:lnTo>
                  <a:pt x="1071827" y="1459139"/>
                </a:lnTo>
                <a:lnTo>
                  <a:pt x="1076099" y="1471839"/>
                </a:lnTo>
                <a:close/>
              </a:path>
              <a:path w="3640454" h="4913630">
                <a:moveTo>
                  <a:pt x="1500366" y="1497239"/>
                </a:moveTo>
                <a:lnTo>
                  <a:pt x="1490978" y="1497239"/>
                </a:lnTo>
                <a:lnTo>
                  <a:pt x="1486681" y="1484539"/>
                </a:lnTo>
                <a:lnTo>
                  <a:pt x="1483515" y="1484539"/>
                </a:lnTo>
                <a:lnTo>
                  <a:pt x="1480431" y="1471839"/>
                </a:lnTo>
                <a:lnTo>
                  <a:pt x="1477454" y="1459139"/>
                </a:lnTo>
                <a:lnTo>
                  <a:pt x="1487270" y="1459139"/>
                </a:lnTo>
                <a:lnTo>
                  <a:pt x="1491125" y="1471839"/>
                </a:lnTo>
                <a:lnTo>
                  <a:pt x="1493942" y="1471839"/>
                </a:lnTo>
                <a:lnTo>
                  <a:pt x="1496711" y="1484539"/>
                </a:lnTo>
                <a:lnTo>
                  <a:pt x="1500366" y="1497239"/>
                </a:lnTo>
                <a:close/>
              </a:path>
              <a:path w="3640454" h="4913630">
                <a:moveTo>
                  <a:pt x="1589329" y="1471839"/>
                </a:moveTo>
                <a:lnTo>
                  <a:pt x="1583991" y="1471839"/>
                </a:lnTo>
                <a:lnTo>
                  <a:pt x="1587384" y="1459139"/>
                </a:lnTo>
                <a:lnTo>
                  <a:pt x="1589329" y="1471839"/>
                </a:lnTo>
                <a:close/>
              </a:path>
              <a:path w="3640454" h="4913630">
                <a:moveTo>
                  <a:pt x="2246410" y="1497239"/>
                </a:moveTo>
                <a:lnTo>
                  <a:pt x="2236632" y="1497239"/>
                </a:lnTo>
                <a:lnTo>
                  <a:pt x="2237339" y="1484539"/>
                </a:lnTo>
                <a:lnTo>
                  <a:pt x="2238849" y="1484539"/>
                </a:lnTo>
                <a:lnTo>
                  <a:pt x="2239592" y="1471839"/>
                </a:lnTo>
                <a:lnTo>
                  <a:pt x="2240034" y="1459139"/>
                </a:lnTo>
                <a:lnTo>
                  <a:pt x="2250481" y="1459139"/>
                </a:lnTo>
                <a:lnTo>
                  <a:pt x="2250081" y="1471839"/>
                </a:lnTo>
                <a:lnTo>
                  <a:pt x="2248906" y="1471839"/>
                </a:lnTo>
                <a:lnTo>
                  <a:pt x="2247500" y="1484539"/>
                </a:lnTo>
                <a:lnTo>
                  <a:pt x="2246410" y="1497239"/>
                </a:lnTo>
                <a:close/>
              </a:path>
              <a:path w="3640454" h="4913630">
                <a:moveTo>
                  <a:pt x="2348475" y="1471839"/>
                </a:moveTo>
                <a:lnTo>
                  <a:pt x="2338486" y="1471839"/>
                </a:lnTo>
                <a:lnTo>
                  <a:pt x="2339488" y="1459139"/>
                </a:lnTo>
                <a:lnTo>
                  <a:pt x="2349124" y="1459139"/>
                </a:lnTo>
                <a:lnTo>
                  <a:pt x="2348475" y="1471839"/>
                </a:lnTo>
                <a:close/>
              </a:path>
              <a:path w="3640454" h="4913630">
                <a:moveTo>
                  <a:pt x="2746575" y="1509939"/>
                </a:moveTo>
                <a:lnTo>
                  <a:pt x="2739655" y="1509939"/>
                </a:lnTo>
                <a:lnTo>
                  <a:pt x="2739919" y="1497239"/>
                </a:lnTo>
                <a:lnTo>
                  <a:pt x="2742020" y="1497239"/>
                </a:lnTo>
                <a:lnTo>
                  <a:pt x="2744382" y="1484539"/>
                </a:lnTo>
                <a:lnTo>
                  <a:pt x="2747624" y="1471839"/>
                </a:lnTo>
                <a:lnTo>
                  <a:pt x="2752364" y="1459139"/>
                </a:lnTo>
                <a:lnTo>
                  <a:pt x="2753168" y="1471839"/>
                </a:lnTo>
                <a:lnTo>
                  <a:pt x="2752067" y="1484539"/>
                </a:lnTo>
                <a:lnTo>
                  <a:pt x="2749748" y="1497239"/>
                </a:lnTo>
                <a:lnTo>
                  <a:pt x="2746575" y="1509939"/>
                </a:lnTo>
                <a:close/>
              </a:path>
              <a:path w="3640454" h="4913630">
                <a:moveTo>
                  <a:pt x="3516053" y="1535339"/>
                </a:moveTo>
                <a:lnTo>
                  <a:pt x="3517366" y="1509939"/>
                </a:lnTo>
                <a:lnTo>
                  <a:pt x="3522129" y="1497239"/>
                </a:lnTo>
                <a:lnTo>
                  <a:pt x="3528886" y="1484539"/>
                </a:lnTo>
                <a:lnTo>
                  <a:pt x="3536178" y="1471839"/>
                </a:lnTo>
                <a:lnTo>
                  <a:pt x="3537193" y="1459139"/>
                </a:lnTo>
                <a:lnTo>
                  <a:pt x="3542861" y="1459139"/>
                </a:lnTo>
                <a:lnTo>
                  <a:pt x="3540282" y="1471839"/>
                </a:lnTo>
                <a:lnTo>
                  <a:pt x="3539826" y="1484539"/>
                </a:lnTo>
                <a:lnTo>
                  <a:pt x="3539660" y="1484539"/>
                </a:lnTo>
                <a:lnTo>
                  <a:pt x="3537952" y="1497239"/>
                </a:lnTo>
                <a:lnTo>
                  <a:pt x="3533100" y="1497239"/>
                </a:lnTo>
                <a:lnTo>
                  <a:pt x="3527589" y="1509939"/>
                </a:lnTo>
                <a:lnTo>
                  <a:pt x="3521785" y="1522639"/>
                </a:lnTo>
                <a:lnTo>
                  <a:pt x="3516053" y="1535339"/>
                </a:lnTo>
                <a:close/>
              </a:path>
              <a:path w="3640454" h="4913630">
                <a:moveTo>
                  <a:pt x="900448" y="1497239"/>
                </a:moveTo>
                <a:lnTo>
                  <a:pt x="887779" y="1497239"/>
                </a:lnTo>
                <a:lnTo>
                  <a:pt x="885125" y="1484539"/>
                </a:lnTo>
                <a:lnTo>
                  <a:pt x="882532" y="1484539"/>
                </a:lnTo>
                <a:lnTo>
                  <a:pt x="880026" y="1471839"/>
                </a:lnTo>
                <a:lnTo>
                  <a:pt x="893865" y="1471839"/>
                </a:lnTo>
                <a:lnTo>
                  <a:pt x="896540" y="1484539"/>
                </a:lnTo>
                <a:lnTo>
                  <a:pt x="900448" y="1497239"/>
                </a:lnTo>
                <a:close/>
              </a:path>
              <a:path w="3640454" h="4913630">
                <a:moveTo>
                  <a:pt x="1069794" y="1484539"/>
                </a:moveTo>
                <a:lnTo>
                  <a:pt x="1067433" y="1484539"/>
                </a:lnTo>
                <a:lnTo>
                  <a:pt x="1065923" y="1471839"/>
                </a:lnTo>
                <a:lnTo>
                  <a:pt x="1074372" y="1471839"/>
                </a:lnTo>
                <a:lnTo>
                  <a:pt x="1069794" y="1484539"/>
                </a:lnTo>
                <a:close/>
              </a:path>
              <a:path w="3640454" h="4913630">
                <a:moveTo>
                  <a:pt x="1593518" y="1484539"/>
                </a:moveTo>
                <a:lnTo>
                  <a:pt x="1582823" y="1484539"/>
                </a:lnTo>
                <a:lnTo>
                  <a:pt x="1579543" y="1471839"/>
                </a:lnTo>
                <a:lnTo>
                  <a:pt x="1590444" y="1471839"/>
                </a:lnTo>
                <a:lnTo>
                  <a:pt x="1593518" y="1484539"/>
                </a:lnTo>
                <a:close/>
              </a:path>
              <a:path w="3640454" h="4913630">
                <a:moveTo>
                  <a:pt x="1875034" y="1484539"/>
                </a:moveTo>
                <a:lnTo>
                  <a:pt x="1864982" y="1484539"/>
                </a:lnTo>
                <a:lnTo>
                  <a:pt x="1864145" y="1471839"/>
                </a:lnTo>
                <a:lnTo>
                  <a:pt x="1875012" y="1471839"/>
                </a:lnTo>
                <a:lnTo>
                  <a:pt x="1875034" y="1484539"/>
                </a:lnTo>
                <a:close/>
              </a:path>
              <a:path w="3640454" h="4913630">
                <a:moveTo>
                  <a:pt x="2639222" y="1522639"/>
                </a:moveTo>
                <a:lnTo>
                  <a:pt x="2633445" y="1509939"/>
                </a:lnTo>
                <a:lnTo>
                  <a:pt x="2635907" y="1509939"/>
                </a:lnTo>
                <a:lnTo>
                  <a:pt x="2638325" y="1497239"/>
                </a:lnTo>
                <a:lnTo>
                  <a:pt x="2639863" y="1484539"/>
                </a:lnTo>
                <a:lnTo>
                  <a:pt x="2641445" y="1484539"/>
                </a:lnTo>
                <a:lnTo>
                  <a:pt x="2643552" y="1471839"/>
                </a:lnTo>
                <a:lnTo>
                  <a:pt x="2650781" y="1471839"/>
                </a:lnTo>
                <a:lnTo>
                  <a:pt x="2649069" y="1484539"/>
                </a:lnTo>
                <a:lnTo>
                  <a:pt x="2647146" y="1497239"/>
                </a:lnTo>
                <a:lnTo>
                  <a:pt x="2644151" y="1509939"/>
                </a:lnTo>
                <a:lnTo>
                  <a:pt x="2639222" y="1522639"/>
                </a:lnTo>
                <a:close/>
              </a:path>
              <a:path w="3640454" h="4913630">
                <a:moveTo>
                  <a:pt x="3145486" y="1522639"/>
                </a:moveTo>
                <a:lnTo>
                  <a:pt x="3146209" y="1509939"/>
                </a:lnTo>
                <a:lnTo>
                  <a:pt x="3149491" y="1497239"/>
                </a:lnTo>
                <a:lnTo>
                  <a:pt x="3154618" y="1484539"/>
                </a:lnTo>
                <a:lnTo>
                  <a:pt x="3160877" y="1471839"/>
                </a:lnTo>
                <a:lnTo>
                  <a:pt x="3159179" y="1484539"/>
                </a:lnTo>
                <a:lnTo>
                  <a:pt x="3156273" y="1497239"/>
                </a:lnTo>
                <a:lnTo>
                  <a:pt x="3151821" y="1509939"/>
                </a:lnTo>
                <a:lnTo>
                  <a:pt x="3145486" y="1522639"/>
                </a:lnTo>
                <a:close/>
              </a:path>
              <a:path w="3640454" h="4913630">
                <a:moveTo>
                  <a:pt x="819217" y="1497239"/>
                </a:moveTo>
                <a:lnTo>
                  <a:pt x="804806" y="1497239"/>
                </a:lnTo>
                <a:lnTo>
                  <a:pt x="805567" y="1484539"/>
                </a:lnTo>
                <a:lnTo>
                  <a:pt x="815049" y="1484539"/>
                </a:lnTo>
                <a:lnTo>
                  <a:pt x="819217" y="1497239"/>
                </a:lnTo>
                <a:close/>
              </a:path>
              <a:path w="3640454" h="4913630">
                <a:moveTo>
                  <a:pt x="1289766" y="1497239"/>
                </a:moveTo>
                <a:lnTo>
                  <a:pt x="1283393" y="1497239"/>
                </a:lnTo>
                <a:lnTo>
                  <a:pt x="1282687" y="1484539"/>
                </a:lnTo>
                <a:lnTo>
                  <a:pt x="1290448" y="1484539"/>
                </a:lnTo>
                <a:lnTo>
                  <a:pt x="1289766" y="1497239"/>
                </a:lnTo>
                <a:close/>
              </a:path>
              <a:path w="3640454" h="4913630">
                <a:moveTo>
                  <a:pt x="1600021" y="1509939"/>
                </a:moveTo>
                <a:lnTo>
                  <a:pt x="1591176" y="1509939"/>
                </a:lnTo>
                <a:lnTo>
                  <a:pt x="1587900" y="1497239"/>
                </a:lnTo>
                <a:lnTo>
                  <a:pt x="1585338" y="1484539"/>
                </a:lnTo>
                <a:lnTo>
                  <a:pt x="1596019" y="1484539"/>
                </a:lnTo>
                <a:lnTo>
                  <a:pt x="1598127" y="1497239"/>
                </a:lnTo>
                <a:lnTo>
                  <a:pt x="1600021" y="1509939"/>
                </a:lnTo>
                <a:close/>
              </a:path>
              <a:path w="3640454" h="4913630">
                <a:moveTo>
                  <a:pt x="1694729" y="1535339"/>
                </a:moveTo>
                <a:lnTo>
                  <a:pt x="1688349" y="1535339"/>
                </a:lnTo>
                <a:lnTo>
                  <a:pt x="1685841" y="1522639"/>
                </a:lnTo>
                <a:lnTo>
                  <a:pt x="1683870" y="1509939"/>
                </a:lnTo>
                <a:lnTo>
                  <a:pt x="1681991" y="1497239"/>
                </a:lnTo>
                <a:lnTo>
                  <a:pt x="1679743" y="1484539"/>
                </a:lnTo>
                <a:lnTo>
                  <a:pt x="1689816" y="1484539"/>
                </a:lnTo>
                <a:lnTo>
                  <a:pt x="1692203" y="1497239"/>
                </a:lnTo>
                <a:lnTo>
                  <a:pt x="1693854" y="1509939"/>
                </a:lnTo>
                <a:lnTo>
                  <a:pt x="1696865" y="1522639"/>
                </a:lnTo>
                <a:lnTo>
                  <a:pt x="1695779" y="1522639"/>
                </a:lnTo>
                <a:lnTo>
                  <a:pt x="1694729" y="1535339"/>
                </a:lnTo>
                <a:close/>
              </a:path>
              <a:path w="3640454" h="4913630">
                <a:moveTo>
                  <a:pt x="1878101" y="1497239"/>
                </a:moveTo>
                <a:lnTo>
                  <a:pt x="1862833" y="1497239"/>
                </a:lnTo>
                <a:lnTo>
                  <a:pt x="1865661" y="1484539"/>
                </a:lnTo>
                <a:lnTo>
                  <a:pt x="1874313" y="1484539"/>
                </a:lnTo>
                <a:lnTo>
                  <a:pt x="1878101" y="1497239"/>
                </a:lnTo>
                <a:close/>
              </a:path>
              <a:path w="3640454" h="4913630">
                <a:moveTo>
                  <a:pt x="1967318" y="1522639"/>
                </a:moveTo>
                <a:lnTo>
                  <a:pt x="1957617" y="1522639"/>
                </a:lnTo>
                <a:lnTo>
                  <a:pt x="1957755" y="1509939"/>
                </a:lnTo>
                <a:lnTo>
                  <a:pt x="1957824" y="1497239"/>
                </a:lnTo>
                <a:lnTo>
                  <a:pt x="1957945" y="1484539"/>
                </a:lnTo>
                <a:lnTo>
                  <a:pt x="1966533" y="1484539"/>
                </a:lnTo>
                <a:lnTo>
                  <a:pt x="1967764" y="1497239"/>
                </a:lnTo>
                <a:lnTo>
                  <a:pt x="1968084" y="1509939"/>
                </a:lnTo>
                <a:lnTo>
                  <a:pt x="1967318" y="1522639"/>
                </a:lnTo>
                <a:close/>
              </a:path>
              <a:path w="3640454" h="4913630">
                <a:moveTo>
                  <a:pt x="2151053" y="1509939"/>
                </a:moveTo>
                <a:lnTo>
                  <a:pt x="2140614" y="1509939"/>
                </a:lnTo>
                <a:lnTo>
                  <a:pt x="2141873" y="1497239"/>
                </a:lnTo>
                <a:lnTo>
                  <a:pt x="2143165" y="1484539"/>
                </a:lnTo>
                <a:lnTo>
                  <a:pt x="2150552" y="1484539"/>
                </a:lnTo>
                <a:lnTo>
                  <a:pt x="2150869" y="1497239"/>
                </a:lnTo>
                <a:lnTo>
                  <a:pt x="2150735" y="1497239"/>
                </a:lnTo>
                <a:lnTo>
                  <a:pt x="2151053" y="1509939"/>
                </a:lnTo>
                <a:close/>
              </a:path>
              <a:path w="3640454" h="4913630">
                <a:moveTo>
                  <a:pt x="2537642" y="1522639"/>
                </a:moveTo>
                <a:lnTo>
                  <a:pt x="2529739" y="1522639"/>
                </a:lnTo>
                <a:lnTo>
                  <a:pt x="2532464" y="1509939"/>
                </a:lnTo>
                <a:lnTo>
                  <a:pt x="2535023" y="1497239"/>
                </a:lnTo>
                <a:lnTo>
                  <a:pt x="2540230" y="1484539"/>
                </a:lnTo>
                <a:lnTo>
                  <a:pt x="2546079" y="1484539"/>
                </a:lnTo>
                <a:lnTo>
                  <a:pt x="2545423" y="1497239"/>
                </a:lnTo>
                <a:lnTo>
                  <a:pt x="2543366" y="1509939"/>
                </a:lnTo>
                <a:lnTo>
                  <a:pt x="2540555" y="1509939"/>
                </a:lnTo>
                <a:lnTo>
                  <a:pt x="2537642" y="1522639"/>
                </a:lnTo>
                <a:close/>
              </a:path>
              <a:path w="3640454" h="4913630">
                <a:moveTo>
                  <a:pt x="819883" y="1509939"/>
                </a:moveTo>
                <a:lnTo>
                  <a:pt x="805973" y="1509939"/>
                </a:lnTo>
                <a:lnTo>
                  <a:pt x="804724" y="1497239"/>
                </a:lnTo>
                <a:lnTo>
                  <a:pt x="819138" y="1497239"/>
                </a:lnTo>
                <a:lnTo>
                  <a:pt x="819883" y="1509939"/>
                </a:lnTo>
                <a:close/>
              </a:path>
              <a:path w="3640454" h="4913630">
                <a:moveTo>
                  <a:pt x="2431985" y="1548039"/>
                </a:moveTo>
                <a:lnTo>
                  <a:pt x="2426555" y="1548039"/>
                </a:lnTo>
                <a:lnTo>
                  <a:pt x="2425507" y="1535339"/>
                </a:lnTo>
                <a:lnTo>
                  <a:pt x="2428117" y="1522639"/>
                </a:lnTo>
                <a:lnTo>
                  <a:pt x="2430509" y="1522639"/>
                </a:lnTo>
                <a:lnTo>
                  <a:pt x="2432950" y="1509939"/>
                </a:lnTo>
                <a:lnTo>
                  <a:pt x="2435836" y="1497239"/>
                </a:lnTo>
                <a:lnTo>
                  <a:pt x="2442922" y="1497239"/>
                </a:lnTo>
                <a:lnTo>
                  <a:pt x="2440646" y="1509939"/>
                </a:lnTo>
                <a:lnTo>
                  <a:pt x="2438620" y="1522639"/>
                </a:lnTo>
                <a:lnTo>
                  <a:pt x="2436257" y="1535339"/>
                </a:lnTo>
                <a:lnTo>
                  <a:pt x="2432967" y="1535339"/>
                </a:lnTo>
                <a:lnTo>
                  <a:pt x="2431985" y="1548039"/>
                </a:lnTo>
                <a:close/>
              </a:path>
              <a:path w="3640454" h="4913630">
                <a:moveTo>
                  <a:pt x="3028109" y="1548039"/>
                </a:moveTo>
                <a:lnTo>
                  <a:pt x="3028558" y="1535339"/>
                </a:lnTo>
                <a:lnTo>
                  <a:pt x="3031797" y="1522639"/>
                </a:lnTo>
                <a:lnTo>
                  <a:pt x="3037079" y="1509939"/>
                </a:lnTo>
                <a:lnTo>
                  <a:pt x="3043659" y="1497239"/>
                </a:lnTo>
                <a:lnTo>
                  <a:pt x="3042047" y="1509939"/>
                </a:lnTo>
                <a:lnTo>
                  <a:pt x="3039079" y="1522639"/>
                </a:lnTo>
                <a:lnTo>
                  <a:pt x="3034514" y="1535339"/>
                </a:lnTo>
                <a:lnTo>
                  <a:pt x="3028109" y="1548039"/>
                </a:lnTo>
                <a:close/>
              </a:path>
              <a:path w="3640454" h="4913630">
                <a:moveTo>
                  <a:pt x="3443774" y="1548039"/>
                </a:moveTo>
                <a:lnTo>
                  <a:pt x="3442465" y="1548039"/>
                </a:lnTo>
                <a:lnTo>
                  <a:pt x="3440138" y="1535339"/>
                </a:lnTo>
                <a:lnTo>
                  <a:pt x="3444050" y="1535339"/>
                </a:lnTo>
                <a:lnTo>
                  <a:pt x="3450818" y="1522639"/>
                </a:lnTo>
                <a:lnTo>
                  <a:pt x="3456622" y="1509939"/>
                </a:lnTo>
                <a:lnTo>
                  <a:pt x="3463685" y="1509939"/>
                </a:lnTo>
                <a:lnTo>
                  <a:pt x="3474235" y="1497239"/>
                </a:lnTo>
                <a:lnTo>
                  <a:pt x="3466142" y="1509939"/>
                </a:lnTo>
                <a:lnTo>
                  <a:pt x="3451808" y="1535339"/>
                </a:lnTo>
                <a:lnTo>
                  <a:pt x="3443774" y="1548039"/>
                </a:lnTo>
                <a:close/>
              </a:path>
              <a:path w="3640454" h="4913630">
                <a:moveTo>
                  <a:pt x="811273" y="1522639"/>
                </a:moveTo>
                <a:lnTo>
                  <a:pt x="809424" y="1509939"/>
                </a:lnTo>
                <a:lnTo>
                  <a:pt x="815328" y="1509939"/>
                </a:lnTo>
                <a:lnTo>
                  <a:pt x="811273" y="1522639"/>
                </a:lnTo>
                <a:close/>
              </a:path>
              <a:path w="3640454" h="4913630">
                <a:moveTo>
                  <a:pt x="1016187" y="1535339"/>
                </a:moveTo>
                <a:lnTo>
                  <a:pt x="1001796" y="1535339"/>
                </a:lnTo>
                <a:lnTo>
                  <a:pt x="998166" y="1522639"/>
                </a:lnTo>
                <a:lnTo>
                  <a:pt x="996316" y="1522639"/>
                </a:lnTo>
                <a:lnTo>
                  <a:pt x="997733" y="1509939"/>
                </a:lnTo>
                <a:lnTo>
                  <a:pt x="1005614" y="1509939"/>
                </a:lnTo>
                <a:lnTo>
                  <a:pt x="1007350" y="1522639"/>
                </a:lnTo>
                <a:lnTo>
                  <a:pt x="1016187" y="1535339"/>
                </a:lnTo>
                <a:close/>
              </a:path>
              <a:path w="3640454" h="4913630">
                <a:moveTo>
                  <a:pt x="1112299" y="1535339"/>
                </a:moveTo>
                <a:lnTo>
                  <a:pt x="1096586" y="1535339"/>
                </a:lnTo>
                <a:lnTo>
                  <a:pt x="1092178" y="1522639"/>
                </a:lnTo>
                <a:lnTo>
                  <a:pt x="1088325" y="1509939"/>
                </a:lnTo>
                <a:lnTo>
                  <a:pt x="1096964" y="1509939"/>
                </a:lnTo>
                <a:lnTo>
                  <a:pt x="1102785" y="1522639"/>
                </a:lnTo>
                <a:lnTo>
                  <a:pt x="1107854" y="1522639"/>
                </a:lnTo>
                <a:lnTo>
                  <a:pt x="1112299" y="1535339"/>
                </a:lnTo>
                <a:close/>
              </a:path>
              <a:path w="3640454" h="4913630">
                <a:moveTo>
                  <a:pt x="1212042" y="1548039"/>
                </a:moveTo>
                <a:lnTo>
                  <a:pt x="1202431" y="1548039"/>
                </a:lnTo>
                <a:lnTo>
                  <a:pt x="1197501" y="1535339"/>
                </a:lnTo>
                <a:lnTo>
                  <a:pt x="1193961" y="1522639"/>
                </a:lnTo>
                <a:lnTo>
                  <a:pt x="1190519" y="1522639"/>
                </a:lnTo>
                <a:lnTo>
                  <a:pt x="1187242" y="1509939"/>
                </a:lnTo>
                <a:lnTo>
                  <a:pt x="1197248" y="1509939"/>
                </a:lnTo>
                <a:lnTo>
                  <a:pt x="1204242" y="1522639"/>
                </a:lnTo>
                <a:lnTo>
                  <a:pt x="1207693" y="1535339"/>
                </a:lnTo>
                <a:lnTo>
                  <a:pt x="1212557" y="1535339"/>
                </a:lnTo>
                <a:lnTo>
                  <a:pt x="1212042" y="1548039"/>
                </a:lnTo>
                <a:close/>
              </a:path>
              <a:path w="3640454" h="4913630">
                <a:moveTo>
                  <a:pt x="1788035" y="1548039"/>
                </a:moveTo>
                <a:lnTo>
                  <a:pt x="1779825" y="1548039"/>
                </a:lnTo>
                <a:lnTo>
                  <a:pt x="1777862" y="1535339"/>
                </a:lnTo>
                <a:lnTo>
                  <a:pt x="1777368" y="1522639"/>
                </a:lnTo>
                <a:lnTo>
                  <a:pt x="1776478" y="1509939"/>
                </a:lnTo>
                <a:lnTo>
                  <a:pt x="1786078" y="1509939"/>
                </a:lnTo>
                <a:lnTo>
                  <a:pt x="1787173" y="1522639"/>
                </a:lnTo>
                <a:lnTo>
                  <a:pt x="1788231" y="1522639"/>
                </a:lnTo>
                <a:lnTo>
                  <a:pt x="1788915" y="1535339"/>
                </a:lnTo>
                <a:lnTo>
                  <a:pt x="1788035" y="1548039"/>
                </a:lnTo>
                <a:close/>
              </a:path>
              <a:path w="3640454" h="4913630">
                <a:moveTo>
                  <a:pt x="2145483" y="1535339"/>
                </a:moveTo>
                <a:lnTo>
                  <a:pt x="2139019" y="1535339"/>
                </a:lnTo>
                <a:lnTo>
                  <a:pt x="2138071" y="1522639"/>
                </a:lnTo>
                <a:lnTo>
                  <a:pt x="2139415" y="1509939"/>
                </a:lnTo>
                <a:lnTo>
                  <a:pt x="2147910" y="1509939"/>
                </a:lnTo>
                <a:lnTo>
                  <a:pt x="2146648" y="1522639"/>
                </a:lnTo>
                <a:lnTo>
                  <a:pt x="2145483" y="1535339"/>
                </a:lnTo>
                <a:close/>
              </a:path>
              <a:path w="3640454" h="4913630">
                <a:moveTo>
                  <a:pt x="2329563" y="1560739"/>
                </a:moveTo>
                <a:lnTo>
                  <a:pt x="2322446" y="1560739"/>
                </a:lnTo>
                <a:lnTo>
                  <a:pt x="2322084" y="1548039"/>
                </a:lnTo>
                <a:lnTo>
                  <a:pt x="2326368" y="1535339"/>
                </a:lnTo>
                <a:lnTo>
                  <a:pt x="2328581" y="1522639"/>
                </a:lnTo>
                <a:lnTo>
                  <a:pt x="2331421" y="1509939"/>
                </a:lnTo>
                <a:lnTo>
                  <a:pt x="2339743" y="1509939"/>
                </a:lnTo>
                <a:lnTo>
                  <a:pt x="2339912" y="1522639"/>
                </a:lnTo>
                <a:lnTo>
                  <a:pt x="2337119" y="1535339"/>
                </a:lnTo>
                <a:lnTo>
                  <a:pt x="2334850" y="1535339"/>
                </a:lnTo>
                <a:lnTo>
                  <a:pt x="2332514" y="1548039"/>
                </a:lnTo>
                <a:lnTo>
                  <a:pt x="2329563" y="1560739"/>
                </a:lnTo>
                <a:close/>
              </a:path>
              <a:path w="3640454" h="4913630">
                <a:moveTo>
                  <a:pt x="1312413" y="1535339"/>
                </a:moveTo>
                <a:lnTo>
                  <a:pt x="1300586" y="1535339"/>
                </a:lnTo>
                <a:lnTo>
                  <a:pt x="1303594" y="1522639"/>
                </a:lnTo>
                <a:lnTo>
                  <a:pt x="1310527" y="1522639"/>
                </a:lnTo>
                <a:lnTo>
                  <a:pt x="1312413" y="1535339"/>
                </a:lnTo>
                <a:close/>
              </a:path>
              <a:path w="3640454" h="4913630">
                <a:moveTo>
                  <a:pt x="1962705" y="1535339"/>
                </a:moveTo>
                <a:lnTo>
                  <a:pt x="1959226" y="1535339"/>
                </a:lnTo>
                <a:lnTo>
                  <a:pt x="1957917" y="1522639"/>
                </a:lnTo>
                <a:lnTo>
                  <a:pt x="1965038" y="1522639"/>
                </a:lnTo>
                <a:lnTo>
                  <a:pt x="1962705" y="1535339"/>
                </a:lnTo>
                <a:close/>
              </a:path>
              <a:path w="3640454" h="4913630">
                <a:moveTo>
                  <a:pt x="2050193" y="1573439"/>
                </a:moveTo>
                <a:lnTo>
                  <a:pt x="2041188" y="1573439"/>
                </a:lnTo>
                <a:lnTo>
                  <a:pt x="2042752" y="1560739"/>
                </a:lnTo>
                <a:lnTo>
                  <a:pt x="2044089" y="1548039"/>
                </a:lnTo>
                <a:lnTo>
                  <a:pt x="2047206" y="1522639"/>
                </a:lnTo>
                <a:lnTo>
                  <a:pt x="2054472" y="1522639"/>
                </a:lnTo>
                <a:lnTo>
                  <a:pt x="2054790" y="1535339"/>
                </a:lnTo>
                <a:lnTo>
                  <a:pt x="2054160" y="1548039"/>
                </a:lnTo>
                <a:lnTo>
                  <a:pt x="2052949" y="1548039"/>
                </a:lnTo>
                <a:lnTo>
                  <a:pt x="2051482" y="1560739"/>
                </a:lnTo>
                <a:lnTo>
                  <a:pt x="2050193" y="1573439"/>
                </a:lnTo>
                <a:close/>
              </a:path>
              <a:path w="3640454" h="4913630">
                <a:moveTo>
                  <a:pt x="2535123" y="1535339"/>
                </a:moveTo>
                <a:lnTo>
                  <a:pt x="2531268" y="1522639"/>
                </a:lnTo>
                <a:lnTo>
                  <a:pt x="2537170" y="1522639"/>
                </a:lnTo>
                <a:lnTo>
                  <a:pt x="2535123" y="1535339"/>
                </a:lnTo>
                <a:close/>
              </a:path>
              <a:path w="3640454" h="4913630">
                <a:moveTo>
                  <a:pt x="2924785" y="1573439"/>
                </a:moveTo>
                <a:lnTo>
                  <a:pt x="2924288" y="1560739"/>
                </a:lnTo>
                <a:lnTo>
                  <a:pt x="2927027" y="1548039"/>
                </a:lnTo>
                <a:lnTo>
                  <a:pt x="2932532" y="1535339"/>
                </a:lnTo>
                <a:lnTo>
                  <a:pt x="2940334" y="1522639"/>
                </a:lnTo>
                <a:lnTo>
                  <a:pt x="2938743" y="1535339"/>
                </a:lnTo>
                <a:lnTo>
                  <a:pt x="2935447" y="1548039"/>
                </a:lnTo>
                <a:lnTo>
                  <a:pt x="2930707" y="1560739"/>
                </a:lnTo>
                <a:lnTo>
                  <a:pt x="2924785" y="1573439"/>
                </a:lnTo>
                <a:close/>
              </a:path>
              <a:path w="3640454" h="4913630">
                <a:moveTo>
                  <a:pt x="932642" y="1573439"/>
                </a:moveTo>
                <a:lnTo>
                  <a:pt x="923337" y="1573439"/>
                </a:lnTo>
                <a:lnTo>
                  <a:pt x="918797" y="1560739"/>
                </a:lnTo>
                <a:lnTo>
                  <a:pt x="914553" y="1548039"/>
                </a:lnTo>
                <a:lnTo>
                  <a:pt x="910870" y="1548039"/>
                </a:lnTo>
                <a:lnTo>
                  <a:pt x="908012" y="1535339"/>
                </a:lnTo>
                <a:lnTo>
                  <a:pt x="921712" y="1535339"/>
                </a:lnTo>
                <a:lnTo>
                  <a:pt x="925833" y="1548039"/>
                </a:lnTo>
                <a:lnTo>
                  <a:pt x="929385" y="1560739"/>
                </a:lnTo>
                <a:lnTo>
                  <a:pt x="932757" y="1560739"/>
                </a:lnTo>
                <a:lnTo>
                  <a:pt x="932642" y="1573439"/>
                </a:lnTo>
                <a:close/>
              </a:path>
              <a:path w="3640454" h="4913630">
                <a:moveTo>
                  <a:pt x="1019158" y="1560739"/>
                </a:moveTo>
                <a:lnTo>
                  <a:pt x="1015584" y="1560739"/>
                </a:lnTo>
                <a:lnTo>
                  <a:pt x="1009629" y="1548039"/>
                </a:lnTo>
                <a:lnTo>
                  <a:pt x="1005637" y="1535339"/>
                </a:lnTo>
                <a:lnTo>
                  <a:pt x="1019987" y="1535339"/>
                </a:lnTo>
                <a:lnTo>
                  <a:pt x="1025565" y="1548039"/>
                </a:lnTo>
                <a:lnTo>
                  <a:pt x="1026019" y="1548039"/>
                </a:lnTo>
                <a:lnTo>
                  <a:pt x="1019158" y="1560739"/>
                </a:lnTo>
                <a:close/>
              </a:path>
              <a:path w="3640454" h="4913630">
                <a:moveTo>
                  <a:pt x="1116222" y="1548039"/>
                </a:moveTo>
                <a:lnTo>
                  <a:pt x="1106753" y="1548039"/>
                </a:lnTo>
                <a:lnTo>
                  <a:pt x="1101471" y="1535339"/>
                </a:lnTo>
                <a:lnTo>
                  <a:pt x="1116244" y="1535339"/>
                </a:lnTo>
                <a:lnTo>
                  <a:pt x="1116222" y="1548039"/>
                </a:lnTo>
                <a:close/>
              </a:path>
              <a:path w="3640454" h="4913630">
                <a:moveTo>
                  <a:pt x="1327285" y="1573439"/>
                </a:moveTo>
                <a:lnTo>
                  <a:pt x="1315528" y="1573439"/>
                </a:lnTo>
                <a:lnTo>
                  <a:pt x="1312068" y="1560739"/>
                </a:lnTo>
                <a:lnTo>
                  <a:pt x="1308695" y="1548039"/>
                </a:lnTo>
                <a:lnTo>
                  <a:pt x="1305407" y="1548039"/>
                </a:lnTo>
                <a:lnTo>
                  <a:pt x="1302203" y="1535339"/>
                </a:lnTo>
                <a:lnTo>
                  <a:pt x="1316721" y="1535339"/>
                </a:lnTo>
                <a:lnTo>
                  <a:pt x="1327569" y="1560739"/>
                </a:lnTo>
                <a:lnTo>
                  <a:pt x="1327285" y="1573439"/>
                </a:lnTo>
                <a:close/>
              </a:path>
              <a:path w="3640454" h="4913630">
                <a:moveTo>
                  <a:pt x="1424714" y="1560739"/>
                </a:moveTo>
                <a:lnTo>
                  <a:pt x="1409873" y="1560739"/>
                </a:lnTo>
                <a:lnTo>
                  <a:pt x="1407150" y="1548039"/>
                </a:lnTo>
                <a:lnTo>
                  <a:pt x="1403600" y="1535339"/>
                </a:lnTo>
                <a:lnTo>
                  <a:pt x="1415581" y="1535339"/>
                </a:lnTo>
                <a:lnTo>
                  <a:pt x="1417977" y="1548039"/>
                </a:lnTo>
                <a:lnTo>
                  <a:pt x="1420261" y="1548039"/>
                </a:lnTo>
                <a:lnTo>
                  <a:pt x="1424714" y="1560739"/>
                </a:lnTo>
                <a:close/>
              </a:path>
              <a:path w="3640454" h="4913630">
                <a:moveTo>
                  <a:pt x="1523780" y="1586139"/>
                </a:moveTo>
                <a:lnTo>
                  <a:pt x="1514003" y="1586139"/>
                </a:lnTo>
                <a:lnTo>
                  <a:pt x="1510826" y="1573439"/>
                </a:lnTo>
                <a:lnTo>
                  <a:pt x="1508338" y="1560739"/>
                </a:lnTo>
                <a:lnTo>
                  <a:pt x="1506238" y="1560739"/>
                </a:lnTo>
                <a:lnTo>
                  <a:pt x="1504223" y="1548039"/>
                </a:lnTo>
                <a:lnTo>
                  <a:pt x="1503559" y="1548039"/>
                </a:lnTo>
                <a:lnTo>
                  <a:pt x="1506127" y="1535339"/>
                </a:lnTo>
                <a:lnTo>
                  <a:pt x="1513409" y="1535339"/>
                </a:lnTo>
                <a:lnTo>
                  <a:pt x="1523491" y="1573439"/>
                </a:lnTo>
                <a:lnTo>
                  <a:pt x="1523780" y="1586139"/>
                </a:lnTo>
                <a:close/>
              </a:path>
              <a:path w="3640454" h="4913630">
                <a:moveTo>
                  <a:pt x="1876860" y="1586139"/>
                </a:moveTo>
                <a:lnTo>
                  <a:pt x="1868132" y="1586139"/>
                </a:lnTo>
                <a:lnTo>
                  <a:pt x="1867959" y="1573439"/>
                </a:lnTo>
                <a:lnTo>
                  <a:pt x="1868042" y="1560739"/>
                </a:lnTo>
                <a:lnTo>
                  <a:pt x="1868397" y="1560739"/>
                </a:lnTo>
                <a:lnTo>
                  <a:pt x="1868313" y="1548039"/>
                </a:lnTo>
                <a:lnTo>
                  <a:pt x="1868443" y="1535339"/>
                </a:lnTo>
                <a:lnTo>
                  <a:pt x="1877367" y="1535339"/>
                </a:lnTo>
                <a:lnTo>
                  <a:pt x="1878336" y="1548039"/>
                </a:lnTo>
                <a:lnTo>
                  <a:pt x="1878410" y="1560739"/>
                </a:lnTo>
                <a:lnTo>
                  <a:pt x="1877835" y="1573439"/>
                </a:lnTo>
                <a:lnTo>
                  <a:pt x="1876860" y="1586139"/>
                </a:lnTo>
                <a:close/>
              </a:path>
              <a:path w="3640454" h="4913630">
                <a:moveTo>
                  <a:pt x="2236464" y="1548039"/>
                </a:moveTo>
                <a:lnTo>
                  <a:pt x="2228803" y="1548039"/>
                </a:lnTo>
                <a:lnTo>
                  <a:pt x="2229741" y="1535339"/>
                </a:lnTo>
                <a:lnTo>
                  <a:pt x="2237225" y="1535339"/>
                </a:lnTo>
                <a:lnTo>
                  <a:pt x="2236464" y="1548039"/>
                </a:lnTo>
                <a:close/>
              </a:path>
              <a:path w="3640454" h="4913630">
                <a:moveTo>
                  <a:pt x="2821357" y="1586139"/>
                </a:moveTo>
                <a:lnTo>
                  <a:pt x="2816325" y="1586139"/>
                </a:lnTo>
                <a:lnTo>
                  <a:pt x="2819096" y="1573439"/>
                </a:lnTo>
                <a:lnTo>
                  <a:pt x="2822672" y="1560739"/>
                </a:lnTo>
                <a:lnTo>
                  <a:pt x="2826751" y="1548039"/>
                </a:lnTo>
                <a:lnTo>
                  <a:pt x="2831594" y="1535339"/>
                </a:lnTo>
                <a:lnTo>
                  <a:pt x="2838222" y="1535339"/>
                </a:lnTo>
                <a:lnTo>
                  <a:pt x="2837591" y="1548039"/>
                </a:lnTo>
                <a:lnTo>
                  <a:pt x="2834163" y="1548039"/>
                </a:lnTo>
                <a:lnTo>
                  <a:pt x="2830839" y="1560739"/>
                </a:lnTo>
                <a:lnTo>
                  <a:pt x="2826832" y="1573439"/>
                </a:lnTo>
                <a:lnTo>
                  <a:pt x="2821357" y="1586139"/>
                </a:lnTo>
                <a:close/>
              </a:path>
              <a:path w="3640454" h="4913630">
                <a:moveTo>
                  <a:pt x="3344724" y="1573439"/>
                </a:moveTo>
                <a:lnTo>
                  <a:pt x="3347847" y="1560739"/>
                </a:lnTo>
                <a:lnTo>
                  <a:pt x="3353450" y="1548039"/>
                </a:lnTo>
                <a:lnTo>
                  <a:pt x="3360285" y="1535339"/>
                </a:lnTo>
                <a:lnTo>
                  <a:pt x="3367104" y="1535339"/>
                </a:lnTo>
                <a:lnTo>
                  <a:pt x="3363323" y="1548039"/>
                </a:lnTo>
                <a:lnTo>
                  <a:pt x="3358436" y="1548039"/>
                </a:lnTo>
                <a:lnTo>
                  <a:pt x="3352287" y="1560739"/>
                </a:lnTo>
                <a:lnTo>
                  <a:pt x="3344724" y="1573439"/>
                </a:lnTo>
                <a:close/>
              </a:path>
              <a:path w="3640454" h="4913630">
                <a:moveTo>
                  <a:pt x="846016" y="1586139"/>
                </a:moveTo>
                <a:lnTo>
                  <a:pt x="830208" y="1586139"/>
                </a:lnTo>
                <a:lnTo>
                  <a:pt x="826587" y="1573439"/>
                </a:lnTo>
                <a:lnTo>
                  <a:pt x="823962" y="1560739"/>
                </a:lnTo>
                <a:lnTo>
                  <a:pt x="822438" y="1560739"/>
                </a:lnTo>
                <a:lnTo>
                  <a:pt x="822138" y="1548039"/>
                </a:lnTo>
                <a:lnTo>
                  <a:pt x="832003" y="1548039"/>
                </a:lnTo>
                <a:lnTo>
                  <a:pt x="836418" y="1560739"/>
                </a:lnTo>
                <a:lnTo>
                  <a:pt x="839878" y="1573439"/>
                </a:lnTo>
                <a:lnTo>
                  <a:pt x="842738" y="1573439"/>
                </a:lnTo>
                <a:lnTo>
                  <a:pt x="846016" y="1586139"/>
                </a:lnTo>
                <a:close/>
              </a:path>
              <a:path w="3640454" h="4913630">
                <a:moveTo>
                  <a:pt x="1612799" y="1573439"/>
                </a:moveTo>
                <a:lnTo>
                  <a:pt x="1602117" y="1573439"/>
                </a:lnTo>
                <a:lnTo>
                  <a:pt x="1600695" y="1560739"/>
                </a:lnTo>
                <a:lnTo>
                  <a:pt x="1600110" y="1560739"/>
                </a:lnTo>
                <a:lnTo>
                  <a:pt x="1601238" y="1548039"/>
                </a:lnTo>
                <a:lnTo>
                  <a:pt x="1609693" y="1548039"/>
                </a:lnTo>
                <a:lnTo>
                  <a:pt x="1610581" y="1560739"/>
                </a:lnTo>
                <a:lnTo>
                  <a:pt x="1612799" y="1573439"/>
                </a:lnTo>
                <a:close/>
              </a:path>
              <a:path w="3640454" h="4913630">
                <a:moveTo>
                  <a:pt x="2226633" y="1586139"/>
                </a:moveTo>
                <a:lnTo>
                  <a:pt x="2218687" y="1586139"/>
                </a:lnTo>
                <a:lnTo>
                  <a:pt x="2221368" y="1573439"/>
                </a:lnTo>
                <a:lnTo>
                  <a:pt x="2223551" y="1560739"/>
                </a:lnTo>
                <a:lnTo>
                  <a:pt x="2225811" y="1548039"/>
                </a:lnTo>
                <a:lnTo>
                  <a:pt x="2236995" y="1548039"/>
                </a:lnTo>
                <a:lnTo>
                  <a:pt x="2232314" y="1560739"/>
                </a:lnTo>
                <a:lnTo>
                  <a:pt x="2229812" y="1573439"/>
                </a:lnTo>
                <a:lnTo>
                  <a:pt x="2226633" y="1586139"/>
                </a:lnTo>
                <a:close/>
              </a:path>
              <a:path w="3640454" h="4913630">
                <a:moveTo>
                  <a:pt x="2714748" y="1598839"/>
                </a:moveTo>
                <a:lnTo>
                  <a:pt x="2714972" y="1586139"/>
                </a:lnTo>
                <a:lnTo>
                  <a:pt x="2718768" y="1573439"/>
                </a:lnTo>
                <a:lnTo>
                  <a:pt x="2725070" y="1560739"/>
                </a:lnTo>
                <a:lnTo>
                  <a:pt x="2732815" y="1548039"/>
                </a:lnTo>
                <a:lnTo>
                  <a:pt x="2730014" y="1560739"/>
                </a:lnTo>
                <a:lnTo>
                  <a:pt x="2725906" y="1573439"/>
                </a:lnTo>
                <a:lnTo>
                  <a:pt x="2720736" y="1586139"/>
                </a:lnTo>
                <a:lnTo>
                  <a:pt x="2714748" y="1598839"/>
                </a:lnTo>
                <a:close/>
              </a:path>
              <a:path w="3640454" h="4913630">
                <a:moveTo>
                  <a:pt x="3236686" y="1586139"/>
                </a:moveTo>
                <a:lnTo>
                  <a:pt x="3228601" y="1586139"/>
                </a:lnTo>
                <a:lnTo>
                  <a:pt x="3232000" y="1573439"/>
                </a:lnTo>
                <a:lnTo>
                  <a:pt x="3237307" y="1573439"/>
                </a:lnTo>
                <a:lnTo>
                  <a:pt x="3243906" y="1560739"/>
                </a:lnTo>
                <a:lnTo>
                  <a:pt x="3251177" y="1548039"/>
                </a:lnTo>
                <a:lnTo>
                  <a:pt x="3248284" y="1560739"/>
                </a:lnTo>
                <a:lnTo>
                  <a:pt x="3243350" y="1573439"/>
                </a:lnTo>
                <a:lnTo>
                  <a:pt x="3236686" y="1586139"/>
                </a:lnTo>
                <a:close/>
              </a:path>
              <a:path w="3640454" h="4913630">
                <a:moveTo>
                  <a:pt x="3457668" y="1611539"/>
                </a:moveTo>
                <a:lnTo>
                  <a:pt x="3465250" y="1598839"/>
                </a:lnTo>
                <a:lnTo>
                  <a:pt x="3473493" y="1586139"/>
                </a:lnTo>
                <a:lnTo>
                  <a:pt x="3482851" y="1573439"/>
                </a:lnTo>
                <a:lnTo>
                  <a:pt x="3493782" y="1548039"/>
                </a:lnTo>
                <a:lnTo>
                  <a:pt x="3487511" y="1573439"/>
                </a:lnTo>
                <a:lnTo>
                  <a:pt x="3479085" y="1586139"/>
                </a:lnTo>
                <a:lnTo>
                  <a:pt x="3468980" y="1598839"/>
                </a:lnTo>
                <a:lnTo>
                  <a:pt x="3457668" y="1611539"/>
                </a:lnTo>
                <a:close/>
              </a:path>
              <a:path w="3640454" h="4913630">
                <a:moveTo>
                  <a:pt x="1425972" y="1573439"/>
                </a:moveTo>
                <a:lnTo>
                  <a:pt x="1415589" y="1573439"/>
                </a:lnTo>
                <a:lnTo>
                  <a:pt x="1412677" y="1560739"/>
                </a:lnTo>
                <a:lnTo>
                  <a:pt x="1425419" y="1560739"/>
                </a:lnTo>
                <a:lnTo>
                  <a:pt x="1425972" y="1573439"/>
                </a:lnTo>
                <a:close/>
              </a:path>
              <a:path w="3640454" h="4913630">
                <a:moveTo>
                  <a:pt x="2611805" y="1611539"/>
                </a:moveTo>
                <a:lnTo>
                  <a:pt x="2604739" y="1611539"/>
                </a:lnTo>
                <a:lnTo>
                  <a:pt x="2608833" y="1598839"/>
                </a:lnTo>
                <a:lnTo>
                  <a:pt x="2612651" y="1586139"/>
                </a:lnTo>
                <a:lnTo>
                  <a:pt x="2616531" y="1573439"/>
                </a:lnTo>
                <a:lnTo>
                  <a:pt x="2621031" y="1560739"/>
                </a:lnTo>
                <a:lnTo>
                  <a:pt x="2628016" y="1560739"/>
                </a:lnTo>
                <a:lnTo>
                  <a:pt x="2627649" y="1573439"/>
                </a:lnTo>
                <a:lnTo>
                  <a:pt x="2624303" y="1573439"/>
                </a:lnTo>
                <a:lnTo>
                  <a:pt x="2620762" y="1586139"/>
                </a:lnTo>
                <a:lnTo>
                  <a:pt x="2616704" y="1598839"/>
                </a:lnTo>
                <a:lnTo>
                  <a:pt x="2611805" y="1611539"/>
                </a:lnTo>
                <a:close/>
              </a:path>
              <a:path w="3640454" h="4913630">
                <a:moveTo>
                  <a:pt x="3103574" y="1611539"/>
                </a:moveTo>
                <a:lnTo>
                  <a:pt x="3107470" y="1598839"/>
                </a:lnTo>
                <a:lnTo>
                  <a:pt x="3112697" y="1586139"/>
                </a:lnTo>
                <a:lnTo>
                  <a:pt x="3119028" y="1573439"/>
                </a:lnTo>
                <a:lnTo>
                  <a:pt x="3126237" y="1560739"/>
                </a:lnTo>
                <a:lnTo>
                  <a:pt x="3122692" y="1573439"/>
                </a:lnTo>
                <a:lnTo>
                  <a:pt x="3117637" y="1586139"/>
                </a:lnTo>
                <a:lnTo>
                  <a:pt x="3111215" y="1598839"/>
                </a:lnTo>
                <a:lnTo>
                  <a:pt x="3103574" y="1611539"/>
                </a:lnTo>
                <a:close/>
              </a:path>
              <a:path w="3640454" h="4913630">
                <a:moveTo>
                  <a:pt x="1137358" y="1586139"/>
                </a:moveTo>
                <a:lnTo>
                  <a:pt x="1131084" y="1586139"/>
                </a:lnTo>
                <a:lnTo>
                  <a:pt x="1133178" y="1573439"/>
                </a:lnTo>
                <a:lnTo>
                  <a:pt x="1135973" y="1573439"/>
                </a:lnTo>
                <a:lnTo>
                  <a:pt x="1137358" y="1586139"/>
                </a:lnTo>
                <a:close/>
              </a:path>
              <a:path w="3640454" h="4913630">
                <a:moveTo>
                  <a:pt x="1231852" y="1586139"/>
                </a:moveTo>
                <a:lnTo>
                  <a:pt x="1220803" y="1586139"/>
                </a:lnTo>
                <a:lnTo>
                  <a:pt x="1223074" y="1573439"/>
                </a:lnTo>
                <a:lnTo>
                  <a:pt x="1229909" y="1573439"/>
                </a:lnTo>
                <a:lnTo>
                  <a:pt x="1231852" y="1586139"/>
                </a:lnTo>
                <a:close/>
              </a:path>
              <a:path w="3640454" h="4913630">
                <a:moveTo>
                  <a:pt x="1617063" y="1598839"/>
                </a:moveTo>
                <a:lnTo>
                  <a:pt x="1607213" y="1598839"/>
                </a:lnTo>
                <a:lnTo>
                  <a:pt x="1603615" y="1573439"/>
                </a:lnTo>
                <a:lnTo>
                  <a:pt x="1614296" y="1573439"/>
                </a:lnTo>
                <a:lnTo>
                  <a:pt x="1617020" y="1586139"/>
                </a:lnTo>
                <a:lnTo>
                  <a:pt x="1617063" y="1598839"/>
                </a:lnTo>
                <a:close/>
              </a:path>
              <a:path w="3640454" h="4913630">
                <a:moveTo>
                  <a:pt x="1704380" y="1624239"/>
                </a:moveTo>
                <a:lnTo>
                  <a:pt x="1696629" y="1624239"/>
                </a:lnTo>
                <a:lnTo>
                  <a:pt x="1695505" y="1611539"/>
                </a:lnTo>
                <a:lnTo>
                  <a:pt x="1694657" y="1598839"/>
                </a:lnTo>
                <a:lnTo>
                  <a:pt x="1693848" y="1586139"/>
                </a:lnTo>
                <a:lnTo>
                  <a:pt x="1692789" y="1573439"/>
                </a:lnTo>
                <a:lnTo>
                  <a:pt x="1703005" y="1573439"/>
                </a:lnTo>
                <a:lnTo>
                  <a:pt x="1706648" y="1598839"/>
                </a:lnTo>
                <a:lnTo>
                  <a:pt x="1706136" y="1598839"/>
                </a:lnTo>
                <a:lnTo>
                  <a:pt x="1706136" y="1611539"/>
                </a:lnTo>
                <a:lnTo>
                  <a:pt x="1705870" y="1611539"/>
                </a:lnTo>
                <a:lnTo>
                  <a:pt x="1704380" y="1624239"/>
                </a:lnTo>
                <a:close/>
              </a:path>
              <a:path w="3640454" h="4913630">
                <a:moveTo>
                  <a:pt x="1958511" y="1611539"/>
                </a:moveTo>
                <a:lnTo>
                  <a:pt x="1949084" y="1611539"/>
                </a:lnTo>
                <a:lnTo>
                  <a:pt x="1950447" y="1598839"/>
                </a:lnTo>
                <a:lnTo>
                  <a:pt x="1951870" y="1586139"/>
                </a:lnTo>
                <a:lnTo>
                  <a:pt x="1953327" y="1573439"/>
                </a:lnTo>
                <a:lnTo>
                  <a:pt x="1961728" y="1573439"/>
                </a:lnTo>
                <a:lnTo>
                  <a:pt x="1961994" y="1586139"/>
                </a:lnTo>
                <a:lnTo>
                  <a:pt x="1961329" y="1598839"/>
                </a:lnTo>
                <a:lnTo>
                  <a:pt x="1960033" y="1598839"/>
                </a:lnTo>
                <a:lnTo>
                  <a:pt x="1958511" y="1611539"/>
                </a:lnTo>
                <a:close/>
              </a:path>
              <a:path w="3640454" h="4913630">
                <a:moveTo>
                  <a:pt x="2121578" y="1624239"/>
                </a:moveTo>
                <a:lnTo>
                  <a:pt x="2121655" y="1611539"/>
                </a:lnTo>
                <a:lnTo>
                  <a:pt x="2123397" y="1598839"/>
                </a:lnTo>
                <a:lnTo>
                  <a:pt x="2126322" y="1586139"/>
                </a:lnTo>
                <a:lnTo>
                  <a:pt x="2129947" y="1573439"/>
                </a:lnTo>
                <a:lnTo>
                  <a:pt x="2136690" y="1573439"/>
                </a:lnTo>
                <a:lnTo>
                  <a:pt x="2134921" y="1586139"/>
                </a:lnTo>
                <a:lnTo>
                  <a:pt x="2131983" y="1598839"/>
                </a:lnTo>
                <a:lnTo>
                  <a:pt x="2127621" y="1611539"/>
                </a:lnTo>
                <a:lnTo>
                  <a:pt x="2121578" y="1624239"/>
                </a:lnTo>
                <a:close/>
              </a:path>
              <a:path w="3640454" h="4913630">
                <a:moveTo>
                  <a:pt x="2504697" y="1624239"/>
                </a:moveTo>
                <a:lnTo>
                  <a:pt x="2501183" y="1624239"/>
                </a:lnTo>
                <a:lnTo>
                  <a:pt x="2499828" y="1611539"/>
                </a:lnTo>
                <a:lnTo>
                  <a:pt x="2503726" y="1598839"/>
                </a:lnTo>
                <a:lnTo>
                  <a:pt x="2507612" y="1598839"/>
                </a:lnTo>
                <a:lnTo>
                  <a:pt x="2512275" y="1586139"/>
                </a:lnTo>
                <a:lnTo>
                  <a:pt x="2518098" y="1573439"/>
                </a:lnTo>
                <a:lnTo>
                  <a:pt x="2521778" y="1573439"/>
                </a:lnTo>
                <a:lnTo>
                  <a:pt x="2519455" y="1586139"/>
                </a:lnTo>
                <a:lnTo>
                  <a:pt x="2515963" y="1598839"/>
                </a:lnTo>
                <a:lnTo>
                  <a:pt x="2511725" y="1611539"/>
                </a:lnTo>
                <a:lnTo>
                  <a:pt x="2506589" y="1611539"/>
                </a:lnTo>
                <a:lnTo>
                  <a:pt x="2504697" y="1624239"/>
                </a:lnTo>
                <a:close/>
              </a:path>
              <a:path w="3640454" h="4913630">
                <a:moveTo>
                  <a:pt x="763668" y="1611539"/>
                </a:moveTo>
                <a:lnTo>
                  <a:pt x="750561" y="1611539"/>
                </a:lnTo>
                <a:lnTo>
                  <a:pt x="746533" y="1598839"/>
                </a:lnTo>
                <a:lnTo>
                  <a:pt x="748858" y="1586139"/>
                </a:lnTo>
                <a:lnTo>
                  <a:pt x="757993" y="1586139"/>
                </a:lnTo>
                <a:lnTo>
                  <a:pt x="761348" y="1598839"/>
                </a:lnTo>
                <a:lnTo>
                  <a:pt x="763889" y="1598839"/>
                </a:lnTo>
                <a:lnTo>
                  <a:pt x="763668" y="1611539"/>
                </a:lnTo>
                <a:close/>
              </a:path>
              <a:path w="3640454" h="4913630">
                <a:moveTo>
                  <a:pt x="839358" y="1598839"/>
                </a:moveTo>
                <a:lnTo>
                  <a:pt x="836277" y="1598839"/>
                </a:lnTo>
                <a:lnTo>
                  <a:pt x="834721" y="1586139"/>
                </a:lnTo>
                <a:lnTo>
                  <a:pt x="842218" y="1586139"/>
                </a:lnTo>
                <a:lnTo>
                  <a:pt x="839358" y="1598839"/>
                </a:lnTo>
                <a:close/>
              </a:path>
              <a:path w="3640454" h="4913630">
                <a:moveTo>
                  <a:pt x="1063669" y="1624239"/>
                </a:moveTo>
                <a:lnTo>
                  <a:pt x="1055294" y="1624239"/>
                </a:lnTo>
                <a:lnTo>
                  <a:pt x="1049461" y="1611539"/>
                </a:lnTo>
                <a:lnTo>
                  <a:pt x="1045233" y="1611539"/>
                </a:lnTo>
                <a:lnTo>
                  <a:pt x="1041078" y="1598839"/>
                </a:lnTo>
                <a:lnTo>
                  <a:pt x="1035936" y="1586139"/>
                </a:lnTo>
                <a:lnTo>
                  <a:pt x="1046044" y="1586139"/>
                </a:lnTo>
                <a:lnTo>
                  <a:pt x="1051699" y="1598839"/>
                </a:lnTo>
                <a:lnTo>
                  <a:pt x="1056311" y="1598839"/>
                </a:lnTo>
                <a:lnTo>
                  <a:pt x="1060197" y="1611539"/>
                </a:lnTo>
                <a:lnTo>
                  <a:pt x="1063669" y="1624239"/>
                </a:lnTo>
                <a:close/>
              </a:path>
              <a:path w="3640454" h="4913630">
                <a:moveTo>
                  <a:pt x="1153308" y="1624239"/>
                </a:moveTo>
                <a:lnTo>
                  <a:pt x="1143569" y="1624239"/>
                </a:lnTo>
                <a:lnTo>
                  <a:pt x="1139650" y="1611539"/>
                </a:lnTo>
                <a:lnTo>
                  <a:pt x="1135831" y="1598839"/>
                </a:lnTo>
                <a:lnTo>
                  <a:pt x="1132115" y="1598839"/>
                </a:lnTo>
                <a:lnTo>
                  <a:pt x="1128502" y="1586139"/>
                </a:lnTo>
                <a:lnTo>
                  <a:pt x="1142404" y="1586139"/>
                </a:lnTo>
                <a:lnTo>
                  <a:pt x="1146749" y="1598839"/>
                </a:lnTo>
                <a:lnTo>
                  <a:pt x="1150559" y="1611539"/>
                </a:lnTo>
                <a:lnTo>
                  <a:pt x="1154253" y="1611539"/>
                </a:lnTo>
                <a:lnTo>
                  <a:pt x="1153308" y="1624239"/>
                </a:lnTo>
                <a:close/>
              </a:path>
              <a:path w="3640454" h="4913630">
                <a:moveTo>
                  <a:pt x="1239277" y="1598839"/>
                </a:moveTo>
                <a:lnTo>
                  <a:pt x="1225441" y="1598839"/>
                </a:lnTo>
                <a:lnTo>
                  <a:pt x="1222274" y="1586139"/>
                </a:lnTo>
                <a:lnTo>
                  <a:pt x="1236057" y="1586139"/>
                </a:lnTo>
                <a:lnTo>
                  <a:pt x="1239277" y="1598839"/>
                </a:lnTo>
                <a:close/>
              </a:path>
              <a:path w="3640454" h="4913630">
                <a:moveTo>
                  <a:pt x="2401592" y="1636939"/>
                </a:moveTo>
                <a:lnTo>
                  <a:pt x="2394920" y="1636939"/>
                </a:lnTo>
                <a:lnTo>
                  <a:pt x="2394266" y="1624239"/>
                </a:lnTo>
                <a:lnTo>
                  <a:pt x="2398736" y="1611539"/>
                </a:lnTo>
                <a:lnTo>
                  <a:pt x="2402424" y="1611539"/>
                </a:lnTo>
                <a:lnTo>
                  <a:pt x="2406166" y="1598839"/>
                </a:lnTo>
                <a:lnTo>
                  <a:pt x="2410895" y="1586139"/>
                </a:lnTo>
                <a:lnTo>
                  <a:pt x="2417972" y="1586139"/>
                </a:lnTo>
                <a:lnTo>
                  <a:pt x="2414183" y="1598839"/>
                </a:lnTo>
                <a:lnTo>
                  <a:pt x="2410512" y="1611539"/>
                </a:lnTo>
                <a:lnTo>
                  <a:pt x="2406383" y="1624239"/>
                </a:lnTo>
                <a:lnTo>
                  <a:pt x="2401592" y="1636939"/>
                </a:lnTo>
                <a:close/>
              </a:path>
              <a:path w="3640454" h="4913630">
                <a:moveTo>
                  <a:pt x="2985177" y="1636939"/>
                </a:moveTo>
                <a:lnTo>
                  <a:pt x="2989101" y="1624239"/>
                </a:lnTo>
                <a:lnTo>
                  <a:pt x="2994637" y="1611539"/>
                </a:lnTo>
                <a:lnTo>
                  <a:pt x="3001415" y="1598839"/>
                </a:lnTo>
                <a:lnTo>
                  <a:pt x="3009066" y="1586139"/>
                </a:lnTo>
                <a:lnTo>
                  <a:pt x="3005157" y="1598839"/>
                </a:lnTo>
                <a:lnTo>
                  <a:pt x="3000172" y="1611539"/>
                </a:lnTo>
                <a:lnTo>
                  <a:pt x="2993662" y="1624239"/>
                </a:lnTo>
                <a:lnTo>
                  <a:pt x="2985177" y="1636939"/>
                </a:lnTo>
                <a:close/>
              </a:path>
              <a:path w="3640454" h="4913630">
                <a:moveTo>
                  <a:pt x="3398557" y="1611539"/>
                </a:moveTo>
                <a:lnTo>
                  <a:pt x="3391496" y="1611539"/>
                </a:lnTo>
                <a:lnTo>
                  <a:pt x="3400973" y="1598839"/>
                </a:lnTo>
                <a:lnTo>
                  <a:pt x="3412097" y="1586139"/>
                </a:lnTo>
                <a:lnTo>
                  <a:pt x="3405816" y="1598839"/>
                </a:lnTo>
                <a:lnTo>
                  <a:pt x="3398557" y="1611539"/>
                </a:lnTo>
                <a:close/>
              </a:path>
              <a:path w="3640454" h="4913630">
                <a:moveTo>
                  <a:pt x="970300" y="1636939"/>
                </a:moveTo>
                <a:lnTo>
                  <a:pt x="956061" y="1636939"/>
                </a:lnTo>
                <a:lnTo>
                  <a:pt x="951289" y="1624239"/>
                </a:lnTo>
                <a:lnTo>
                  <a:pt x="947152" y="1611539"/>
                </a:lnTo>
                <a:lnTo>
                  <a:pt x="942475" y="1611539"/>
                </a:lnTo>
                <a:lnTo>
                  <a:pt x="943722" y="1598839"/>
                </a:lnTo>
                <a:lnTo>
                  <a:pt x="951928" y="1598839"/>
                </a:lnTo>
                <a:lnTo>
                  <a:pt x="957956" y="1611539"/>
                </a:lnTo>
                <a:lnTo>
                  <a:pt x="962768" y="1624239"/>
                </a:lnTo>
                <a:lnTo>
                  <a:pt x="966754" y="1624239"/>
                </a:lnTo>
                <a:lnTo>
                  <a:pt x="970300" y="1636939"/>
                </a:lnTo>
                <a:close/>
              </a:path>
              <a:path w="3640454" h="4913630">
                <a:moveTo>
                  <a:pt x="1245918" y="1624239"/>
                </a:moveTo>
                <a:lnTo>
                  <a:pt x="1236995" y="1624239"/>
                </a:lnTo>
                <a:lnTo>
                  <a:pt x="1232189" y="1611539"/>
                </a:lnTo>
                <a:lnTo>
                  <a:pt x="1228761" y="1598839"/>
                </a:lnTo>
                <a:lnTo>
                  <a:pt x="1242427" y="1598839"/>
                </a:lnTo>
                <a:lnTo>
                  <a:pt x="1245475" y="1611539"/>
                </a:lnTo>
                <a:lnTo>
                  <a:pt x="1246522" y="1611539"/>
                </a:lnTo>
                <a:lnTo>
                  <a:pt x="1245918" y="1624239"/>
                </a:lnTo>
                <a:close/>
              </a:path>
              <a:path w="3640454" h="4913630">
                <a:moveTo>
                  <a:pt x="1789963" y="1624239"/>
                </a:moveTo>
                <a:lnTo>
                  <a:pt x="1779284" y="1624239"/>
                </a:lnTo>
                <a:lnTo>
                  <a:pt x="1781465" y="1611539"/>
                </a:lnTo>
                <a:lnTo>
                  <a:pt x="1782517" y="1598839"/>
                </a:lnTo>
                <a:lnTo>
                  <a:pt x="1791981" y="1598839"/>
                </a:lnTo>
                <a:lnTo>
                  <a:pt x="1791566" y="1611539"/>
                </a:lnTo>
                <a:lnTo>
                  <a:pt x="1790452" y="1611539"/>
                </a:lnTo>
                <a:lnTo>
                  <a:pt x="1789963" y="1624239"/>
                </a:lnTo>
                <a:close/>
              </a:path>
              <a:path w="3640454" h="4913630">
                <a:moveTo>
                  <a:pt x="2314519" y="1611539"/>
                </a:moveTo>
                <a:lnTo>
                  <a:pt x="2306096" y="1611539"/>
                </a:lnTo>
                <a:lnTo>
                  <a:pt x="2307004" y="1598839"/>
                </a:lnTo>
                <a:lnTo>
                  <a:pt x="2313121" y="1598839"/>
                </a:lnTo>
                <a:lnTo>
                  <a:pt x="2314519" y="1611539"/>
                </a:lnTo>
                <a:close/>
              </a:path>
              <a:path w="3640454" h="4913630">
                <a:moveTo>
                  <a:pt x="3394803" y="1632998"/>
                </a:moveTo>
                <a:lnTo>
                  <a:pt x="3399917" y="1611539"/>
                </a:lnTo>
                <a:lnTo>
                  <a:pt x="3408405" y="1598839"/>
                </a:lnTo>
                <a:lnTo>
                  <a:pt x="3420437" y="1598839"/>
                </a:lnTo>
                <a:lnTo>
                  <a:pt x="3394803" y="1632998"/>
                </a:lnTo>
                <a:close/>
              </a:path>
              <a:path w="3640454" h="4913630">
                <a:moveTo>
                  <a:pt x="1354888" y="1649639"/>
                </a:moveTo>
                <a:lnTo>
                  <a:pt x="1344246" y="1649639"/>
                </a:lnTo>
                <a:lnTo>
                  <a:pt x="1341460" y="1636939"/>
                </a:lnTo>
                <a:lnTo>
                  <a:pt x="1338762" y="1636939"/>
                </a:lnTo>
                <a:lnTo>
                  <a:pt x="1332495" y="1611539"/>
                </a:lnTo>
                <a:lnTo>
                  <a:pt x="1344556" y="1611539"/>
                </a:lnTo>
                <a:lnTo>
                  <a:pt x="1347361" y="1624239"/>
                </a:lnTo>
                <a:lnTo>
                  <a:pt x="1350020" y="1636939"/>
                </a:lnTo>
                <a:lnTo>
                  <a:pt x="1354888" y="1649639"/>
                </a:lnTo>
                <a:close/>
              </a:path>
              <a:path w="3640454" h="4913630">
                <a:moveTo>
                  <a:pt x="1448555" y="1662339"/>
                </a:moveTo>
                <a:lnTo>
                  <a:pt x="1439117" y="1662339"/>
                </a:lnTo>
                <a:lnTo>
                  <a:pt x="1436073" y="1649639"/>
                </a:lnTo>
                <a:lnTo>
                  <a:pt x="1433858" y="1636939"/>
                </a:lnTo>
                <a:lnTo>
                  <a:pt x="1431723" y="1624239"/>
                </a:lnTo>
                <a:lnTo>
                  <a:pt x="1429076" y="1624239"/>
                </a:lnTo>
                <a:lnTo>
                  <a:pt x="1431352" y="1611539"/>
                </a:lnTo>
                <a:lnTo>
                  <a:pt x="1439410" y="1611539"/>
                </a:lnTo>
                <a:lnTo>
                  <a:pt x="1442405" y="1624239"/>
                </a:lnTo>
                <a:lnTo>
                  <a:pt x="1444701" y="1636939"/>
                </a:lnTo>
                <a:lnTo>
                  <a:pt x="1448870" y="1649639"/>
                </a:lnTo>
                <a:lnTo>
                  <a:pt x="1448555" y="1662339"/>
                </a:lnTo>
                <a:close/>
              </a:path>
              <a:path w="3640454" h="4913630">
                <a:moveTo>
                  <a:pt x="1956957" y="1624239"/>
                </a:moveTo>
                <a:lnTo>
                  <a:pt x="1949228" y="1624239"/>
                </a:lnTo>
                <a:lnTo>
                  <a:pt x="1947409" y="1611539"/>
                </a:lnTo>
                <a:lnTo>
                  <a:pt x="1957265" y="1611539"/>
                </a:lnTo>
                <a:lnTo>
                  <a:pt x="1956957" y="1624239"/>
                </a:lnTo>
                <a:close/>
              </a:path>
              <a:path w="3640454" h="4913630">
                <a:moveTo>
                  <a:pt x="2029124" y="1662339"/>
                </a:moveTo>
                <a:lnTo>
                  <a:pt x="2020391" y="1662339"/>
                </a:lnTo>
                <a:lnTo>
                  <a:pt x="2023619" y="1649639"/>
                </a:lnTo>
                <a:lnTo>
                  <a:pt x="2026307" y="1636939"/>
                </a:lnTo>
                <a:lnTo>
                  <a:pt x="2029079" y="1624239"/>
                </a:lnTo>
                <a:lnTo>
                  <a:pt x="2032504" y="1611539"/>
                </a:lnTo>
                <a:lnTo>
                  <a:pt x="2039879" y="1611539"/>
                </a:lnTo>
                <a:lnTo>
                  <a:pt x="2040651" y="1624239"/>
                </a:lnTo>
                <a:lnTo>
                  <a:pt x="2037620" y="1624239"/>
                </a:lnTo>
                <a:lnTo>
                  <a:pt x="2035052" y="1636939"/>
                </a:lnTo>
                <a:lnTo>
                  <a:pt x="2032433" y="1649639"/>
                </a:lnTo>
                <a:lnTo>
                  <a:pt x="2029124" y="1662339"/>
                </a:lnTo>
                <a:close/>
              </a:path>
              <a:path w="3640454" h="4913630">
                <a:moveTo>
                  <a:pt x="2297469" y="1649639"/>
                </a:moveTo>
                <a:lnTo>
                  <a:pt x="2290326" y="1649639"/>
                </a:lnTo>
                <a:lnTo>
                  <a:pt x="2294116" y="1636939"/>
                </a:lnTo>
                <a:lnTo>
                  <a:pt x="2298021" y="1624239"/>
                </a:lnTo>
                <a:lnTo>
                  <a:pt x="2302021" y="1611539"/>
                </a:lnTo>
                <a:lnTo>
                  <a:pt x="2314186" y="1611539"/>
                </a:lnTo>
                <a:lnTo>
                  <a:pt x="2310727" y="1624239"/>
                </a:lnTo>
                <a:lnTo>
                  <a:pt x="2306894" y="1624239"/>
                </a:lnTo>
                <a:lnTo>
                  <a:pt x="2302527" y="1636939"/>
                </a:lnTo>
                <a:lnTo>
                  <a:pt x="2297469" y="1649639"/>
                </a:lnTo>
                <a:close/>
              </a:path>
              <a:path w="3640454" h="4913630">
                <a:moveTo>
                  <a:pt x="2881642" y="1662339"/>
                </a:moveTo>
                <a:lnTo>
                  <a:pt x="2883505" y="1649639"/>
                </a:lnTo>
                <a:lnTo>
                  <a:pt x="2888908" y="1636939"/>
                </a:lnTo>
                <a:lnTo>
                  <a:pt x="2896454" y="1624239"/>
                </a:lnTo>
                <a:lnTo>
                  <a:pt x="2904748" y="1611539"/>
                </a:lnTo>
                <a:lnTo>
                  <a:pt x="2903209" y="1624239"/>
                </a:lnTo>
                <a:lnTo>
                  <a:pt x="2898089" y="1636939"/>
                </a:lnTo>
                <a:lnTo>
                  <a:pt x="2890521" y="1649639"/>
                </a:lnTo>
                <a:lnTo>
                  <a:pt x="2881642" y="1662339"/>
                </a:lnTo>
                <a:close/>
              </a:path>
              <a:path w="3640454" h="4913630">
                <a:moveTo>
                  <a:pt x="3292605" y="1662339"/>
                </a:moveTo>
                <a:lnTo>
                  <a:pt x="3295309" y="1649639"/>
                </a:lnTo>
                <a:lnTo>
                  <a:pt x="3301923" y="1636939"/>
                </a:lnTo>
                <a:lnTo>
                  <a:pt x="3310756" y="1624239"/>
                </a:lnTo>
                <a:lnTo>
                  <a:pt x="3320119" y="1611539"/>
                </a:lnTo>
                <a:lnTo>
                  <a:pt x="3314923" y="1624239"/>
                </a:lnTo>
                <a:lnTo>
                  <a:pt x="3308565" y="1636939"/>
                </a:lnTo>
                <a:lnTo>
                  <a:pt x="3301105" y="1649639"/>
                </a:lnTo>
                <a:lnTo>
                  <a:pt x="3292605" y="1662339"/>
                </a:lnTo>
                <a:close/>
              </a:path>
              <a:path w="3640454" h="4913630">
                <a:moveTo>
                  <a:pt x="3384621" y="1624239"/>
                </a:moveTo>
                <a:lnTo>
                  <a:pt x="3381307" y="1624239"/>
                </a:lnTo>
                <a:lnTo>
                  <a:pt x="3390370" y="1611539"/>
                </a:lnTo>
                <a:lnTo>
                  <a:pt x="3391496" y="1611539"/>
                </a:lnTo>
                <a:lnTo>
                  <a:pt x="3384621" y="1624239"/>
                </a:lnTo>
                <a:close/>
              </a:path>
              <a:path w="3640454" h="4913630">
                <a:moveTo>
                  <a:pt x="866351" y="1636939"/>
                </a:moveTo>
                <a:lnTo>
                  <a:pt x="851164" y="1636939"/>
                </a:lnTo>
                <a:lnTo>
                  <a:pt x="850214" y="1624239"/>
                </a:lnTo>
                <a:lnTo>
                  <a:pt x="861474" y="1624239"/>
                </a:lnTo>
                <a:lnTo>
                  <a:pt x="866351" y="1636939"/>
                </a:lnTo>
                <a:close/>
              </a:path>
              <a:path w="3640454" h="4913630">
                <a:moveTo>
                  <a:pt x="1533896" y="1636939"/>
                </a:moveTo>
                <a:lnTo>
                  <a:pt x="1523944" y="1636939"/>
                </a:lnTo>
                <a:lnTo>
                  <a:pt x="1523990" y="1624239"/>
                </a:lnTo>
                <a:lnTo>
                  <a:pt x="1533407" y="1624239"/>
                </a:lnTo>
                <a:lnTo>
                  <a:pt x="1533896" y="1636939"/>
                </a:lnTo>
                <a:close/>
              </a:path>
              <a:path w="3640454" h="4913630">
                <a:moveTo>
                  <a:pt x="1789390" y="1636939"/>
                </a:moveTo>
                <a:lnTo>
                  <a:pt x="1779616" y="1636939"/>
                </a:lnTo>
                <a:lnTo>
                  <a:pt x="1779747" y="1624239"/>
                </a:lnTo>
                <a:lnTo>
                  <a:pt x="1789731" y="1624239"/>
                </a:lnTo>
                <a:lnTo>
                  <a:pt x="1789390" y="1636939"/>
                </a:lnTo>
                <a:close/>
              </a:path>
              <a:path w="3640454" h="4913630">
                <a:moveTo>
                  <a:pt x="1870734" y="1636939"/>
                </a:moveTo>
                <a:lnTo>
                  <a:pt x="1862224" y="1636939"/>
                </a:lnTo>
                <a:lnTo>
                  <a:pt x="1862669" y="1624239"/>
                </a:lnTo>
                <a:lnTo>
                  <a:pt x="1873997" y="1624239"/>
                </a:lnTo>
                <a:lnTo>
                  <a:pt x="1870734" y="1636939"/>
                </a:lnTo>
                <a:close/>
              </a:path>
              <a:path w="3640454" h="4913630">
                <a:moveTo>
                  <a:pt x="2194519" y="1675039"/>
                </a:moveTo>
                <a:lnTo>
                  <a:pt x="2187881" y="1675039"/>
                </a:lnTo>
                <a:lnTo>
                  <a:pt x="2190904" y="1662339"/>
                </a:lnTo>
                <a:lnTo>
                  <a:pt x="2194763" y="1649639"/>
                </a:lnTo>
                <a:lnTo>
                  <a:pt x="2199315" y="1636939"/>
                </a:lnTo>
                <a:lnTo>
                  <a:pt x="2204416" y="1624239"/>
                </a:lnTo>
                <a:lnTo>
                  <a:pt x="2207566" y="1624239"/>
                </a:lnTo>
                <a:lnTo>
                  <a:pt x="2210039" y="1636939"/>
                </a:lnTo>
                <a:lnTo>
                  <a:pt x="2211118" y="1636939"/>
                </a:lnTo>
                <a:lnTo>
                  <a:pt x="2207629" y="1649639"/>
                </a:lnTo>
                <a:lnTo>
                  <a:pt x="2203811" y="1649639"/>
                </a:lnTo>
                <a:lnTo>
                  <a:pt x="2199497" y="1662339"/>
                </a:lnTo>
                <a:lnTo>
                  <a:pt x="2194519" y="1675039"/>
                </a:lnTo>
                <a:close/>
              </a:path>
              <a:path w="3640454" h="4913630">
                <a:moveTo>
                  <a:pt x="2776967" y="1675039"/>
                </a:moveTo>
                <a:lnTo>
                  <a:pt x="2779299" y="1662339"/>
                </a:lnTo>
                <a:lnTo>
                  <a:pt x="2784673" y="1649639"/>
                </a:lnTo>
                <a:lnTo>
                  <a:pt x="2791959" y="1636939"/>
                </a:lnTo>
                <a:lnTo>
                  <a:pt x="2800025" y="1624239"/>
                </a:lnTo>
                <a:lnTo>
                  <a:pt x="2796462" y="1636939"/>
                </a:lnTo>
                <a:lnTo>
                  <a:pt x="2791228" y="1649639"/>
                </a:lnTo>
                <a:lnTo>
                  <a:pt x="2784628" y="1662339"/>
                </a:lnTo>
                <a:lnTo>
                  <a:pt x="2776967" y="1675039"/>
                </a:lnTo>
                <a:close/>
              </a:path>
              <a:path w="3640454" h="4913630">
                <a:moveTo>
                  <a:pt x="3393864" y="1636939"/>
                </a:moveTo>
                <a:lnTo>
                  <a:pt x="3391846" y="1636939"/>
                </a:lnTo>
                <a:lnTo>
                  <a:pt x="3394803" y="1632998"/>
                </a:lnTo>
                <a:lnTo>
                  <a:pt x="3393864" y="1636939"/>
                </a:lnTo>
                <a:close/>
              </a:path>
              <a:path w="3640454" h="4913630">
                <a:moveTo>
                  <a:pt x="877045" y="1662339"/>
                </a:moveTo>
                <a:lnTo>
                  <a:pt x="866408" y="1662339"/>
                </a:lnTo>
                <a:lnTo>
                  <a:pt x="861780" y="1649639"/>
                </a:lnTo>
                <a:lnTo>
                  <a:pt x="857707" y="1649639"/>
                </a:lnTo>
                <a:lnTo>
                  <a:pt x="854173" y="1636939"/>
                </a:lnTo>
                <a:lnTo>
                  <a:pt x="870221" y="1636939"/>
                </a:lnTo>
                <a:lnTo>
                  <a:pt x="873610" y="1649639"/>
                </a:lnTo>
                <a:lnTo>
                  <a:pt x="877045" y="1662339"/>
                </a:lnTo>
                <a:close/>
              </a:path>
              <a:path w="3640454" h="4913630">
                <a:moveTo>
                  <a:pt x="964724" y="1649639"/>
                </a:moveTo>
                <a:lnTo>
                  <a:pt x="961782" y="1636939"/>
                </a:lnTo>
                <a:lnTo>
                  <a:pt x="969902" y="1636939"/>
                </a:lnTo>
                <a:lnTo>
                  <a:pt x="964724" y="1649639"/>
                </a:lnTo>
                <a:close/>
              </a:path>
              <a:path w="3640454" h="4913630">
                <a:moveTo>
                  <a:pt x="1537940" y="1675039"/>
                </a:moveTo>
                <a:lnTo>
                  <a:pt x="1528866" y="1675039"/>
                </a:lnTo>
                <a:lnTo>
                  <a:pt x="1527473" y="1662339"/>
                </a:lnTo>
                <a:lnTo>
                  <a:pt x="1525802" y="1649639"/>
                </a:lnTo>
                <a:lnTo>
                  <a:pt x="1524432" y="1636939"/>
                </a:lnTo>
                <a:lnTo>
                  <a:pt x="1535125" y="1636939"/>
                </a:lnTo>
                <a:lnTo>
                  <a:pt x="1536252" y="1649639"/>
                </a:lnTo>
                <a:lnTo>
                  <a:pt x="1538245" y="1662339"/>
                </a:lnTo>
                <a:lnTo>
                  <a:pt x="1537940" y="1675039"/>
                </a:lnTo>
                <a:close/>
              </a:path>
              <a:path w="3640454" h="4913630">
                <a:moveTo>
                  <a:pt x="1623931" y="1662339"/>
                </a:moveTo>
                <a:lnTo>
                  <a:pt x="1612876" y="1662339"/>
                </a:lnTo>
                <a:lnTo>
                  <a:pt x="1612423" y="1649639"/>
                </a:lnTo>
                <a:lnTo>
                  <a:pt x="1613534" y="1636939"/>
                </a:lnTo>
                <a:lnTo>
                  <a:pt x="1619656" y="1636939"/>
                </a:lnTo>
                <a:lnTo>
                  <a:pt x="1621928" y="1649639"/>
                </a:lnTo>
                <a:lnTo>
                  <a:pt x="1623484" y="1649639"/>
                </a:lnTo>
                <a:lnTo>
                  <a:pt x="1623931" y="1662339"/>
                </a:lnTo>
                <a:close/>
              </a:path>
              <a:path w="3640454" h="4913630">
                <a:moveTo>
                  <a:pt x="1788642" y="1649639"/>
                </a:moveTo>
                <a:lnTo>
                  <a:pt x="1779780" y="1649639"/>
                </a:lnTo>
                <a:lnTo>
                  <a:pt x="1779304" y="1636939"/>
                </a:lnTo>
                <a:lnTo>
                  <a:pt x="1789158" y="1636939"/>
                </a:lnTo>
                <a:lnTo>
                  <a:pt x="1788642" y="1649639"/>
                </a:lnTo>
                <a:close/>
              </a:path>
              <a:path w="3640454" h="4913630">
                <a:moveTo>
                  <a:pt x="1866698" y="1675039"/>
                </a:moveTo>
                <a:lnTo>
                  <a:pt x="1857514" y="1675039"/>
                </a:lnTo>
                <a:lnTo>
                  <a:pt x="1858637" y="1662339"/>
                </a:lnTo>
                <a:lnTo>
                  <a:pt x="1859614" y="1649639"/>
                </a:lnTo>
                <a:lnTo>
                  <a:pt x="1860644" y="1649639"/>
                </a:lnTo>
                <a:lnTo>
                  <a:pt x="1861702" y="1636939"/>
                </a:lnTo>
                <a:lnTo>
                  <a:pt x="1872236" y="1636939"/>
                </a:lnTo>
                <a:lnTo>
                  <a:pt x="1869548" y="1649639"/>
                </a:lnTo>
                <a:lnTo>
                  <a:pt x="1868176" y="1662339"/>
                </a:lnTo>
                <a:lnTo>
                  <a:pt x="1866698" y="1675039"/>
                </a:lnTo>
                <a:close/>
              </a:path>
              <a:path w="3640454" h="4913630">
                <a:moveTo>
                  <a:pt x="2674304" y="1687739"/>
                </a:moveTo>
                <a:lnTo>
                  <a:pt x="2668912" y="1687739"/>
                </a:lnTo>
                <a:lnTo>
                  <a:pt x="2667889" y="1675039"/>
                </a:lnTo>
                <a:lnTo>
                  <a:pt x="2673907" y="1675039"/>
                </a:lnTo>
                <a:lnTo>
                  <a:pt x="2679498" y="1662339"/>
                </a:lnTo>
                <a:lnTo>
                  <a:pt x="2685151" y="1649639"/>
                </a:lnTo>
                <a:lnTo>
                  <a:pt x="2691838" y="1636939"/>
                </a:lnTo>
                <a:lnTo>
                  <a:pt x="2696539" y="1636939"/>
                </a:lnTo>
                <a:lnTo>
                  <a:pt x="2694620" y="1649639"/>
                </a:lnTo>
                <a:lnTo>
                  <a:pt x="2692735" y="1649639"/>
                </a:lnTo>
                <a:lnTo>
                  <a:pt x="2686824" y="1662339"/>
                </a:lnTo>
                <a:lnTo>
                  <a:pt x="2683065" y="1662339"/>
                </a:lnTo>
                <a:lnTo>
                  <a:pt x="2679268" y="1675039"/>
                </a:lnTo>
                <a:lnTo>
                  <a:pt x="2674304" y="1687739"/>
                </a:lnTo>
                <a:close/>
              </a:path>
              <a:path w="3640454" h="4913630">
                <a:moveTo>
                  <a:pt x="3175732" y="1675039"/>
                </a:moveTo>
                <a:lnTo>
                  <a:pt x="3180552" y="1662339"/>
                </a:lnTo>
                <a:lnTo>
                  <a:pt x="3188040" y="1649639"/>
                </a:lnTo>
                <a:lnTo>
                  <a:pt x="3196516" y="1636939"/>
                </a:lnTo>
                <a:lnTo>
                  <a:pt x="3200979" y="1636939"/>
                </a:lnTo>
                <a:lnTo>
                  <a:pt x="3194329" y="1649639"/>
                </a:lnTo>
                <a:lnTo>
                  <a:pt x="3185523" y="1662339"/>
                </a:lnTo>
                <a:lnTo>
                  <a:pt x="3175732" y="1675039"/>
                </a:lnTo>
                <a:close/>
              </a:path>
              <a:path w="3640454" h="4913630">
                <a:moveTo>
                  <a:pt x="3398042" y="1700439"/>
                </a:moveTo>
                <a:lnTo>
                  <a:pt x="3397090" y="1687739"/>
                </a:lnTo>
                <a:lnTo>
                  <a:pt x="3399831" y="1687739"/>
                </a:lnTo>
                <a:lnTo>
                  <a:pt x="3410716" y="1675039"/>
                </a:lnTo>
                <a:lnTo>
                  <a:pt x="3439120" y="1636939"/>
                </a:lnTo>
                <a:lnTo>
                  <a:pt x="3435711" y="1649639"/>
                </a:lnTo>
                <a:lnTo>
                  <a:pt x="3428100" y="1662339"/>
                </a:lnTo>
                <a:lnTo>
                  <a:pt x="3415729" y="1675039"/>
                </a:lnTo>
                <a:lnTo>
                  <a:pt x="3398042" y="1700439"/>
                </a:lnTo>
                <a:close/>
              </a:path>
              <a:path w="3640454" h="4913630">
                <a:moveTo>
                  <a:pt x="787345" y="1687739"/>
                </a:moveTo>
                <a:lnTo>
                  <a:pt x="775922" y="1687739"/>
                </a:lnTo>
                <a:lnTo>
                  <a:pt x="772189" y="1675039"/>
                </a:lnTo>
                <a:lnTo>
                  <a:pt x="769166" y="1675039"/>
                </a:lnTo>
                <a:lnTo>
                  <a:pt x="766657" y="1662339"/>
                </a:lnTo>
                <a:lnTo>
                  <a:pt x="764470" y="1649639"/>
                </a:lnTo>
                <a:lnTo>
                  <a:pt x="776457" y="1649639"/>
                </a:lnTo>
                <a:lnTo>
                  <a:pt x="779324" y="1662339"/>
                </a:lnTo>
                <a:lnTo>
                  <a:pt x="782036" y="1662339"/>
                </a:lnTo>
                <a:lnTo>
                  <a:pt x="787164" y="1675039"/>
                </a:lnTo>
                <a:lnTo>
                  <a:pt x="787345" y="1687739"/>
                </a:lnTo>
                <a:close/>
              </a:path>
              <a:path w="3640454" h="4913630">
                <a:moveTo>
                  <a:pt x="1082976" y="1662339"/>
                </a:moveTo>
                <a:lnTo>
                  <a:pt x="1078288" y="1662339"/>
                </a:lnTo>
                <a:lnTo>
                  <a:pt x="1080624" y="1649639"/>
                </a:lnTo>
                <a:lnTo>
                  <a:pt x="1082976" y="1662339"/>
                </a:lnTo>
                <a:close/>
              </a:path>
              <a:path w="3640454" h="4913630">
                <a:moveTo>
                  <a:pt x="1179174" y="1700439"/>
                </a:moveTo>
                <a:lnTo>
                  <a:pt x="1176510" y="1700439"/>
                </a:lnTo>
                <a:lnTo>
                  <a:pt x="1172129" y="1687739"/>
                </a:lnTo>
                <a:lnTo>
                  <a:pt x="1168940" y="1675039"/>
                </a:lnTo>
                <a:lnTo>
                  <a:pt x="1165875" y="1662339"/>
                </a:lnTo>
                <a:lnTo>
                  <a:pt x="1161787" y="1662339"/>
                </a:lnTo>
                <a:lnTo>
                  <a:pt x="1163590" y="1649639"/>
                </a:lnTo>
                <a:lnTo>
                  <a:pt x="1172341" y="1649639"/>
                </a:lnTo>
                <a:lnTo>
                  <a:pt x="1176723" y="1662339"/>
                </a:lnTo>
                <a:lnTo>
                  <a:pt x="1180089" y="1675039"/>
                </a:lnTo>
                <a:lnTo>
                  <a:pt x="1183374" y="1675039"/>
                </a:lnTo>
                <a:lnTo>
                  <a:pt x="1186523" y="1687739"/>
                </a:lnTo>
                <a:lnTo>
                  <a:pt x="1186079" y="1687739"/>
                </a:lnTo>
                <a:lnTo>
                  <a:pt x="1179174" y="1700439"/>
                </a:lnTo>
                <a:close/>
              </a:path>
              <a:path w="3640454" h="4913630">
                <a:moveTo>
                  <a:pt x="1261895" y="1662339"/>
                </a:moveTo>
                <a:lnTo>
                  <a:pt x="1252955" y="1662339"/>
                </a:lnTo>
                <a:lnTo>
                  <a:pt x="1256258" y="1649639"/>
                </a:lnTo>
                <a:lnTo>
                  <a:pt x="1259451" y="1649639"/>
                </a:lnTo>
                <a:lnTo>
                  <a:pt x="1261895" y="1662339"/>
                </a:lnTo>
                <a:close/>
              </a:path>
              <a:path w="3640454" h="4913630">
                <a:moveTo>
                  <a:pt x="2574938" y="1687739"/>
                </a:moveTo>
                <a:lnTo>
                  <a:pt x="2561455" y="1687739"/>
                </a:lnTo>
                <a:lnTo>
                  <a:pt x="2567910" y="1675039"/>
                </a:lnTo>
                <a:lnTo>
                  <a:pt x="2572915" y="1675039"/>
                </a:lnTo>
                <a:lnTo>
                  <a:pt x="2577947" y="1662339"/>
                </a:lnTo>
                <a:lnTo>
                  <a:pt x="2584266" y="1649639"/>
                </a:lnTo>
                <a:lnTo>
                  <a:pt x="2590427" y="1649639"/>
                </a:lnTo>
                <a:lnTo>
                  <a:pt x="2584959" y="1662339"/>
                </a:lnTo>
                <a:lnTo>
                  <a:pt x="2579968" y="1675039"/>
                </a:lnTo>
                <a:lnTo>
                  <a:pt x="2574938" y="1687739"/>
                </a:lnTo>
                <a:close/>
              </a:path>
              <a:path w="3640454" h="4913630">
                <a:moveTo>
                  <a:pt x="3051932" y="1700439"/>
                </a:moveTo>
                <a:lnTo>
                  <a:pt x="3054737" y="1687739"/>
                </a:lnTo>
                <a:lnTo>
                  <a:pt x="3061511" y="1675039"/>
                </a:lnTo>
                <a:lnTo>
                  <a:pt x="3070310" y="1662339"/>
                </a:lnTo>
                <a:lnTo>
                  <a:pt x="3079189" y="1649639"/>
                </a:lnTo>
                <a:lnTo>
                  <a:pt x="3075657" y="1662339"/>
                </a:lnTo>
                <a:lnTo>
                  <a:pt x="3069251" y="1675039"/>
                </a:lnTo>
                <a:lnTo>
                  <a:pt x="3060999" y="1687739"/>
                </a:lnTo>
                <a:lnTo>
                  <a:pt x="3051932" y="1700439"/>
                </a:lnTo>
                <a:close/>
              </a:path>
              <a:path w="3640454" h="4913630">
                <a:moveTo>
                  <a:pt x="1100199" y="1700439"/>
                </a:moveTo>
                <a:lnTo>
                  <a:pt x="1090885" y="1700439"/>
                </a:lnTo>
                <a:lnTo>
                  <a:pt x="1086721" y="1687739"/>
                </a:lnTo>
                <a:lnTo>
                  <a:pt x="1082658" y="1675039"/>
                </a:lnTo>
                <a:lnTo>
                  <a:pt x="1078706" y="1675039"/>
                </a:lnTo>
                <a:lnTo>
                  <a:pt x="1074874" y="1662339"/>
                </a:lnTo>
                <a:lnTo>
                  <a:pt x="1089463" y="1662339"/>
                </a:lnTo>
                <a:lnTo>
                  <a:pt x="1093659" y="1675039"/>
                </a:lnTo>
                <a:lnTo>
                  <a:pt x="1097305" y="1687739"/>
                </a:lnTo>
                <a:lnTo>
                  <a:pt x="1101034" y="1687739"/>
                </a:lnTo>
                <a:lnTo>
                  <a:pt x="1100199" y="1700439"/>
                </a:lnTo>
                <a:close/>
              </a:path>
              <a:path w="3640454" h="4913630">
                <a:moveTo>
                  <a:pt x="1273370" y="1700439"/>
                </a:moveTo>
                <a:lnTo>
                  <a:pt x="1264354" y="1700439"/>
                </a:lnTo>
                <a:lnTo>
                  <a:pt x="1260762" y="1687739"/>
                </a:lnTo>
                <a:lnTo>
                  <a:pt x="1258018" y="1675039"/>
                </a:lnTo>
                <a:lnTo>
                  <a:pt x="1255344" y="1675039"/>
                </a:lnTo>
                <a:lnTo>
                  <a:pt x="1252764" y="1662339"/>
                </a:lnTo>
                <a:lnTo>
                  <a:pt x="1265821" y="1662339"/>
                </a:lnTo>
                <a:lnTo>
                  <a:pt x="1268538" y="1675039"/>
                </a:lnTo>
                <a:lnTo>
                  <a:pt x="1273316" y="1687739"/>
                </a:lnTo>
                <a:lnTo>
                  <a:pt x="1273370" y="1700439"/>
                </a:lnTo>
                <a:close/>
              </a:path>
              <a:path w="3640454" h="4913630">
                <a:moveTo>
                  <a:pt x="1624306" y="1687739"/>
                </a:moveTo>
                <a:lnTo>
                  <a:pt x="1614431" y="1687739"/>
                </a:lnTo>
                <a:lnTo>
                  <a:pt x="1613763" y="1675039"/>
                </a:lnTo>
                <a:lnTo>
                  <a:pt x="1613299" y="1662339"/>
                </a:lnTo>
                <a:lnTo>
                  <a:pt x="1624478" y="1662339"/>
                </a:lnTo>
                <a:lnTo>
                  <a:pt x="1624478" y="1675039"/>
                </a:lnTo>
                <a:lnTo>
                  <a:pt x="1624606" y="1675039"/>
                </a:lnTo>
                <a:lnTo>
                  <a:pt x="1624306" y="1687739"/>
                </a:lnTo>
                <a:close/>
              </a:path>
              <a:path w="3640454" h="4913630">
                <a:moveTo>
                  <a:pt x="1705986" y="1700439"/>
                </a:moveTo>
                <a:lnTo>
                  <a:pt x="1694848" y="1700439"/>
                </a:lnTo>
                <a:lnTo>
                  <a:pt x="1695304" y="1687739"/>
                </a:lnTo>
                <a:lnTo>
                  <a:pt x="1695825" y="1675039"/>
                </a:lnTo>
                <a:lnTo>
                  <a:pt x="1696555" y="1662339"/>
                </a:lnTo>
                <a:lnTo>
                  <a:pt x="1706500" y="1662339"/>
                </a:lnTo>
                <a:lnTo>
                  <a:pt x="1706805" y="1675039"/>
                </a:lnTo>
                <a:lnTo>
                  <a:pt x="1706671" y="1675039"/>
                </a:lnTo>
                <a:lnTo>
                  <a:pt x="1706671" y="1687739"/>
                </a:lnTo>
                <a:lnTo>
                  <a:pt x="1706362" y="1687739"/>
                </a:lnTo>
                <a:lnTo>
                  <a:pt x="1705986" y="1700439"/>
                </a:lnTo>
                <a:close/>
              </a:path>
              <a:path w="3640454" h="4913630">
                <a:moveTo>
                  <a:pt x="1934430" y="1713139"/>
                </a:moveTo>
                <a:lnTo>
                  <a:pt x="1927173" y="1713139"/>
                </a:lnTo>
                <a:lnTo>
                  <a:pt x="1926339" y="1700439"/>
                </a:lnTo>
                <a:lnTo>
                  <a:pt x="1929409" y="1700439"/>
                </a:lnTo>
                <a:lnTo>
                  <a:pt x="1932081" y="1687739"/>
                </a:lnTo>
                <a:lnTo>
                  <a:pt x="1934823" y="1675039"/>
                </a:lnTo>
                <a:lnTo>
                  <a:pt x="1938286" y="1662339"/>
                </a:lnTo>
                <a:lnTo>
                  <a:pt x="1946972" y="1662339"/>
                </a:lnTo>
                <a:lnTo>
                  <a:pt x="1944288" y="1675039"/>
                </a:lnTo>
                <a:lnTo>
                  <a:pt x="1941689" y="1687739"/>
                </a:lnTo>
                <a:lnTo>
                  <a:pt x="1938596" y="1700439"/>
                </a:lnTo>
                <a:lnTo>
                  <a:pt x="1934430" y="1713139"/>
                </a:lnTo>
                <a:close/>
              </a:path>
              <a:path w="3640454" h="4913630">
                <a:moveTo>
                  <a:pt x="2107792" y="1675039"/>
                </a:moveTo>
                <a:lnTo>
                  <a:pt x="2099607" y="1675039"/>
                </a:lnTo>
                <a:lnTo>
                  <a:pt x="2099919" y="1662339"/>
                </a:lnTo>
                <a:lnTo>
                  <a:pt x="2112985" y="1662339"/>
                </a:lnTo>
                <a:lnTo>
                  <a:pt x="2107792" y="1675039"/>
                </a:lnTo>
                <a:close/>
              </a:path>
              <a:path w="3640454" h="4913630">
                <a:moveTo>
                  <a:pt x="2463710" y="1700439"/>
                </a:moveTo>
                <a:lnTo>
                  <a:pt x="2456749" y="1700439"/>
                </a:lnTo>
                <a:lnTo>
                  <a:pt x="2462643" y="1687739"/>
                </a:lnTo>
                <a:lnTo>
                  <a:pt x="2467476" y="1675039"/>
                </a:lnTo>
                <a:lnTo>
                  <a:pt x="2478065" y="1662339"/>
                </a:lnTo>
                <a:lnTo>
                  <a:pt x="2483683" y="1662339"/>
                </a:lnTo>
                <a:lnTo>
                  <a:pt x="2478500" y="1675039"/>
                </a:lnTo>
                <a:lnTo>
                  <a:pt x="2474083" y="1687739"/>
                </a:lnTo>
                <a:lnTo>
                  <a:pt x="2469630" y="1687739"/>
                </a:lnTo>
                <a:lnTo>
                  <a:pt x="2463710" y="1700439"/>
                </a:lnTo>
                <a:close/>
              </a:path>
              <a:path w="3640454" h="4913630">
                <a:moveTo>
                  <a:pt x="3317700" y="1713139"/>
                </a:moveTo>
                <a:lnTo>
                  <a:pt x="3320790" y="1700439"/>
                </a:lnTo>
                <a:lnTo>
                  <a:pt x="3328104" y="1687739"/>
                </a:lnTo>
                <a:lnTo>
                  <a:pt x="3338097" y="1675039"/>
                </a:lnTo>
                <a:lnTo>
                  <a:pt x="3349222" y="1662339"/>
                </a:lnTo>
                <a:lnTo>
                  <a:pt x="3342738" y="1675039"/>
                </a:lnTo>
                <a:lnTo>
                  <a:pt x="3334889" y="1687739"/>
                </a:lnTo>
                <a:lnTo>
                  <a:pt x="3326326" y="1700439"/>
                </a:lnTo>
                <a:lnTo>
                  <a:pt x="3317700" y="1713139"/>
                </a:lnTo>
                <a:close/>
              </a:path>
              <a:path w="3640454" h="4913630">
                <a:moveTo>
                  <a:pt x="1004582" y="1700439"/>
                </a:moveTo>
                <a:lnTo>
                  <a:pt x="989271" y="1700439"/>
                </a:lnTo>
                <a:lnTo>
                  <a:pt x="985280" y="1687739"/>
                </a:lnTo>
                <a:lnTo>
                  <a:pt x="981717" y="1675039"/>
                </a:lnTo>
                <a:lnTo>
                  <a:pt x="990807" y="1675039"/>
                </a:lnTo>
                <a:lnTo>
                  <a:pt x="996203" y="1687739"/>
                </a:lnTo>
                <a:lnTo>
                  <a:pt x="1000709" y="1687739"/>
                </a:lnTo>
                <a:lnTo>
                  <a:pt x="1004582" y="1700439"/>
                </a:lnTo>
                <a:close/>
              </a:path>
              <a:path w="3640454" h="4913630">
                <a:moveTo>
                  <a:pt x="2103330" y="1687739"/>
                </a:moveTo>
                <a:lnTo>
                  <a:pt x="2094053" y="1687739"/>
                </a:lnTo>
                <a:lnTo>
                  <a:pt x="2097150" y="1675039"/>
                </a:lnTo>
                <a:lnTo>
                  <a:pt x="2105768" y="1675039"/>
                </a:lnTo>
                <a:lnTo>
                  <a:pt x="2103330" y="1687739"/>
                </a:lnTo>
                <a:close/>
              </a:path>
              <a:path w="3640454" h="4913630">
                <a:moveTo>
                  <a:pt x="2356606" y="1713139"/>
                </a:moveTo>
                <a:lnTo>
                  <a:pt x="2350011" y="1713139"/>
                </a:lnTo>
                <a:lnTo>
                  <a:pt x="2356403" y="1700439"/>
                </a:lnTo>
                <a:lnTo>
                  <a:pt x="2361668" y="1687739"/>
                </a:lnTo>
                <a:lnTo>
                  <a:pt x="2366995" y="1687739"/>
                </a:lnTo>
                <a:lnTo>
                  <a:pt x="2373007" y="1675039"/>
                </a:lnTo>
                <a:lnTo>
                  <a:pt x="2379475" y="1675039"/>
                </a:lnTo>
                <a:lnTo>
                  <a:pt x="2374682" y="1687739"/>
                </a:lnTo>
                <a:lnTo>
                  <a:pt x="2369367" y="1700439"/>
                </a:lnTo>
                <a:lnTo>
                  <a:pt x="2363389" y="1700439"/>
                </a:lnTo>
                <a:lnTo>
                  <a:pt x="2356606" y="1713139"/>
                </a:lnTo>
                <a:close/>
              </a:path>
              <a:path w="3640454" h="4913630">
                <a:moveTo>
                  <a:pt x="2934159" y="1725839"/>
                </a:moveTo>
                <a:lnTo>
                  <a:pt x="2939250" y="1713139"/>
                </a:lnTo>
                <a:lnTo>
                  <a:pt x="2946024" y="1700439"/>
                </a:lnTo>
                <a:lnTo>
                  <a:pt x="2953802" y="1687739"/>
                </a:lnTo>
                <a:lnTo>
                  <a:pt x="2961905" y="1675039"/>
                </a:lnTo>
                <a:lnTo>
                  <a:pt x="2956634" y="1687739"/>
                </a:lnTo>
                <a:lnTo>
                  <a:pt x="2950140" y="1700439"/>
                </a:lnTo>
                <a:lnTo>
                  <a:pt x="2942591" y="1713139"/>
                </a:lnTo>
                <a:lnTo>
                  <a:pt x="2934159" y="1725839"/>
                </a:lnTo>
                <a:close/>
              </a:path>
              <a:path w="3640454" h="4913630">
                <a:moveTo>
                  <a:pt x="3335565" y="1725839"/>
                </a:moveTo>
                <a:lnTo>
                  <a:pt x="3338285" y="1713139"/>
                </a:lnTo>
                <a:lnTo>
                  <a:pt x="3344645" y="1700439"/>
                </a:lnTo>
                <a:lnTo>
                  <a:pt x="3353721" y="1687739"/>
                </a:lnTo>
                <a:lnTo>
                  <a:pt x="3364593" y="1675039"/>
                </a:lnTo>
                <a:lnTo>
                  <a:pt x="3358787" y="1687739"/>
                </a:lnTo>
                <a:lnTo>
                  <a:pt x="3351957" y="1700439"/>
                </a:lnTo>
                <a:lnTo>
                  <a:pt x="3344187" y="1713139"/>
                </a:lnTo>
                <a:lnTo>
                  <a:pt x="3335565" y="1725839"/>
                </a:lnTo>
                <a:close/>
              </a:path>
              <a:path w="3640454" h="4913630">
                <a:moveTo>
                  <a:pt x="703704" y="1700439"/>
                </a:moveTo>
                <a:lnTo>
                  <a:pt x="688572" y="1700439"/>
                </a:lnTo>
                <a:lnTo>
                  <a:pt x="688878" y="1687739"/>
                </a:lnTo>
                <a:lnTo>
                  <a:pt x="702159" y="1687739"/>
                </a:lnTo>
                <a:lnTo>
                  <a:pt x="703704" y="1700439"/>
                </a:lnTo>
                <a:close/>
              </a:path>
              <a:path w="3640454" h="4913630">
                <a:moveTo>
                  <a:pt x="1367798" y="1700439"/>
                </a:moveTo>
                <a:lnTo>
                  <a:pt x="1358243" y="1700439"/>
                </a:lnTo>
                <a:lnTo>
                  <a:pt x="1365547" y="1687739"/>
                </a:lnTo>
                <a:lnTo>
                  <a:pt x="1367798" y="1700439"/>
                </a:lnTo>
                <a:close/>
              </a:path>
              <a:path w="3640454" h="4913630">
                <a:moveTo>
                  <a:pt x="1779011" y="1725839"/>
                </a:moveTo>
                <a:lnTo>
                  <a:pt x="1768970" y="1725839"/>
                </a:lnTo>
                <a:lnTo>
                  <a:pt x="1773630" y="1700439"/>
                </a:lnTo>
                <a:lnTo>
                  <a:pt x="1775565" y="1687739"/>
                </a:lnTo>
                <a:lnTo>
                  <a:pt x="1784215" y="1687739"/>
                </a:lnTo>
                <a:lnTo>
                  <a:pt x="1783038" y="1700439"/>
                </a:lnTo>
                <a:lnTo>
                  <a:pt x="1781735" y="1713139"/>
                </a:lnTo>
                <a:lnTo>
                  <a:pt x="1779011" y="1725839"/>
                </a:lnTo>
                <a:close/>
              </a:path>
              <a:path w="3640454" h="4913630">
                <a:moveTo>
                  <a:pt x="2098213" y="1700439"/>
                </a:moveTo>
                <a:lnTo>
                  <a:pt x="2088478" y="1700439"/>
                </a:lnTo>
                <a:lnTo>
                  <a:pt x="2091186" y="1687739"/>
                </a:lnTo>
                <a:lnTo>
                  <a:pt x="2100792" y="1687739"/>
                </a:lnTo>
                <a:lnTo>
                  <a:pt x="2098213" y="1700439"/>
                </a:lnTo>
                <a:close/>
              </a:path>
              <a:path w="3640454" h="4913630">
                <a:moveTo>
                  <a:pt x="2278938" y="1700439"/>
                </a:moveTo>
                <a:lnTo>
                  <a:pt x="2264293" y="1700439"/>
                </a:lnTo>
                <a:lnTo>
                  <a:pt x="2267513" y="1687739"/>
                </a:lnTo>
                <a:lnTo>
                  <a:pt x="2272805" y="1687739"/>
                </a:lnTo>
                <a:lnTo>
                  <a:pt x="2278938" y="1700439"/>
                </a:lnTo>
                <a:close/>
              </a:path>
              <a:path w="3640454" h="4913630">
                <a:moveTo>
                  <a:pt x="2566965" y="1700439"/>
                </a:moveTo>
                <a:lnTo>
                  <a:pt x="2564382" y="1700439"/>
                </a:lnTo>
                <a:lnTo>
                  <a:pt x="2560972" y="1687739"/>
                </a:lnTo>
                <a:lnTo>
                  <a:pt x="2568798" y="1687739"/>
                </a:lnTo>
                <a:lnTo>
                  <a:pt x="2566965" y="1700439"/>
                </a:lnTo>
                <a:close/>
              </a:path>
              <a:path w="3640454" h="4913630">
                <a:moveTo>
                  <a:pt x="2828838" y="1738539"/>
                </a:moveTo>
                <a:lnTo>
                  <a:pt x="2833892" y="1725839"/>
                </a:lnTo>
                <a:lnTo>
                  <a:pt x="2840132" y="1713139"/>
                </a:lnTo>
                <a:lnTo>
                  <a:pt x="2847698" y="1700439"/>
                </a:lnTo>
                <a:lnTo>
                  <a:pt x="2856725" y="1687739"/>
                </a:lnTo>
                <a:lnTo>
                  <a:pt x="2854212" y="1700439"/>
                </a:lnTo>
                <a:lnTo>
                  <a:pt x="2848073" y="1713139"/>
                </a:lnTo>
                <a:lnTo>
                  <a:pt x="2839288" y="1725839"/>
                </a:lnTo>
                <a:lnTo>
                  <a:pt x="2828838" y="1738539"/>
                </a:lnTo>
                <a:close/>
              </a:path>
              <a:path w="3640454" h="4913630">
                <a:moveTo>
                  <a:pt x="702934" y="1713139"/>
                </a:moveTo>
                <a:lnTo>
                  <a:pt x="695196" y="1713139"/>
                </a:lnTo>
                <a:lnTo>
                  <a:pt x="690661" y="1700439"/>
                </a:lnTo>
                <a:lnTo>
                  <a:pt x="705185" y="1700439"/>
                </a:lnTo>
                <a:lnTo>
                  <a:pt x="702934" y="1713139"/>
                </a:lnTo>
                <a:close/>
              </a:path>
              <a:path w="3640454" h="4913630">
                <a:moveTo>
                  <a:pt x="912688" y="1738539"/>
                </a:moveTo>
                <a:lnTo>
                  <a:pt x="902467" y="1738539"/>
                </a:lnTo>
                <a:lnTo>
                  <a:pt x="893479" y="1713139"/>
                </a:lnTo>
                <a:lnTo>
                  <a:pt x="889941" y="1713139"/>
                </a:lnTo>
                <a:lnTo>
                  <a:pt x="886580" y="1700439"/>
                </a:lnTo>
                <a:lnTo>
                  <a:pt x="901257" y="1700439"/>
                </a:lnTo>
                <a:lnTo>
                  <a:pt x="905455" y="1713139"/>
                </a:lnTo>
                <a:lnTo>
                  <a:pt x="909232" y="1725839"/>
                </a:lnTo>
                <a:lnTo>
                  <a:pt x="913434" y="1725839"/>
                </a:lnTo>
                <a:lnTo>
                  <a:pt x="912688" y="1738539"/>
                </a:lnTo>
                <a:close/>
              </a:path>
              <a:path w="3640454" h="4913630">
                <a:moveTo>
                  <a:pt x="1008548" y="1713139"/>
                </a:moveTo>
                <a:lnTo>
                  <a:pt x="999256" y="1713139"/>
                </a:lnTo>
                <a:lnTo>
                  <a:pt x="993870" y="1700439"/>
                </a:lnTo>
                <a:lnTo>
                  <a:pt x="1008074" y="1700439"/>
                </a:lnTo>
                <a:lnTo>
                  <a:pt x="1008548" y="1713139"/>
                </a:lnTo>
                <a:close/>
              </a:path>
              <a:path w="3640454" h="4913630">
                <a:moveTo>
                  <a:pt x="1370602" y="1713139"/>
                </a:moveTo>
                <a:lnTo>
                  <a:pt x="1359139" y="1713139"/>
                </a:lnTo>
                <a:lnTo>
                  <a:pt x="1356629" y="1700439"/>
                </a:lnTo>
                <a:lnTo>
                  <a:pt x="1368629" y="1700439"/>
                </a:lnTo>
                <a:lnTo>
                  <a:pt x="1370602" y="1713139"/>
                </a:lnTo>
                <a:close/>
              </a:path>
              <a:path w="3640454" h="4913630">
                <a:moveTo>
                  <a:pt x="1462388" y="1751239"/>
                </a:moveTo>
                <a:lnTo>
                  <a:pt x="1452699" y="1751239"/>
                </a:lnTo>
                <a:lnTo>
                  <a:pt x="1449563" y="1725839"/>
                </a:lnTo>
                <a:lnTo>
                  <a:pt x="1448369" y="1713139"/>
                </a:lnTo>
                <a:lnTo>
                  <a:pt x="1447951" y="1713139"/>
                </a:lnTo>
                <a:lnTo>
                  <a:pt x="1447986" y="1700439"/>
                </a:lnTo>
                <a:lnTo>
                  <a:pt x="1458040" y="1700439"/>
                </a:lnTo>
                <a:lnTo>
                  <a:pt x="1459742" y="1713139"/>
                </a:lnTo>
                <a:lnTo>
                  <a:pt x="1460840" y="1725839"/>
                </a:lnTo>
                <a:lnTo>
                  <a:pt x="1462695" y="1738539"/>
                </a:lnTo>
                <a:lnTo>
                  <a:pt x="1462890" y="1738539"/>
                </a:lnTo>
                <a:lnTo>
                  <a:pt x="1462388" y="1751239"/>
                </a:lnTo>
                <a:close/>
              </a:path>
              <a:path w="3640454" h="4913630">
                <a:moveTo>
                  <a:pt x="1704710" y="1713139"/>
                </a:moveTo>
                <a:lnTo>
                  <a:pt x="1696036" y="1713139"/>
                </a:lnTo>
                <a:lnTo>
                  <a:pt x="1694402" y="1700439"/>
                </a:lnTo>
                <a:lnTo>
                  <a:pt x="1705093" y="1700439"/>
                </a:lnTo>
                <a:lnTo>
                  <a:pt x="1704710" y="1713139"/>
                </a:lnTo>
                <a:close/>
              </a:path>
              <a:path w="3640454" h="4913630">
                <a:moveTo>
                  <a:pt x="1996568" y="1751239"/>
                </a:moveTo>
                <a:lnTo>
                  <a:pt x="1987694" y="1751239"/>
                </a:lnTo>
                <a:lnTo>
                  <a:pt x="1988142" y="1738539"/>
                </a:lnTo>
                <a:lnTo>
                  <a:pt x="1992681" y="1725839"/>
                </a:lnTo>
                <a:lnTo>
                  <a:pt x="1996291" y="1725839"/>
                </a:lnTo>
                <a:lnTo>
                  <a:pt x="1999978" y="1713139"/>
                </a:lnTo>
                <a:lnTo>
                  <a:pt x="2004610" y="1700439"/>
                </a:lnTo>
                <a:lnTo>
                  <a:pt x="2012312" y="1700439"/>
                </a:lnTo>
                <a:lnTo>
                  <a:pt x="2012368" y="1713139"/>
                </a:lnTo>
                <a:lnTo>
                  <a:pt x="2004907" y="1725839"/>
                </a:lnTo>
                <a:lnTo>
                  <a:pt x="2001337" y="1738539"/>
                </a:lnTo>
                <a:lnTo>
                  <a:pt x="1996568" y="1751239"/>
                </a:lnTo>
                <a:close/>
              </a:path>
              <a:path w="3640454" h="4913630">
                <a:moveTo>
                  <a:pt x="2092846" y="1713139"/>
                </a:moveTo>
                <a:lnTo>
                  <a:pt x="2086516" y="1713139"/>
                </a:lnTo>
                <a:lnTo>
                  <a:pt x="2084671" y="1700439"/>
                </a:lnTo>
                <a:lnTo>
                  <a:pt x="2094485" y="1700439"/>
                </a:lnTo>
                <a:lnTo>
                  <a:pt x="2092846" y="1713139"/>
                </a:lnTo>
                <a:close/>
              </a:path>
              <a:path w="3640454" h="4913630">
                <a:moveTo>
                  <a:pt x="2259534" y="1725839"/>
                </a:moveTo>
                <a:lnTo>
                  <a:pt x="2249865" y="1725839"/>
                </a:lnTo>
                <a:lnTo>
                  <a:pt x="2252879" y="1713139"/>
                </a:lnTo>
                <a:lnTo>
                  <a:pt x="2256099" y="1713139"/>
                </a:lnTo>
                <a:lnTo>
                  <a:pt x="2259634" y="1700439"/>
                </a:lnTo>
                <a:lnTo>
                  <a:pt x="2270183" y="1700439"/>
                </a:lnTo>
                <a:lnTo>
                  <a:pt x="2264053" y="1713139"/>
                </a:lnTo>
                <a:lnTo>
                  <a:pt x="2259534" y="1725839"/>
                </a:lnTo>
                <a:close/>
              </a:path>
              <a:path w="3640454" h="4913630">
                <a:moveTo>
                  <a:pt x="3246773" y="1738539"/>
                </a:moveTo>
                <a:lnTo>
                  <a:pt x="3235831" y="1738539"/>
                </a:lnTo>
                <a:lnTo>
                  <a:pt x="3241759" y="1725839"/>
                </a:lnTo>
                <a:lnTo>
                  <a:pt x="3248590" y="1725839"/>
                </a:lnTo>
                <a:lnTo>
                  <a:pt x="3256245" y="1713139"/>
                </a:lnTo>
                <a:lnTo>
                  <a:pt x="3264646" y="1700439"/>
                </a:lnTo>
                <a:lnTo>
                  <a:pt x="3262085" y="1713139"/>
                </a:lnTo>
                <a:lnTo>
                  <a:pt x="3255826" y="1725839"/>
                </a:lnTo>
                <a:lnTo>
                  <a:pt x="3246773" y="1738539"/>
                </a:lnTo>
                <a:close/>
              </a:path>
              <a:path w="3640454" h="4913630">
                <a:moveTo>
                  <a:pt x="1376374" y="1738539"/>
                </a:moveTo>
                <a:lnTo>
                  <a:pt x="1365881" y="1738539"/>
                </a:lnTo>
                <a:lnTo>
                  <a:pt x="1363104" y="1725839"/>
                </a:lnTo>
                <a:lnTo>
                  <a:pt x="1361089" y="1713139"/>
                </a:lnTo>
                <a:lnTo>
                  <a:pt x="1372461" y="1713139"/>
                </a:lnTo>
                <a:lnTo>
                  <a:pt x="1376007" y="1725839"/>
                </a:lnTo>
                <a:lnTo>
                  <a:pt x="1376374" y="1738539"/>
                </a:lnTo>
                <a:close/>
              </a:path>
              <a:path w="3640454" h="4913630">
                <a:moveTo>
                  <a:pt x="1544975" y="1763939"/>
                </a:moveTo>
                <a:lnTo>
                  <a:pt x="1535482" y="1763939"/>
                </a:lnTo>
                <a:lnTo>
                  <a:pt x="1535086" y="1751239"/>
                </a:lnTo>
                <a:lnTo>
                  <a:pt x="1534834" y="1738539"/>
                </a:lnTo>
                <a:lnTo>
                  <a:pt x="1534437" y="1713139"/>
                </a:lnTo>
                <a:lnTo>
                  <a:pt x="1543576" y="1713139"/>
                </a:lnTo>
                <a:lnTo>
                  <a:pt x="1544535" y="1725839"/>
                </a:lnTo>
                <a:lnTo>
                  <a:pt x="1544896" y="1738539"/>
                </a:lnTo>
                <a:lnTo>
                  <a:pt x="1545164" y="1738539"/>
                </a:lnTo>
                <a:lnTo>
                  <a:pt x="1545164" y="1751239"/>
                </a:lnTo>
                <a:lnTo>
                  <a:pt x="1545321" y="1751239"/>
                </a:lnTo>
                <a:lnTo>
                  <a:pt x="1544975" y="1763939"/>
                </a:lnTo>
                <a:close/>
              </a:path>
              <a:path w="3640454" h="4913630">
                <a:moveTo>
                  <a:pt x="1844068" y="1763939"/>
                </a:moveTo>
                <a:lnTo>
                  <a:pt x="1834265" y="1763939"/>
                </a:lnTo>
                <a:lnTo>
                  <a:pt x="1837501" y="1751239"/>
                </a:lnTo>
                <a:lnTo>
                  <a:pt x="1840109" y="1738539"/>
                </a:lnTo>
                <a:lnTo>
                  <a:pt x="1842775" y="1725839"/>
                </a:lnTo>
                <a:lnTo>
                  <a:pt x="1846396" y="1713139"/>
                </a:lnTo>
                <a:lnTo>
                  <a:pt x="1855386" y="1713139"/>
                </a:lnTo>
                <a:lnTo>
                  <a:pt x="1854681" y="1725839"/>
                </a:lnTo>
                <a:lnTo>
                  <a:pt x="1849593" y="1738539"/>
                </a:lnTo>
                <a:lnTo>
                  <a:pt x="1846895" y="1751239"/>
                </a:lnTo>
                <a:lnTo>
                  <a:pt x="1844068" y="1763939"/>
                </a:lnTo>
                <a:close/>
              </a:path>
              <a:path w="3640454" h="4913630">
                <a:moveTo>
                  <a:pt x="2156078" y="1751239"/>
                </a:moveTo>
                <a:lnTo>
                  <a:pt x="2142437" y="1751239"/>
                </a:lnTo>
                <a:lnTo>
                  <a:pt x="2148623" y="1738539"/>
                </a:lnTo>
                <a:lnTo>
                  <a:pt x="2153507" y="1738539"/>
                </a:lnTo>
                <a:lnTo>
                  <a:pt x="2158439" y="1725839"/>
                </a:lnTo>
                <a:lnTo>
                  <a:pt x="2164694" y="1713139"/>
                </a:lnTo>
                <a:lnTo>
                  <a:pt x="2170839" y="1713139"/>
                </a:lnTo>
                <a:lnTo>
                  <a:pt x="2170868" y="1725839"/>
                </a:lnTo>
                <a:lnTo>
                  <a:pt x="2165456" y="1725839"/>
                </a:lnTo>
                <a:lnTo>
                  <a:pt x="2160784" y="1738539"/>
                </a:lnTo>
                <a:lnTo>
                  <a:pt x="2156078" y="1751239"/>
                </a:lnTo>
                <a:close/>
              </a:path>
              <a:path w="3640454" h="4913630">
                <a:moveTo>
                  <a:pt x="2732593" y="1751239"/>
                </a:moveTo>
                <a:lnTo>
                  <a:pt x="2724645" y="1751239"/>
                </a:lnTo>
                <a:lnTo>
                  <a:pt x="2728111" y="1738539"/>
                </a:lnTo>
                <a:lnTo>
                  <a:pt x="2734641" y="1725839"/>
                </a:lnTo>
                <a:lnTo>
                  <a:pt x="2743183" y="1725839"/>
                </a:lnTo>
                <a:lnTo>
                  <a:pt x="2752688" y="1713139"/>
                </a:lnTo>
                <a:lnTo>
                  <a:pt x="2748011" y="1725839"/>
                </a:lnTo>
                <a:lnTo>
                  <a:pt x="2740847" y="1738539"/>
                </a:lnTo>
                <a:lnTo>
                  <a:pt x="2732593" y="1751239"/>
                </a:lnTo>
                <a:close/>
              </a:path>
              <a:path w="3640454" h="4913630">
                <a:moveTo>
                  <a:pt x="3121951" y="1763939"/>
                </a:moveTo>
                <a:lnTo>
                  <a:pt x="3124688" y="1751239"/>
                </a:lnTo>
                <a:lnTo>
                  <a:pt x="3130991" y="1738539"/>
                </a:lnTo>
                <a:lnTo>
                  <a:pt x="3140095" y="1725839"/>
                </a:lnTo>
                <a:lnTo>
                  <a:pt x="3151234" y="1713139"/>
                </a:lnTo>
                <a:lnTo>
                  <a:pt x="3146846" y="1725839"/>
                </a:lnTo>
                <a:lnTo>
                  <a:pt x="3139595" y="1738539"/>
                </a:lnTo>
                <a:lnTo>
                  <a:pt x="3130843" y="1751239"/>
                </a:lnTo>
                <a:lnTo>
                  <a:pt x="3121951" y="1763939"/>
                </a:lnTo>
                <a:close/>
              </a:path>
              <a:path w="3640454" h="4913630">
                <a:moveTo>
                  <a:pt x="808628" y="1738539"/>
                </a:moveTo>
                <a:lnTo>
                  <a:pt x="795697" y="1738539"/>
                </a:lnTo>
                <a:lnTo>
                  <a:pt x="792709" y="1725839"/>
                </a:lnTo>
                <a:lnTo>
                  <a:pt x="804358" y="1725839"/>
                </a:lnTo>
                <a:lnTo>
                  <a:pt x="808628" y="1738539"/>
                </a:lnTo>
                <a:close/>
              </a:path>
              <a:path w="3640454" h="4913630">
                <a:moveTo>
                  <a:pt x="1118502" y="1738539"/>
                </a:moveTo>
                <a:lnTo>
                  <a:pt x="1108821" y="1738539"/>
                </a:lnTo>
                <a:lnTo>
                  <a:pt x="1110879" y="1725839"/>
                </a:lnTo>
                <a:lnTo>
                  <a:pt x="1116767" y="1725839"/>
                </a:lnTo>
                <a:lnTo>
                  <a:pt x="1118502" y="1738539"/>
                </a:lnTo>
                <a:close/>
              </a:path>
              <a:path w="3640454" h="4913630">
                <a:moveTo>
                  <a:pt x="1202862" y="1738539"/>
                </a:moveTo>
                <a:lnTo>
                  <a:pt x="1190322" y="1738539"/>
                </a:lnTo>
                <a:lnTo>
                  <a:pt x="1192483" y="1725839"/>
                </a:lnTo>
                <a:lnTo>
                  <a:pt x="1201892" y="1725839"/>
                </a:lnTo>
                <a:lnTo>
                  <a:pt x="1202862" y="1738539"/>
                </a:lnTo>
                <a:close/>
              </a:path>
              <a:path w="3640454" h="4913630">
                <a:moveTo>
                  <a:pt x="1624038" y="1751239"/>
                </a:moveTo>
                <a:lnTo>
                  <a:pt x="1614198" y="1751239"/>
                </a:lnTo>
                <a:lnTo>
                  <a:pt x="1614073" y="1738539"/>
                </a:lnTo>
                <a:lnTo>
                  <a:pt x="1614340" y="1738539"/>
                </a:lnTo>
                <a:lnTo>
                  <a:pt x="1615889" y="1725839"/>
                </a:lnTo>
                <a:lnTo>
                  <a:pt x="1622578" y="1725839"/>
                </a:lnTo>
                <a:lnTo>
                  <a:pt x="1624343" y="1738539"/>
                </a:lnTo>
                <a:lnTo>
                  <a:pt x="1624038" y="1751239"/>
                </a:lnTo>
                <a:close/>
              </a:path>
              <a:path w="3640454" h="4913630">
                <a:moveTo>
                  <a:pt x="1777707" y="1738539"/>
                </a:moveTo>
                <a:lnTo>
                  <a:pt x="1767773" y="1738539"/>
                </a:lnTo>
                <a:lnTo>
                  <a:pt x="1768861" y="1725839"/>
                </a:lnTo>
                <a:lnTo>
                  <a:pt x="1778376" y="1725839"/>
                </a:lnTo>
                <a:lnTo>
                  <a:pt x="1777707" y="1738539"/>
                </a:lnTo>
                <a:close/>
              </a:path>
              <a:path w="3640454" h="4913630">
                <a:moveTo>
                  <a:pt x="2252804" y="1738539"/>
                </a:moveTo>
                <a:lnTo>
                  <a:pt x="2246145" y="1738539"/>
                </a:lnTo>
                <a:lnTo>
                  <a:pt x="2245652" y="1725839"/>
                </a:lnTo>
                <a:lnTo>
                  <a:pt x="2254195" y="1725839"/>
                </a:lnTo>
                <a:lnTo>
                  <a:pt x="2252804" y="1738539"/>
                </a:lnTo>
                <a:close/>
              </a:path>
              <a:path w="3640454" h="4913630">
                <a:moveTo>
                  <a:pt x="2541151" y="1738539"/>
                </a:moveTo>
                <a:lnTo>
                  <a:pt x="2536109" y="1738539"/>
                </a:lnTo>
                <a:lnTo>
                  <a:pt x="2538313" y="1725839"/>
                </a:lnTo>
                <a:lnTo>
                  <a:pt x="2540482" y="1725839"/>
                </a:lnTo>
                <a:lnTo>
                  <a:pt x="2541151" y="1738539"/>
                </a:lnTo>
                <a:close/>
              </a:path>
              <a:path w="3640454" h="4913630">
                <a:moveTo>
                  <a:pt x="2624338" y="1763939"/>
                </a:moveTo>
                <a:lnTo>
                  <a:pt x="2617239" y="1763939"/>
                </a:lnTo>
                <a:lnTo>
                  <a:pt x="2624253" y="1751239"/>
                </a:lnTo>
                <a:lnTo>
                  <a:pt x="2635199" y="1738539"/>
                </a:lnTo>
                <a:lnTo>
                  <a:pt x="2642032" y="1725839"/>
                </a:lnTo>
                <a:lnTo>
                  <a:pt x="2646734" y="1725839"/>
                </a:lnTo>
                <a:lnTo>
                  <a:pt x="2635896" y="1751239"/>
                </a:lnTo>
                <a:lnTo>
                  <a:pt x="2630880" y="1751239"/>
                </a:lnTo>
                <a:lnTo>
                  <a:pt x="2624338" y="1763939"/>
                </a:lnTo>
                <a:close/>
              </a:path>
              <a:path w="3640454" h="4913630">
                <a:moveTo>
                  <a:pt x="3374581" y="1731430"/>
                </a:moveTo>
                <a:lnTo>
                  <a:pt x="3377912" y="1725839"/>
                </a:lnTo>
                <a:lnTo>
                  <a:pt x="3380345" y="1725839"/>
                </a:lnTo>
                <a:lnTo>
                  <a:pt x="3374581" y="1731430"/>
                </a:lnTo>
                <a:close/>
              </a:path>
              <a:path w="3640454" h="4913630">
                <a:moveTo>
                  <a:pt x="3335258" y="1776639"/>
                </a:moveTo>
                <a:lnTo>
                  <a:pt x="3344963" y="1763939"/>
                </a:lnTo>
                <a:lnTo>
                  <a:pt x="3355543" y="1751239"/>
                </a:lnTo>
                <a:lnTo>
                  <a:pt x="3367253" y="1738539"/>
                </a:lnTo>
                <a:lnTo>
                  <a:pt x="3374581" y="1731430"/>
                </a:lnTo>
                <a:lnTo>
                  <a:pt x="3370346" y="1738539"/>
                </a:lnTo>
                <a:lnTo>
                  <a:pt x="3356508" y="1763939"/>
                </a:lnTo>
                <a:lnTo>
                  <a:pt x="3335258" y="1776639"/>
                </a:lnTo>
                <a:close/>
              </a:path>
              <a:path w="3640454" h="4913630">
                <a:moveTo>
                  <a:pt x="717097" y="1751239"/>
                </a:moveTo>
                <a:lnTo>
                  <a:pt x="705480" y="1751239"/>
                </a:lnTo>
                <a:lnTo>
                  <a:pt x="712401" y="1738539"/>
                </a:lnTo>
                <a:lnTo>
                  <a:pt x="715835" y="1738539"/>
                </a:lnTo>
                <a:lnTo>
                  <a:pt x="717097" y="1751239"/>
                </a:lnTo>
                <a:close/>
              </a:path>
              <a:path w="3640454" h="4913630">
                <a:moveTo>
                  <a:pt x="818782" y="1763939"/>
                </a:moveTo>
                <a:lnTo>
                  <a:pt x="805937" y="1763939"/>
                </a:lnTo>
                <a:lnTo>
                  <a:pt x="802404" y="1751239"/>
                </a:lnTo>
                <a:lnTo>
                  <a:pt x="798959" y="1738539"/>
                </a:lnTo>
                <a:lnTo>
                  <a:pt x="811635" y="1738539"/>
                </a:lnTo>
                <a:lnTo>
                  <a:pt x="814592" y="1751239"/>
                </a:lnTo>
                <a:lnTo>
                  <a:pt x="818965" y="1751239"/>
                </a:lnTo>
                <a:lnTo>
                  <a:pt x="818782" y="1763939"/>
                </a:lnTo>
                <a:close/>
              </a:path>
              <a:path w="3640454" h="4913630">
                <a:moveTo>
                  <a:pt x="1028817" y="1751239"/>
                </a:moveTo>
                <a:lnTo>
                  <a:pt x="1021149" y="1751239"/>
                </a:lnTo>
                <a:lnTo>
                  <a:pt x="1023801" y="1738539"/>
                </a:lnTo>
                <a:lnTo>
                  <a:pt x="1027047" y="1738539"/>
                </a:lnTo>
                <a:lnTo>
                  <a:pt x="1028817" y="1751239"/>
                </a:lnTo>
                <a:close/>
              </a:path>
              <a:path w="3640454" h="4913630">
                <a:moveTo>
                  <a:pt x="1126196" y="1751239"/>
                </a:moveTo>
                <a:lnTo>
                  <a:pt x="1111451" y="1751239"/>
                </a:lnTo>
                <a:lnTo>
                  <a:pt x="1107635" y="1738539"/>
                </a:lnTo>
                <a:lnTo>
                  <a:pt x="1122830" y="1738539"/>
                </a:lnTo>
                <a:lnTo>
                  <a:pt x="1126196" y="1751239"/>
                </a:lnTo>
                <a:close/>
              </a:path>
              <a:path w="3640454" h="4913630">
                <a:moveTo>
                  <a:pt x="1211754" y="1776639"/>
                </a:moveTo>
                <a:lnTo>
                  <a:pt x="1202945" y="1776639"/>
                </a:lnTo>
                <a:lnTo>
                  <a:pt x="1199371" y="1763939"/>
                </a:lnTo>
                <a:lnTo>
                  <a:pt x="1196620" y="1751239"/>
                </a:lnTo>
                <a:lnTo>
                  <a:pt x="1193969" y="1738539"/>
                </a:lnTo>
                <a:lnTo>
                  <a:pt x="1205653" y="1738539"/>
                </a:lnTo>
                <a:lnTo>
                  <a:pt x="1208365" y="1751239"/>
                </a:lnTo>
                <a:lnTo>
                  <a:pt x="1210959" y="1751239"/>
                </a:lnTo>
                <a:lnTo>
                  <a:pt x="1213401" y="1763939"/>
                </a:lnTo>
                <a:lnTo>
                  <a:pt x="1214500" y="1763939"/>
                </a:lnTo>
                <a:lnTo>
                  <a:pt x="1211754" y="1776639"/>
                </a:lnTo>
                <a:close/>
              </a:path>
              <a:path w="3640454" h="4913630">
                <a:moveTo>
                  <a:pt x="1289595" y="1751239"/>
                </a:moveTo>
                <a:lnTo>
                  <a:pt x="1278717" y="1751239"/>
                </a:lnTo>
                <a:lnTo>
                  <a:pt x="1276933" y="1738539"/>
                </a:lnTo>
                <a:lnTo>
                  <a:pt x="1286587" y="1738539"/>
                </a:lnTo>
                <a:lnTo>
                  <a:pt x="1289595" y="1751239"/>
                </a:lnTo>
                <a:close/>
              </a:path>
              <a:path w="3640454" h="4913630">
                <a:moveTo>
                  <a:pt x="2411246" y="1789339"/>
                </a:moveTo>
                <a:lnTo>
                  <a:pt x="2405781" y="1789339"/>
                </a:lnTo>
                <a:lnTo>
                  <a:pt x="2404962" y="1776639"/>
                </a:lnTo>
                <a:lnTo>
                  <a:pt x="2411972" y="1763939"/>
                </a:lnTo>
                <a:lnTo>
                  <a:pt x="2417659" y="1763939"/>
                </a:lnTo>
                <a:lnTo>
                  <a:pt x="2423399" y="1751239"/>
                </a:lnTo>
                <a:lnTo>
                  <a:pt x="2429901" y="1738539"/>
                </a:lnTo>
                <a:lnTo>
                  <a:pt x="2436532" y="1738539"/>
                </a:lnTo>
                <a:lnTo>
                  <a:pt x="2435842" y="1751239"/>
                </a:lnTo>
                <a:lnTo>
                  <a:pt x="2430600" y="1751239"/>
                </a:lnTo>
                <a:lnTo>
                  <a:pt x="2424714" y="1763939"/>
                </a:lnTo>
                <a:lnTo>
                  <a:pt x="2418243" y="1776639"/>
                </a:lnTo>
                <a:lnTo>
                  <a:pt x="2411246" y="1789339"/>
                </a:lnTo>
                <a:close/>
              </a:path>
              <a:path w="3640454" h="4913630">
                <a:moveTo>
                  <a:pt x="2536124" y="1751239"/>
                </a:moveTo>
                <a:lnTo>
                  <a:pt x="2527167" y="1751239"/>
                </a:lnTo>
                <a:lnTo>
                  <a:pt x="2531237" y="1738539"/>
                </a:lnTo>
                <a:lnTo>
                  <a:pt x="2541308" y="1738539"/>
                </a:lnTo>
                <a:lnTo>
                  <a:pt x="2536124" y="1751239"/>
                </a:lnTo>
                <a:close/>
              </a:path>
              <a:path w="3640454" h="4913630">
                <a:moveTo>
                  <a:pt x="2999957" y="1776639"/>
                </a:moveTo>
                <a:lnTo>
                  <a:pt x="2995167" y="1776639"/>
                </a:lnTo>
                <a:lnTo>
                  <a:pt x="3001566" y="1763939"/>
                </a:lnTo>
                <a:lnTo>
                  <a:pt x="3008180" y="1751239"/>
                </a:lnTo>
                <a:lnTo>
                  <a:pt x="3015366" y="1738539"/>
                </a:lnTo>
                <a:lnTo>
                  <a:pt x="3027840" y="1738539"/>
                </a:lnTo>
                <a:lnTo>
                  <a:pt x="3007713" y="1763939"/>
                </a:lnTo>
                <a:lnTo>
                  <a:pt x="2999957" y="1776639"/>
                </a:lnTo>
                <a:close/>
              </a:path>
              <a:path w="3640454" h="4913630">
                <a:moveTo>
                  <a:pt x="726483" y="1776639"/>
                </a:moveTo>
                <a:lnTo>
                  <a:pt x="712482" y="1776639"/>
                </a:lnTo>
                <a:lnTo>
                  <a:pt x="709969" y="1763939"/>
                </a:lnTo>
                <a:lnTo>
                  <a:pt x="705511" y="1751239"/>
                </a:lnTo>
                <a:lnTo>
                  <a:pt x="719655" y="1751239"/>
                </a:lnTo>
                <a:lnTo>
                  <a:pt x="722071" y="1763939"/>
                </a:lnTo>
                <a:lnTo>
                  <a:pt x="724345" y="1763939"/>
                </a:lnTo>
                <a:lnTo>
                  <a:pt x="726483" y="1776639"/>
                </a:lnTo>
                <a:close/>
              </a:path>
              <a:path w="3640454" h="4913630">
                <a:moveTo>
                  <a:pt x="1037312" y="1763939"/>
                </a:moveTo>
                <a:lnTo>
                  <a:pt x="1021742" y="1763939"/>
                </a:lnTo>
                <a:lnTo>
                  <a:pt x="1018959" y="1751239"/>
                </a:lnTo>
                <a:lnTo>
                  <a:pt x="1033474" y="1751239"/>
                </a:lnTo>
                <a:lnTo>
                  <a:pt x="1037312" y="1763939"/>
                </a:lnTo>
                <a:close/>
              </a:path>
              <a:path w="3640454" h="4913630">
                <a:moveTo>
                  <a:pt x="1131911" y="1763939"/>
                </a:moveTo>
                <a:lnTo>
                  <a:pt x="1117588" y="1763939"/>
                </a:lnTo>
                <a:lnTo>
                  <a:pt x="1114482" y="1751239"/>
                </a:lnTo>
                <a:lnTo>
                  <a:pt x="1129068" y="1751239"/>
                </a:lnTo>
                <a:lnTo>
                  <a:pt x="1131911" y="1763939"/>
                </a:lnTo>
                <a:close/>
              </a:path>
              <a:path w="3640454" h="4913630">
                <a:moveTo>
                  <a:pt x="1295771" y="1776639"/>
                </a:moveTo>
                <a:lnTo>
                  <a:pt x="1285327" y="1776639"/>
                </a:lnTo>
                <a:lnTo>
                  <a:pt x="1282540" y="1763939"/>
                </a:lnTo>
                <a:lnTo>
                  <a:pt x="1280590" y="1751239"/>
                </a:lnTo>
                <a:lnTo>
                  <a:pt x="1291768" y="1751239"/>
                </a:lnTo>
                <a:lnTo>
                  <a:pt x="1293845" y="1763939"/>
                </a:lnTo>
                <a:lnTo>
                  <a:pt x="1295771" y="1776639"/>
                </a:lnTo>
                <a:close/>
              </a:path>
              <a:path w="3640454" h="4913630">
                <a:moveTo>
                  <a:pt x="1622787" y="1776639"/>
                </a:moveTo>
                <a:lnTo>
                  <a:pt x="1612444" y="1776639"/>
                </a:lnTo>
                <a:lnTo>
                  <a:pt x="1612821" y="1763939"/>
                </a:lnTo>
                <a:lnTo>
                  <a:pt x="1613652" y="1751239"/>
                </a:lnTo>
                <a:lnTo>
                  <a:pt x="1623740" y="1751239"/>
                </a:lnTo>
                <a:lnTo>
                  <a:pt x="1623337" y="1763939"/>
                </a:lnTo>
                <a:lnTo>
                  <a:pt x="1622787" y="1776639"/>
                </a:lnTo>
                <a:close/>
              </a:path>
              <a:path w="3640454" h="4913630">
                <a:moveTo>
                  <a:pt x="1692030" y="1802039"/>
                </a:moveTo>
                <a:lnTo>
                  <a:pt x="1682347" y="1802039"/>
                </a:lnTo>
                <a:lnTo>
                  <a:pt x="1682792" y="1789339"/>
                </a:lnTo>
                <a:lnTo>
                  <a:pt x="1684195" y="1789339"/>
                </a:lnTo>
                <a:lnTo>
                  <a:pt x="1685712" y="1776639"/>
                </a:lnTo>
                <a:lnTo>
                  <a:pt x="1687296" y="1763939"/>
                </a:lnTo>
                <a:lnTo>
                  <a:pt x="1689536" y="1751239"/>
                </a:lnTo>
                <a:lnTo>
                  <a:pt x="1699601" y="1751239"/>
                </a:lnTo>
                <a:lnTo>
                  <a:pt x="1699427" y="1763939"/>
                </a:lnTo>
                <a:lnTo>
                  <a:pt x="1696154" y="1776639"/>
                </a:lnTo>
                <a:lnTo>
                  <a:pt x="1692030" y="1802039"/>
                </a:lnTo>
                <a:close/>
              </a:path>
              <a:path w="3640454" h="4913630">
                <a:moveTo>
                  <a:pt x="1905786" y="1789339"/>
                </a:moveTo>
                <a:lnTo>
                  <a:pt x="1892076" y="1789339"/>
                </a:lnTo>
                <a:lnTo>
                  <a:pt x="1896989" y="1776639"/>
                </a:lnTo>
                <a:lnTo>
                  <a:pt x="1901250" y="1776639"/>
                </a:lnTo>
                <a:lnTo>
                  <a:pt x="1905599" y="1763939"/>
                </a:lnTo>
                <a:lnTo>
                  <a:pt x="1910522" y="1751239"/>
                </a:lnTo>
                <a:lnTo>
                  <a:pt x="1917824" y="1751239"/>
                </a:lnTo>
                <a:lnTo>
                  <a:pt x="1914599" y="1763939"/>
                </a:lnTo>
                <a:lnTo>
                  <a:pt x="1910516" y="1776639"/>
                </a:lnTo>
                <a:lnTo>
                  <a:pt x="1905786" y="1789339"/>
                </a:lnTo>
                <a:close/>
              </a:path>
              <a:path w="3640454" h="4913630">
                <a:moveTo>
                  <a:pt x="2048964" y="1789339"/>
                </a:moveTo>
                <a:lnTo>
                  <a:pt x="2041064" y="1789339"/>
                </a:lnTo>
                <a:lnTo>
                  <a:pt x="2052205" y="1763939"/>
                </a:lnTo>
                <a:lnTo>
                  <a:pt x="2057053" y="1751239"/>
                </a:lnTo>
                <a:lnTo>
                  <a:pt x="2070332" y="1751239"/>
                </a:lnTo>
                <a:lnTo>
                  <a:pt x="2060212" y="1763939"/>
                </a:lnTo>
                <a:lnTo>
                  <a:pt x="2055386" y="1776639"/>
                </a:lnTo>
                <a:lnTo>
                  <a:pt x="2048964" y="1789339"/>
                </a:lnTo>
                <a:close/>
              </a:path>
              <a:path w="3640454" h="4913630">
                <a:moveTo>
                  <a:pt x="2148105" y="1763939"/>
                </a:moveTo>
                <a:lnTo>
                  <a:pt x="2145722" y="1751239"/>
                </a:lnTo>
                <a:lnTo>
                  <a:pt x="2150158" y="1751239"/>
                </a:lnTo>
                <a:lnTo>
                  <a:pt x="2148105" y="1763939"/>
                </a:lnTo>
                <a:close/>
              </a:path>
              <a:path w="3640454" h="4913630">
                <a:moveTo>
                  <a:pt x="2307458" y="1802039"/>
                </a:moveTo>
                <a:lnTo>
                  <a:pt x="2304886" y="1802039"/>
                </a:lnTo>
                <a:lnTo>
                  <a:pt x="2299362" y="1789339"/>
                </a:lnTo>
                <a:lnTo>
                  <a:pt x="2300706" y="1789339"/>
                </a:lnTo>
                <a:lnTo>
                  <a:pt x="2307205" y="1776639"/>
                </a:lnTo>
                <a:lnTo>
                  <a:pt x="2312695" y="1776639"/>
                </a:lnTo>
                <a:lnTo>
                  <a:pt x="2318240" y="1763939"/>
                </a:lnTo>
                <a:lnTo>
                  <a:pt x="2325138" y="1751239"/>
                </a:lnTo>
                <a:lnTo>
                  <a:pt x="2331174" y="1751239"/>
                </a:lnTo>
                <a:lnTo>
                  <a:pt x="2330783" y="1763939"/>
                </a:lnTo>
                <a:lnTo>
                  <a:pt x="2330559" y="1763939"/>
                </a:lnTo>
                <a:lnTo>
                  <a:pt x="2319580" y="1776639"/>
                </a:lnTo>
                <a:lnTo>
                  <a:pt x="2314350" y="1789339"/>
                </a:lnTo>
                <a:lnTo>
                  <a:pt x="2307458" y="1802039"/>
                </a:lnTo>
                <a:close/>
              </a:path>
              <a:path w="3640454" h="4913630">
                <a:moveTo>
                  <a:pt x="2517660" y="1776639"/>
                </a:moveTo>
                <a:lnTo>
                  <a:pt x="2511073" y="1776639"/>
                </a:lnTo>
                <a:lnTo>
                  <a:pt x="2514332" y="1763939"/>
                </a:lnTo>
                <a:lnTo>
                  <a:pt x="2516687" y="1763939"/>
                </a:lnTo>
                <a:lnTo>
                  <a:pt x="2523150" y="1751239"/>
                </a:lnTo>
                <a:lnTo>
                  <a:pt x="2530520" y="1751239"/>
                </a:lnTo>
                <a:lnTo>
                  <a:pt x="2524586" y="1763939"/>
                </a:lnTo>
                <a:lnTo>
                  <a:pt x="2517660" y="1776639"/>
                </a:lnTo>
                <a:close/>
              </a:path>
              <a:path w="3640454" h="4913630">
                <a:moveTo>
                  <a:pt x="3253470" y="1789339"/>
                </a:moveTo>
                <a:lnTo>
                  <a:pt x="3256403" y="1776639"/>
                </a:lnTo>
                <a:lnTo>
                  <a:pt x="3264175" y="1763939"/>
                </a:lnTo>
                <a:lnTo>
                  <a:pt x="3274789" y="1751239"/>
                </a:lnTo>
                <a:lnTo>
                  <a:pt x="3286247" y="1751239"/>
                </a:lnTo>
                <a:lnTo>
                  <a:pt x="3278713" y="1763939"/>
                </a:lnTo>
                <a:lnTo>
                  <a:pt x="3270458" y="1776639"/>
                </a:lnTo>
                <a:lnTo>
                  <a:pt x="3261903" y="1776639"/>
                </a:lnTo>
                <a:lnTo>
                  <a:pt x="3253470" y="1789339"/>
                </a:lnTo>
                <a:close/>
              </a:path>
              <a:path w="3640454" h="4913630">
                <a:moveTo>
                  <a:pt x="948830" y="1802039"/>
                </a:moveTo>
                <a:lnTo>
                  <a:pt x="934113" y="1802039"/>
                </a:lnTo>
                <a:lnTo>
                  <a:pt x="930387" y="1789339"/>
                </a:lnTo>
                <a:lnTo>
                  <a:pt x="926803" y="1776639"/>
                </a:lnTo>
                <a:lnTo>
                  <a:pt x="921131" y="1776639"/>
                </a:lnTo>
                <a:lnTo>
                  <a:pt x="924861" y="1763939"/>
                </a:lnTo>
                <a:lnTo>
                  <a:pt x="934485" y="1763939"/>
                </a:lnTo>
                <a:lnTo>
                  <a:pt x="939134" y="1776639"/>
                </a:lnTo>
                <a:lnTo>
                  <a:pt x="942421" y="1789339"/>
                </a:lnTo>
                <a:lnTo>
                  <a:pt x="945657" y="1789339"/>
                </a:lnTo>
                <a:lnTo>
                  <a:pt x="948830" y="1802039"/>
                </a:lnTo>
                <a:close/>
              </a:path>
              <a:path w="3640454" h="4913630">
                <a:moveTo>
                  <a:pt x="1043117" y="1776639"/>
                </a:moveTo>
                <a:lnTo>
                  <a:pt x="1028828" y="1776639"/>
                </a:lnTo>
                <a:lnTo>
                  <a:pt x="1025086" y="1763939"/>
                </a:lnTo>
                <a:lnTo>
                  <a:pt x="1040478" y="1763939"/>
                </a:lnTo>
                <a:lnTo>
                  <a:pt x="1043117" y="1776639"/>
                </a:lnTo>
                <a:close/>
              </a:path>
              <a:path w="3640454" h="4913630">
                <a:moveTo>
                  <a:pt x="1131224" y="1776639"/>
                </a:moveTo>
                <a:lnTo>
                  <a:pt x="1121930" y="1776639"/>
                </a:lnTo>
                <a:lnTo>
                  <a:pt x="1120783" y="1763939"/>
                </a:lnTo>
                <a:lnTo>
                  <a:pt x="1131873" y="1763939"/>
                </a:lnTo>
                <a:lnTo>
                  <a:pt x="1131224" y="1776639"/>
                </a:lnTo>
                <a:close/>
              </a:path>
              <a:path w="3640454" h="4913630">
                <a:moveTo>
                  <a:pt x="2225622" y="1776639"/>
                </a:moveTo>
                <a:lnTo>
                  <a:pt x="2220204" y="1776639"/>
                </a:lnTo>
                <a:lnTo>
                  <a:pt x="2221308" y="1763939"/>
                </a:lnTo>
                <a:lnTo>
                  <a:pt x="2223489" y="1763939"/>
                </a:lnTo>
                <a:lnTo>
                  <a:pt x="2225622" y="1776639"/>
                </a:lnTo>
                <a:close/>
              </a:path>
              <a:path w="3640454" h="4913630">
                <a:moveTo>
                  <a:pt x="2878682" y="1802039"/>
                </a:moveTo>
                <a:lnTo>
                  <a:pt x="2883241" y="1789339"/>
                </a:lnTo>
                <a:lnTo>
                  <a:pt x="2890752" y="1776639"/>
                </a:lnTo>
                <a:lnTo>
                  <a:pt x="2899604" y="1763939"/>
                </a:lnTo>
                <a:lnTo>
                  <a:pt x="2908181" y="1763939"/>
                </a:lnTo>
                <a:lnTo>
                  <a:pt x="2903669" y="1776639"/>
                </a:lnTo>
                <a:lnTo>
                  <a:pt x="2896188" y="1789339"/>
                </a:lnTo>
                <a:lnTo>
                  <a:pt x="2887329" y="1789339"/>
                </a:lnTo>
                <a:lnTo>
                  <a:pt x="2878682" y="1802039"/>
                </a:lnTo>
                <a:close/>
              </a:path>
              <a:path w="3640454" h="4913630">
                <a:moveTo>
                  <a:pt x="3293997" y="1789339"/>
                </a:moveTo>
                <a:lnTo>
                  <a:pt x="3286411" y="1789339"/>
                </a:lnTo>
                <a:lnTo>
                  <a:pt x="3295930" y="1776639"/>
                </a:lnTo>
                <a:lnTo>
                  <a:pt x="3307169" y="1763939"/>
                </a:lnTo>
                <a:lnTo>
                  <a:pt x="3301201" y="1776639"/>
                </a:lnTo>
                <a:lnTo>
                  <a:pt x="3293997" y="1789339"/>
                </a:lnTo>
                <a:close/>
              </a:path>
              <a:path w="3640454" h="4913630">
                <a:moveTo>
                  <a:pt x="643373" y="1789339"/>
                </a:moveTo>
                <a:lnTo>
                  <a:pt x="629405" y="1789339"/>
                </a:lnTo>
                <a:lnTo>
                  <a:pt x="628023" y="1776639"/>
                </a:lnTo>
                <a:lnTo>
                  <a:pt x="641124" y="1776639"/>
                </a:lnTo>
                <a:lnTo>
                  <a:pt x="643373" y="1789339"/>
                </a:lnTo>
                <a:close/>
              </a:path>
              <a:path w="3640454" h="4913630">
                <a:moveTo>
                  <a:pt x="726110" y="1789339"/>
                </a:moveTo>
                <a:lnTo>
                  <a:pt x="716202" y="1789339"/>
                </a:lnTo>
                <a:lnTo>
                  <a:pt x="715123" y="1776639"/>
                </a:lnTo>
                <a:lnTo>
                  <a:pt x="727447" y="1776639"/>
                </a:lnTo>
                <a:lnTo>
                  <a:pt x="726110" y="1789339"/>
                </a:lnTo>
                <a:close/>
              </a:path>
              <a:path w="3640454" h="4913630">
                <a:moveTo>
                  <a:pt x="1042297" y="1789339"/>
                </a:moveTo>
                <a:lnTo>
                  <a:pt x="1034323" y="1789339"/>
                </a:lnTo>
                <a:lnTo>
                  <a:pt x="1032810" y="1776639"/>
                </a:lnTo>
                <a:lnTo>
                  <a:pt x="1043168" y="1776639"/>
                </a:lnTo>
                <a:lnTo>
                  <a:pt x="1042297" y="1789339"/>
                </a:lnTo>
                <a:close/>
              </a:path>
              <a:path w="3640454" h="4913630">
                <a:moveTo>
                  <a:pt x="1388076" y="1814739"/>
                </a:moveTo>
                <a:lnTo>
                  <a:pt x="1376294" y="1814739"/>
                </a:lnTo>
                <a:lnTo>
                  <a:pt x="1375250" y="1802039"/>
                </a:lnTo>
                <a:lnTo>
                  <a:pt x="1374284" y="1802039"/>
                </a:lnTo>
                <a:lnTo>
                  <a:pt x="1372980" y="1789339"/>
                </a:lnTo>
                <a:lnTo>
                  <a:pt x="1374291" y="1776639"/>
                </a:lnTo>
                <a:lnTo>
                  <a:pt x="1383399" y="1776639"/>
                </a:lnTo>
                <a:lnTo>
                  <a:pt x="1385207" y="1789339"/>
                </a:lnTo>
                <a:lnTo>
                  <a:pt x="1386621" y="1789339"/>
                </a:lnTo>
                <a:lnTo>
                  <a:pt x="1387239" y="1802039"/>
                </a:lnTo>
                <a:lnTo>
                  <a:pt x="1388076" y="1814739"/>
                </a:lnTo>
                <a:close/>
              </a:path>
              <a:path w="3640454" h="4913630">
                <a:moveTo>
                  <a:pt x="1752794" y="1827439"/>
                </a:moveTo>
                <a:lnTo>
                  <a:pt x="1746089" y="1827439"/>
                </a:lnTo>
                <a:lnTo>
                  <a:pt x="1745007" y="1814739"/>
                </a:lnTo>
                <a:lnTo>
                  <a:pt x="1748520" y="1802039"/>
                </a:lnTo>
                <a:lnTo>
                  <a:pt x="1751160" y="1802039"/>
                </a:lnTo>
                <a:lnTo>
                  <a:pt x="1753859" y="1789339"/>
                </a:lnTo>
                <a:lnTo>
                  <a:pt x="1756632" y="1776639"/>
                </a:lnTo>
                <a:lnTo>
                  <a:pt x="1766944" y="1776639"/>
                </a:lnTo>
                <a:lnTo>
                  <a:pt x="1766447" y="1789339"/>
                </a:lnTo>
                <a:lnTo>
                  <a:pt x="1761016" y="1802039"/>
                </a:lnTo>
                <a:lnTo>
                  <a:pt x="1758275" y="1814739"/>
                </a:lnTo>
                <a:lnTo>
                  <a:pt x="1754568" y="1814739"/>
                </a:lnTo>
                <a:lnTo>
                  <a:pt x="1752794" y="1827439"/>
                </a:lnTo>
                <a:close/>
              </a:path>
              <a:path w="3640454" h="4913630">
                <a:moveTo>
                  <a:pt x="2202396" y="1814739"/>
                </a:moveTo>
                <a:lnTo>
                  <a:pt x="2195033" y="1814739"/>
                </a:lnTo>
                <a:lnTo>
                  <a:pt x="2196136" y="1802039"/>
                </a:lnTo>
                <a:lnTo>
                  <a:pt x="2201536" y="1802039"/>
                </a:lnTo>
                <a:lnTo>
                  <a:pt x="2207389" y="1789339"/>
                </a:lnTo>
                <a:lnTo>
                  <a:pt x="2213632" y="1776639"/>
                </a:lnTo>
                <a:lnTo>
                  <a:pt x="2225993" y="1776639"/>
                </a:lnTo>
                <a:lnTo>
                  <a:pt x="2220943" y="1789339"/>
                </a:lnTo>
                <a:lnTo>
                  <a:pt x="2215376" y="1789339"/>
                </a:lnTo>
                <a:lnTo>
                  <a:pt x="2209218" y="1802039"/>
                </a:lnTo>
                <a:lnTo>
                  <a:pt x="2202396" y="1814739"/>
                </a:lnTo>
                <a:close/>
              </a:path>
              <a:path w="3640454" h="4913630">
                <a:moveTo>
                  <a:pt x="2773616" y="1827439"/>
                </a:moveTo>
                <a:lnTo>
                  <a:pt x="2779633" y="1814739"/>
                </a:lnTo>
                <a:lnTo>
                  <a:pt x="2786356" y="1802039"/>
                </a:lnTo>
                <a:lnTo>
                  <a:pt x="2794131" y="1789339"/>
                </a:lnTo>
                <a:lnTo>
                  <a:pt x="2803300" y="1776639"/>
                </a:lnTo>
                <a:lnTo>
                  <a:pt x="2800034" y="1789339"/>
                </a:lnTo>
                <a:lnTo>
                  <a:pt x="2793026" y="1802039"/>
                </a:lnTo>
                <a:lnTo>
                  <a:pt x="2783734" y="1814739"/>
                </a:lnTo>
                <a:lnTo>
                  <a:pt x="2773616" y="1827439"/>
                </a:lnTo>
                <a:close/>
              </a:path>
              <a:path w="3640454" h="4913630">
                <a:moveTo>
                  <a:pt x="3176670" y="1827439"/>
                </a:moveTo>
                <a:lnTo>
                  <a:pt x="3183119" y="1814739"/>
                </a:lnTo>
                <a:lnTo>
                  <a:pt x="3190330" y="1802039"/>
                </a:lnTo>
                <a:lnTo>
                  <a:pt x="3198345" y="1789339"/>
                </a:lnTo>
                <a:lnTo>
                  <a:pt x="3207208" y="1776639"/>
                </a:lnTo>
                <a:lnTo>
                  <a:pt x="3202902" y="1789339"/>
                </a:lnTo>
                <a:lnTo>
                  <a:pt x="3195515" y="1802039"/>
                </a:lnTo>
                <a:lnTo>
                  <a:pt x="3186340" y="1814739"/>
                </a:lnTo>
                <a:lnTo>
                  <a:pt x="3176670" y="1827439"/>
                </a:lnTo>
                <a:close/>
              </a:path>
              <a:path w="3640454" h="4913630">
                <a:moveTo>
                  <a:pt x="643801" y="1802039"/>
                </a:moveTo>
                <a:lnTo>
                  <a:pt x="631288" y="1802039"/>
                </a:lnTo>
                <a:lnTo>
                  <a:pt x="630166" y="1789339"/>
                </a:lnTo>
                <a:lnTo>
                  <a:pt x="643873" y="1789339"/>
                </a:lnTo>
                <a:lnTo>
                  <a:pt x="643801" y="1802039"/>
                </a:lnTo>
                <a:close/>
              </a:path>
              <a:path w="3640454" h="4913630">
                <a:moveTo>
                  <a:pt x="852843" y="1827439"/>
                </a:moveTo>
                <a:lnTo>
                  <a:pt x="837886" y="1827439"/>
                </a:lnTo>
                <a:lnTo>
                  <a:pt x="833409" y="1814739"/>
                </a:lnTo>
                <a:lnTo>
                  <a:pt x="829568" y="1802039"/>
                </a:lnTo>
                <a:lnTo>
                  <a:pt x="825681" y="1802039"/>
                </a:lnTo>
                <a:lnTo>
                  <a:pt x="827328" y="1789339"/>
                </a:lnTo>
                <a:lnTo>
                  <a:pt x="836013" y="1789339"/>
                </a:lnTo>
                <a:lnTo>
                  <a:pt x="841269" y="1802039"/>
                </a:lnTo>
                <a:lnTo>
                  <a:pt x="845533" y="1814739"/>
                </a:lnTo>
                <a:lnTo>
                  <a:pt x="849244" y="1814739"/>
                </a:lnTo>
                <a:lnTo>
                  <a:pt x="852843" y="1827439"/>
                </a:lnTo>
                <a:close/>
              </a:path>
              <a:path w="3640454" h="4913630">
                <a:moveTo>
                  <a:pt x="1468787" y="1840139"/>
                </a:moveTo>
                <a:lnTo>
                  <a:pt x="1457629" y="1840139"/>
                </a:lnTo>
                <a:lnTo>
                  <a:pt x="1457217" y="1827439"/>
                </a:lnTo>
                <a:lnTo>
                  <a:pt x="1456243" y="1827439"/>
                </a:lnTo>
                <a:lnTo>
                  <a:pt x="1455888" y="1814739"/>
                </a:lnTo>
                <a:lnTo>
                  <a:pt x="1455985" y="1802039"/>
                </a:lnTo>
                <a:lnTo>
                  <a:pt x="1456364" y="1789339"/>
                </a:lnTo>
                <a:lnTo>
                  <a:pt x="1467685" y="1789339"/>
                </a:lnTo>
                <a:lnTo>
                  <a:pt x="1468641" y="1802039"/>
                </a:lnTo>
                <a:lnTo>
                  <a:pt x="1468947" y="1814739"/>
                </a:lnTo>
                <a:lnTo>
                  <a:pt x="1469145" y="1827439"/>
                </a:lnTo>
                <a:lnTo>
                  <a:pt x="1468787" y="1840139"/>
                </a:lnTo>
                <a:close/>
              </a:path>
              <a:path w="3640454" h="4913630">
                <a:moveTo>
                  <a:pt x="1950050" y="1827439"/>
                </a:moveTo>
                <a:lnTo>
                  <a:pt x="1944195" y="1827439"/>
                </a:lnTo>
                <a:lnTo>
                  <a:pt x="1948628" y="1814739"/>
                </a:lnTo>
                <a:lnTo>
                  <a:pt x="1953629" y="1802039"/>
                </a:lnTo>
                <a:lnTo>
                  <a:pt x="1959008" y="1802039"/>
                </a:lnTo>
                <a:lnTo>
                  <a:pt x="1965275" y="1789339"/>
                </a:lnTo>
                <a:lnTo>
                  <a:pt x="1971585" y="1789339"/>
                </a:lnTo>
                <a:lnTo>
                  <a:pt x="1966036" y="1802039"/>
                </a:lnTo>
                <a:lnTo>
                  <a:pt x="1960991" y="1814739"/>
                </a:lnTo>
                <a:lnTo>
                  <a:pt x="1955901" y="1814739"/>
                </a:lnTo>
                <a:lnTo>
                  <a:pt x="1950050" y="1827439"/>
                </a:lnTo>
                <a:close/>
              </a:path>
              <a:path w="3640454" h="4913630">
                <a:moveTo>
                  <a:pt x="2100691" y="1840139"/>
                </a:moveTo>
                <a:lnTo>
                  <a:pt x="2092532" y="1840139"/>
                </a:lnTo>
                <a:lnTo>
                  <a:pt x="2091774" y="1827439"/>
                </a:lnTo>
                <a:lnTo>
                  <a:pt x="2098862" y="1827439"/>
                </a:lnTo>
                <a:lnTo>
                  <a:pt x="2104600" y="1814739"/>
                </a:lnTo>
                <a:lnTo>
                  <a:pt x="2110391" y="1802039"/>
                </a:lnTo>
                <a:lnTo>
                  <a:pt x="2116895" y="1789339"/>
                </a:lnTo>
                <a:lnTo>
                  <a:pt x="2121949" y="1789339"/>
                </a:lnTo>
                <a:lnTo>
                  <a:pt x="2122450" y="1802039"/>
                </a:lnTo>
                <a:lnTo>
                  <a:pt x="2111404" y="1814739"/>
                </a:lnTo>
                <a:lnTo>
                  <a:pt x="2106071" y="1827439"/>
                </a:lnTo>
                <a:lnTo>
                  <a:pt x="2100691" y="1840139"/>
                </a:lnTo>
                <a:close/>
              </a:path>
              <a:path w="3640454" h="4913630">
                <a:moveTo>
                  <a:pt x="2671570" y="1840139"/>
                </a:moveTo>
                <a:lnTo>
                  <a:pt x="2673859" y="1827439"/>
                </a:lnTo>
                <a:lnTo>
                  <a:pt x="2680431" y="1814739"/>
                </a:lnTo>
                <a:lnTo>
                  <a:pt x="2689685" y="1802039"/>
                </a:lnTo>
                <a:lnTo>
                  <a:pt x="2700022" y="1789339"/>
                </a:lnTo>
                <a:lnTo>
                  <a:pt x="2694336" y="1802039"/>
                </a:lnTo>
                <a:lnTo>
                  <a:pt x="2687625" y="1814739"/>
                </a:lnTo>
                <a:lnTo>
                  <a:pt x="2680001" y="1827439"/>
                </a:lnTo>
                <a:lnTo>
                  <a:pt x="2671570" y="1840139"/>
                </a:lnTo>
                <a:close/>
              </a:path>
              <a:path w="3640454" h="4913630">
                <a:moveTo>
                  <a:pt x="3277527" y="1802039"/>
                </a:moveTo>
                <a:lnTo>
                  <a:pt x="3279861" y="1789339"/>
                </a:lnTo>
                <a:lnTo>
                  <a:pt x="3285968" y="1789339"/>
                </a:lnTo>
                <a:lnTo>
                  <a:pt x="3277527" y="1802039"/>
                </a:lnTo>
                <a:close/>
              </a:path>
              <a:path w="3640454" h="4913630">
                <a:moveTo>
                  <a:pt x="1156562" y="1852839"/>
                </a:moveTo>
                <a:lnTo>
                  <a:pt x="1146793" y="1852839"/>
                </a:lnTo>
                <a:lnTo>
                  <a:pt x="1143213" y="1840139"/>
                </a:lnTo>
                <a:lnTo>
                  <a:pt x="1140877" y="1827439"/>
                </a:lnTo>
                <a:lnTo>
                  <a:pt x="1138602" y="1827439"/>
                </a:lnTo>
                <a:lnTo>
                  <a:pt x="1135301" y="1814739"/>
                </a:lnTo>
                <a:lnTo>
                  <a:pt x="1136314" y="1802039"/>
                </a:lnTo>
                <a:lnTo>
                  <a:pt x="1146462" y="1802039"/>
                </a:lnTo>
                <a:lnTo>
                  <a:pt x="1147443" y="1814739"/>
                </a:lnTo>
                <a:lnTo>
                  <a:pt x="1150074" y="1814739"/>
                </a:lnTo>
                <a:lnTo>
                  <a:pt x="1152492" y="1827439"/>
                </a:lnTo>
                <a:lnTo>
                  <a:pt x="1156537" y="1840139"/>
                </a:lnTo>
                <a:lnTo>
                  <a:pt x="1156879" y="1840139"/>
                </a:lnTo>
                <a:lnTo>
                  <a:pt x="1156562" y="1852839"/>
                </a:lnTo>
                <a:close/>
              </a:path>
              <a:path w="3640454" h="4913630">
                <a:moveTo>
                  <a:pt x="1225620" y="1814739"/>
                </a:moveTo>
                <a:lnTo>
                  <a:pt x="1214775" y="1814739"/>
                </a:lnTo>
                <a:lnTo>
                  <a:pt x="1214735" y="1802039"/>
                </a:lnTo>
                <a:lnTo>
                  <a:pt x="1223417" y="1802039"/>
                </a:lnTo>
                <a:lnTo>
                  <a:pt x="1225620" y="1814739"/>
                </a:lnTo>
                <a:close/>
              </a:path>
              <a:path w="3640454" h="4913630">
                <a:moveTo>
                  <a:pt x="1541263" y="1852839"/>
                </a:moveTo>
                <a:lnTo>
                  <a:pt x="1531735" y="1852839"/>
                </a:lnTo>
                <a:lnTo>
                  <a:pt x="1532656" y="1840139"/>
                </a:lnTo>
                <a:lnTo>
                  <a:pt x="1533456" y="1827439"/>
                </a:lnTo>
                <a:lnTo>
                  <a:pt x="1534335" y="1814739"/>
                </a:lnTo>
                <a:lnTo>
                  <a:pt x="1535547" y="1802039"/>
                </a:lnTo>
                <a:lnTo>
                  <a:pt x="1544006" y="1802039"/>
                </a:lnTo>
                <a:lnTo>
                  <a:pt x="1544776" y="1814739"/>
                </a:lnTo>
                <a:lnTo>
                  <a:pt x="1545082" y="1827439"/>
                </a:lnTo>
                <a:lnTo>
                  <a:pt x="1544089" y="1827439"/>
                </a:lnTo>
                <a:lnTo>
                  <a:pt x="1543009" y="1840139"/>
                </a:lnTo>
                <a:lnTo>
                  <a:pt x="1541263" y="1852839"/>
                </a:lnTo>
                <a:close/>
              </a:path>
              <a:path w="3640454" h="4913630">
                <a:moveTo>
                  <a:pt x="1807455" y="1852839"/>
                </a:moveTo>
                <a:lnTo>
                  <a:pt x="1800845" y="1852839"/>
                </a:lnTo>
                <a:lnTo>
                  <a:pt x="1799709" y="1840139"/>
                </a:lnTo>
                <a:lnTo>
                  <a:pt x="1804915" y="1827439"/>
                </a:lnTo>
                <a:lnTo>
                  <a:pt x="1809169" y="1827439"/>
                </a:lnTo>
                <a:lnTo>
                  <a:pt x="1813493" y="1814739"/>
                </a:lnTo>
                <a:lnTo>
                  <a:pt x="1817896" y="1802039"/>
                </a:lnTo>
                <a:lnTo>
                  <a:pt x="1826461" y="1802039"/>
                </a:lnTo>
                <a:lnTo>
                  <a:pt x="1822596" y="1814739"/>
                </a:lnTo>
                <a:lnTo>
                  <a:pt x="1818406" y="1827439"/>
                </a:lnTo>
                <a:lnTo>
                  <a:pt x="1813655" y="1840139"/>
                </a:lnTo>
                <a:lnTo>
                  <a:pt x="1808103" y="1840139"/>
                </a:lnTo>
                <a:lnTo>
                  <a:pt x="1807455" y="1852839"/>
                </a:lnTo>
                <a:close/>
              </a:path>
              <a:path w="3640454" h="4913630">
                <a:moveTo>
                  <a:pt x="2574822" y="1840139"/>
                </a:moveTo>
                <a:lnTo>
                  <a:pt x="2567730" y="1840139"/>
                </a:lnTo>
                <a:lnTo>
                  <a:pt x="2575926" y="1827439"/>
                </a:lnTo>
                <a:lnTo>
                  <a:pt x="2585276" y="1814739"/>
                </a:lnTo>
                <a:lnTo>
                  <a:pt x="2592801" y="1802039"/>
                </a:lnTo>
                <a:lnTo>
                  <a:pt x="2595869" y="1814739"/>
                </a:lnTo>
                <a:lnTo>
                  <a:pt x="2592508" y="1814739"/>
                </a:lnTo>
                <a:lnTo>
                  <a:pt x="2585223" y="1827439"/>
                </a:lnTo>
                <a:lnTo>
                  <a:pt x="2580043" y="1827439"/>
                </a:lnTo>
                <a:lnTo>
                  <a:pt x="2574822" y="1840139"/>
                </a:lnTo>
                <a:close/>
              </a:path>
              <a:path w="3640454" h="4913630">
                <a:moveTo>
                  <a:pt x="3063066" y="1840139"/>
                </a:moveTo>
                <a:lnTo>
                  <a:pt x="3067429" y="1827439"/>
                </a:lnTo>
                <a:lnTo>
                  <a:pt x="3076014" y="1814739"/>
                </a:lnTo>
                <a:lnTo>
                  <a:pt x="3086929" y="1802039"/>
                </a:lnTo>
                <a:lnTo>
                  <a:pt x="3098281" y="1802039"/>
                </a:lnTo>
                <a:lnTo>
                  <a:pt x="3089790" y="1814739"/>
                </a:lnTo>
                <a:lnTo>
                  <a:pt x="3081516" y="1814739"/>
                </a:lnTo>
                <a:lnTo>
                  <a:pt x="3072820" y="1827439"/>
                </a:lnTo>
                <a:lnTo>
                  <a:pt x="3063066" y="1840139"/>
                </a:lnTo>
                <a:close/>
              </a:path>
              <a:path w="3640454" h="4913630">
                <a:moveTo>
                  <a:pt x="3287865" y="1852839"/>
                </a:moveTo>
                <a:lnTo>
                  <a:pt x="3271499" y="1852839"/>
                </a:lnTo>
                <a:lnTo>
                  <a:pt x="3282373" y="1840139"/>
                </a:lnTo>
                <a:lnTo>
                  <a:pt x="3294226" y="1827439"/>
                </a:lnTo>
                <a:lnTo>
                  <a:pt x="3307813" y="1814739"/>
                </a:lnTo>
                <a:lnTo>
                  <a:pt x="3323891" y="1802039"/>
                </a:lnTo>
                <a:lnTo>
                  <a:pt x="3313394" y="1814739"/>
                </a:lnTo>
                <a:lnTo>
                  <a:pt x="3301608" y="1840139"/>
                </a:lnTo>
                <a:lnTo>
                  <a:pt x="3287865" y="1852839"/>
                </a:lnTo>
                <a:close/>
              </a:path>
              <a:path w="3640454" h="4913630">
                <a:moveTo>
                  <a:pt x="756493" y="1852839"/>
                </a:moveTo>
                <a:lnTo>
                  <a:pt x="741498" y="1852839"/>
                </a:lnTo>
                <a:lnTo>
                  <a:pt x="737961" y="1840139"/>
                </a:lnTo>
                <a:lnTo>
                  <a:pt x="734907" y="1827439"/>
                </a:lnTo>
                <a:lnTo>
                  <a:pt x="732520" y="1827439"/>
                </a:lnTo>
                <a:lnTo>
                  <a:pt x="733264" y="1814739"/>
                </a:lnTo>
                <a:lnTo>
                  <a:pt x="742271" y="1814739"/>
                </a:lnTo>
                <a:lnTo>
                  <a:pt x="746898" y="1827439"/>
                </a:lnTo>
                <a:lnTo>
                  <a:pt x="750192" y="1840139"/>
                </a:lnTo>
                <a:lnTo>
                  <a:pt x="753396" y="1840139"/>
                </a:lnTo>
                <a:lnTo>
                  <a:pt x="756493" y="1852839"/>
                </a:lnTo>
                <a:close/>
              </a:path>
              <a:path w="3640454" h="4913630">
                <a:moveTo>
                  <a:pt x="1073385" y="1852839"/>
                </a:moveTo>
                <a:lnTo>
                  <a:pt x="1059218" y="1852839"/>
                </a:lnTo>
                <a:lnTo>
                  <a:pt x="1056303" y="1840139"/>
                </a:lnTo>
                <a:lnTo>
                  <a:pt x="1053454" y="1827439"/>
                </a:lnTo>
                <a:lnTo>
                  <a:pt x="1049617" y="1827439"/>
                </a:lnTo>
                <a:lnTo>
                  <a:pt x="1050878" y="1814739"/>
                </a:lnTo>
                <a:lnTo>
                  <a:pt x="1061033" y="1814739"/>
                </a:lnTo>
                <a:lnTo>
                  <a:pt x="1065065" y="1827439"/>
                </a:lnTo>
                <a:lnTo>
                  <a:pt x="1068141" y="1840139"/>
                </a:lnTo>
                <a:lnTo>
                  <a:pt x="1070751" y="1840139"/>
                </a:lnTo>
                <a:lnTo>
                  <a:pt x="1073385" y="1852839"/>
                </a:lnTo>
                <a:close/>
              </a:path>
              <a:path w="3640454" h="4913630">
                <a:moveTo>
                  <a:pt x="1234704" y="1852839"/>
                </a:moveTo>
                <a:lnTo>
                  <a:pt x="1222666" y="1852839"/>
                </a:lnTo>
                <a:lnTo>
                  <a:pt x="1220492" y="1840139"/>
                </a:lnTo>
                <a:lnTo>
                  <a:pt x="1218461" y="1827439"/>
                </a:lnTo>
                <a:lnTo>
                  <a:pt x="1214754" y="1814739"/>
                </a:lnTo>
                <a:lnTo>
                  <a:pt x="1228538" y="1814739"/>
                </a:lnTo>
                <a:lnTo>
                  <a:pt x="1230475" y="1827439"/>
                </a:lnTo>
                <a:lnTo>
                  <a:pt x="1232314" y="1840139"/>
                </a:lnTo>
                <a:lnTo>
                  <a:pt x="1234049" y="1840139"/>
                </a:lnTo>
                <a:lnTo>
                  <a:pt x="1234704" y="1852839"/>
                </a:lnTo>
                <a:close/>
              </a:path>
              <a:path w="3640454" h="4913630">
                <a:moveTo>
                  <a:pt x="1311121" y="1852839"/>
                </a:moveTo>
                <a:lnTo>
                  <a:pt x="1299243" y="1852839"/>
                </a:lnTo>
                <a:lnTo>
                  <a:pt x="1297925" y="1840139"/>
                </a:lnTo>
                <a:lnTo>
                  <a:pt x="1296691" y="1840139"/>
                </a:lnTo>
                <a:lnTo>
                  <a:pt x="1295531" y="1827439"/>
                </a:lnTo>
                <a:lnTo>
                  <a:pt x="1293884" y="1814739"/>
                </a:lnTo>
                <a:lnTo>
                  <a:pt x="1305993" y="1814739"/>
                </a:lnTo>
                <a:lnTo>
                  <a:pt x="1307336" y="1827439"/>
                </a:lnTo>
                <a:lnTo>
                  <a:pt x="1308541" y="1827439"/>
                </a:lnTo>
                <a:lnTo>
                  <a:pt x="1310693" y="1840139"/>
                </a:lnTo>
                <a:lnTo>
                  <a:pt x="1311121" y="1852839"/>
                </a:lnTo>
                <a:close/>
              </a:path>
              <a:path w="3640454" h="4913630">
                <a:moveTo>
                  <a:pt x="1389710" y="1827439"/>
                </a:moveTo>
                <a:lnTo>
                  <a:pt x="1377950" y="1827439"/>
                </a:lnTo>
                <a:lnTo>
                  <a:pt x="1377433" y="1814739"/>
                </a:lnTo>
                <a:lnTo>
                  <a:pt x="1389564" y="1814739"/>
                </a:lnTo>
                <a:lnTo>
                  <a:pt x="1389710" y="1827439"/>
                </a:lnTo>
                <a:close/>
              </a:path>
              <a:path w="3640454" h="4913630">
                <a:moveTo>
                  <a:pt x="1616390" y="1827439"/>
                </a:moveTo>
                <a:lnTo>
                  <a:pt x="1606732" y="1827439"/>
                </a:lnTo>
                <a:lnTo>
                  <a:pt x="1608794" y="1814739"/>
                </a:lnTo>
                <a:lnTo>
                  <a:pt x="1616390" y="1827439"/>
                </a:lnTo>
                <a:close/>
              </a:path>
              <a:path w="3640454" h="4913630">
                <a:moveTo>
                  <a:pt x="2464611" y="1852839"/>
                </a:moveTo>
                <a:lnTo>
                  <a:pt x="2457825" y="1852839"/>
                </a:lnTo>
                <a:lnTo>
                  <a:pt x="2470454" y="1827439"/>
                </a:lnTo>
                <a:lnTo>
                  <a:pt x="2475998" y="1827439"/>
                </a:lnTo>
                <a:lnTo>
                  <a:pt x="2482775" y="1814739"/>
                </a:lnTo>
                <a:lnTo>
                  <a:pt x="2489121" y="1814739"/>
                </a:lnTo>
                <a:lnTo>
                  <a:pt x="2477428" y="1840139"/>
                </a:lnTo>
                <a:lnTo>
                  <a:pt x="2471866" y="1840139"/>
                </a:lnTo>
                <a:lnTo>
                  <a:pt x="2464611" y="1852839"/>
                </a:lnTo>
                <a:close/>
              </a:path>
              <a:path w="3640454" h="4913630">
                <a:moveTo>
                  <a:pt x="2947672" y="1852839"/>
                </a:moveTo>
                <a:lnTo>
                  <a:pt x="2938281" y="1852839"/>
                </a:lnTo>
                <a:lnTo>
                  <a:pt x="2943964" y="1840139"/>
                </a:lnTo>
                <a:lnTo>
                  <a:pt x="2950876" y="1840139"/>
                </a:lnTo>
                <a:lnTo>
                  <a:pt x="2958772" y="1827439"/>
                </a:lnTo>
                <a:lnTo>
                  <a:pt x="2967404" y="1814739"/>
                </a:lnTo>
                <a:lnTo>
                  <a:pt x="2963739" y="1827439"/>
                </a:lnTo>
                <a:lnTo>
                  <a:pt x="2956660" y="1840139"/>
                </a:lnTo>
                <a:lnTo>
                  <a:pt x="2947672" y="1852839"/>
                </a:lnTo>
                <a:close/>
              </a:path>
              <a:path w="3640454" h="4913630">
                <a:moveTo>
                  <a:pt x="846966" y="1840139"/>
                </a:moveTo>
                <a:lnTo>
                  <a:pt x="844222" y="1827439"/>
                </a:lnTo>
                <a:lnTo>
                  <a:pt x="851298" y="1827439"/>
                </a:lnTo>
                <a:lnTo>
                  <a:pt x="846966" y="1840139"/>
                </a:lnTo>
                <a:close/>
              </a:path>
              <a:path w="3640454" h="4913630">
                <a:moveTo>
                  <a:pt x="1614975" y="1840139"/>
                </a:moveTo>
                <a:lnTo>
                  <a:pt x="1604279" y="1840139"/>
                </a:lnTo>
                <a:lnTo>
                  <a:pt x="1605982" y="1827439"/>
                </a:lnTo>
                <a:lnTo>
                  <a:pt x="1617026" y="1827439"/>
                </a:lnTo>
                <a:lnTo>
                  <a:pt x="1614975" y="1840139"/>
                </a:lnTo>
                <a:close/>
              </a:path>
              <a:path w="3640454" h="4913630">
                <a:moveTo>
                  <a:pt x="1855812" y="1878239"/>
                </a:moveTo>
                <a:lnTo>
                  <a:pt x="1847322" y="1878239"/>
                </a:lnTo>
                <a:lnTo>
                  <a:pt x="1847389" y="1865539"/>
                </a:lnTo>
                <a:lnTo>
                  <a:pt x="1853732" y="1852839"/>
                </a:lnTo>
                <a:lnTo>
                  <a:pt x="1858543" y="1852839"/>
                </a:lnTo>
                <a:lnTo>
                  <a:pt x="1869871" y="1827439"/>
                </a:lnTo>
                <a:lnTo>
                  <a:pt x="1876527" y="1827439"/>
                </a:lnTo>
                <a:lnTo>
                  <a:pt x="1877088" y="1840139"/>
                </a:lnTo>
                <a:lnTo>
                  <a:pt x="1877290" y="1840139"/>
                </a:lnTo>
                <a:lnTo>
                  <a:pt x="1867146" y="1852839"/>
                </a:lnTo>
                <a:lnTo>
                  <a:pt x="1862321" y="1865539"/>
                </a:lnTo>
                <a:lnTo>
                  <a:pt x="1855812" y="1878239"/>
                </a:lnTo>
                <a:close/>
              </a:path>
              <a:path w="3640454" h="4913630">
                <a:moveTo>
                  <a:pt x="1999567" y="1865539"/>
                </a:moveTo>
                <a:lnTo>
                  <a:pt x="1992382" y="1865539"/>
                </a:lnTo>
                <a:lnTo>
                  <a:pt x="1997518" y="1852839"/>
                </a:lnTo>
                <a:lnTo>
                  <a:pt x="2003033" y="1840139"/>
                </a:lnTo>
                <a:lnTo>
                  <a:pt x="2008926" y="1840139"/>
                </a:lnTo>
                <a:lnTo>
                  <a:pt x="2015196" y="1827439"/>
                </a:lnTo>
                <a:lnTo>
                  <a:pt x="2023259" y="1827439"/>
                </a:lnTo>
                <a:lnTo>
                  <a:pt x="2016420" y="1840139"/>
                </a:lnTo>
                <a:lnTo>
                  <a:pt x="2010849" y="1852839"/>
                </a:lnTo>
                <a:lnTo>
                  <a:pt x="2005225" y="1852839"/>
                </a:lnTo>
                <a:lnTo>
                  <a:pt x="1999567" y="1865539"/>
                </a:lnTo>
                <a:close/>
              </a:path>
              <a:path w="3640454" h="4913630">
                <a:moveTo>
                  <a:pt x="2252938" y="1878239"/>
                </a:moveTo>
                <a:lnTo>
                  <a:pt x="2247147" y="1878239"/>
                </a:lnTo>
                <a:lnTo>
                  <a:pt x="2247115" y="1865539"/>
                </a:lnTo>
                <a:lnTo>
                  <a:pt x="2254116" y="1865539"/>
                </a:lnTo>
                <a:lnTo>
                  <a:pt x="2260134" y="1852839"/>
                </a:lnTo>
                <a:lnTo>
                  <a:pt x="2266183" y="1840139"/>
                </a:lnTo>
                <a:lnTo>
                  <a:pt x="2273191" y="1827439"/>
                </a:lnTo>
                <a:lnTo>
                  <a:pt x="2278427" y="1827439"/>
                </a:lnTo>
                <a:lnTo>
                  <a:pt x="2279154" y="1840139"/>
                </a:lnTo>
                <a:lnTo>
                  <a:pt x="2278857" y="1840139"/>
                </a:lnTo>
                <a:lnTo>
                  <a:pt x="2266474" y="1852839"/>
                </a:lnTo>
                <a:lnTo>
                  <a:pt x="2260401" y="1865539"/>
                </a:lnTo>
                <a:lnTo>
                  <a:pt x="2252938" y="1878239"/>
                </a:lnTo>
                <a:close/>
              </a:path>
              <a:path w="3640454" h="4913630">
                <a:moveTo>
                  <a:pt x="2356856" y="1865539"/>
                </a:moveTo>
                <a:lnTo>
                  <a:pt x="2351358" y="1865539"/>
                </a:lnTo>
                <a:lnTo>
                  <a:pt x="2352474" y="1852839"/>
                </a:lnTo>
                <a:lnTo>
                  <a:pt x="2358135" y="1852839"/>
                </a:lnTo>
                <a:lnTo>
                  <a:pt x="2364347" y="1840139"/>
                </a:lnTo>
                <a:lnTo>
                  <a:pt x="2370916" y="1827439"/>
                </a:lnTo>
                <a:lnTo>
                  <a:pt x="2383639" y="1827439"/>
                </a:lnTo>
                <a:lnTo>
                  <a:pt x="2378257" y="1840139"/>
                </a:lnTo>
                <a:lnTo>
                  <a:pt x="2371938" y="1840139"/>
                </a:lnTo>
                <a:lnTo>
                  <a:pt x="2364845" y="1852839"/>
                </a:lnTo>
                <a:lnTo>
                  <a:pt x="2356856" y="1865539"/>
                </a:lnTo>
                <a:close/>
              </a:path>
              <a:path w="3640454" h="4913630">
                <a:moveTo>
                  <a:pt x="3196756" y="1865539"/>
                </a:moveTo>
                <a:lnTo>
                  <a:pt x="3187744" y="1865539"/>
                </a:lnTo>
                <a:lnTo>
                  <a:pt x="3193596" y="1852839"/>
                </a:lnTo>
                <a:lnTo>
                  <a:pt x="3201157" y="1852839"/>
                </a:lnTo>
                <a:lnTo>
                  <a:pt x="3209779" y="1840139"/>
                </a:lnTo>
                <a:lnTo>
                  <a:pt x="3218814" y="1827439"/>
                </a:lnTo>
                <a:lnTo>
                  <a:pt x="3212695" y="1840139"/>
                </a:lnTo>
                <a:lnTo>
                  <a:pt x="3205208" y="1852839"/>
                </a:lnTo>
                <a:lnTo>
                  <a:pt x="3196756" y="1865539"/>
                </a:lnTo>
                <a:close/>
              </a:path>
              <a:path w="3640454" h="4913630">
                <a:moveTo>
                  <a:pt x="667117" y="1878239"/>
                </a:moveTo>
                <a:lnTo>
                  <a:pt x="654457" y="1878239"/>
                </a:lnTo>
                <a:lnTo>
                  <a:pt x="650844" y="1865539"/>
                </a:lnTo>
                <a:lnTo>
                  <a:pt x="648341" y="1865539"/>
                </a:lnTo>
                <a:lnTo>
                  <a:pt x="645929" y="1852839"/>
                </a:lnTo>
                <a:lnTo>
                  <a:pt x="643631" y="1840139"/>
                </a:lnTo>
                <a:lnTo>
                  <a:pt x="656793" y="1840139"/>
                </a:lnTo>
                <a:lnTo>
                  <a:pt x="659138" y="1852839"/>
                </a:lnTo>
                <a:lnTo>
                  <a:pt x="661376" y="1852839"/>
                </a:lnTo>
                <a:lnTo>
                  <a:pt x="663540" y="1865539"/>
                </a:lnTo>
                <a:lnTo>
                  <a:pt x="667117" y="1878239"/>
                </a:lnTo>
                <a:close/>
              </a:path>
              <a:path w="3640454" h="4913630">
                <a:moveTo>
                  <a:pt x="983811" y="1878239"/>
                </a:moveTo>
                <a:lnTo>
                  <a:pt x="972691" y="1878239"/>
                </a:lnTo>
                <a:lnTo>
                  <a:pt x="968559" y="1865539"/>
                </a:lnTo>
                <a:lnTo>
                  <a:pt x="964541" y="1865539"/>
                </a:lnTo>
                <a:lnTo>
                  <a:pt x="961257" y="1852839"/>
                </a:lnTo>
                <a:lnTo>
                  <a:pt x="959331" y="1840139"/>
                </a:lnTo>
                <a:lnTo>
                  <a:pt x="968614" y="1840139"/>
                </a:lnTo>
                <a:lnTo>
                  <a:pt x="973496" y="1852839"/>
                </a:lnTo>
                <a:lnTo>
                  <a:pt x="977302" y="1852839"/>
                </a:lnTo>
                <a:lnTo>
                  <a:pt x="983811" y="1878239"/>
                </a:lnTo>
                <a:close/>
              </a:path>
              <a:path w="3640454" h="4913630">
                <a:moveTo>
                  <a:pt x="1609344" y="1865539"/>
                </a:moveTo>
                <a:lnTo>
                  <a:pt x="1600025" y="1865539"/>
                </a:lnTo>
                <a:lnTo>
                  <a:pt x="1599601" y="1852839"/>
                </a:lnTo>
                <a:lnTo>
                  <a:pt x="1602662" y="1840139"/>
                </a:lnTo>
                <a:lnTo>
                  <a:pt x="1613379" y="1840139"/>
                </a:lnTo>
                <a:lnTo>
                  <a:pt x="1611733" y="1852839"/>
                </a:lnTo>
                <a:lnTo>
                  <a:pt x="1609344" y="1865539"/>
                </a:lnTo>
                <a:close/>
              </a:path>
              <a:path w="3640454" h="4913630">
                <a:moveTo>
                  <a:pt x="1672397" y="1878239"/>
                </a:moveTo>
                <a:lnTo>
                  <a:pt x="1658467" y="1878239"/>
                </a:lnTo>
                <a:lnTo>
                  <a:pt x="1661929" y="1865539"/>
                </a:lnTo>
                <a:lnTo>
                  <a:pt x="1664765" y="1865539"/>
                </a:lnTo>
                <a:lnTo>
                  <a:pt x="1667682" y="1852839"/>
                </a:lnTo>
                <a:lnTo>
                  <a:pt x="1670711" y="1840139"/>
                </a:lnTo>
                <a:lnTo>
                  <a:pt x="1680407" y="1840139"/>
                </a:lnTo>
                <a:lnTo>
                  <a:pt x="1678260" y="1852839"/>
                </a:lnTo>
                <a:lnTo>
                  <a:pt x="1675568" y="1865539"/>
                </a:lnTo>
                <a:lnTo>
                  <a:pt x="1672397" y="1878239"/>
                </a:lnTo>
                <a:close/>
              </a:path>
              <a:path w="3640454" h="4913630">
                <a:moveTo>
                  <a:pt x="2566638" y="1852839"/>
                </a:moveTo>
                <a:lnTo>
                  <a:pt x="2565054" y="1840139"/>
                </a:lnTo>
                <a:lnTo>
                  <a:pt x="2568567" y="1840139"/>
                </a:lnTo>
                <a:lnTo>
                  <a:pt x="2566638" y="1852839"/>
                </a:lnTo>
                <a:close/>
              </a:path>
              <a:path w="3640454" h="4913630">
                <a:moveTo>
                  <a:pt x="2828675" y="1878239"/>
                </a:moveTo>
                <a:lnTo>
                  <a:pt x="2819104" y="1878239"/>
                </a:lnTo>
                <a:lnTo>
                  <a:pt x="2825654" y="1865539"/>
                </a:lnTo>
                <a:lnTo>
                  <a:pt x="2833098" y="1865539"/>
                </a:lnTo>
                <a:lnTo>
                  <a:pt x="2841153" y="1852839"/>
                </a:lnTo>
                <a:lnTo>
                  <a:pt x="2849539" y="1840139"/>
                </a:lnTo>
                <a:lnTo>
                  <a:pt x="2845048" y="1852839"/>
                </a:lnTo>
                <a:lnTo>
                  <a:pt x="2837708" y="1865539"/>
                </a:lnTo>
                <a:lnTo>
                  <a:pt x="2828675" y="1878239"/>
                </a:lnTo>
                <a:close/>
              </a:path>
              <a:path w="3640454" h="4913630">
                <a:moveTo>
                  <a:pt x="3224671" y="1878239"/>
                </a:moveTo>
                <a:lnTo>
                  <a:pt x="3215092" y="1878239"/>
                </a:lnTo>
                <a:lnTo>
                  <a:pt x="3220895" y="1865539"/>
                </a:lnTo>
                <a:lnTo>
                  <a:pt x="3228403" y="1865539"/>
                </a:lnTo>
                <a:lnTo>
                  <a:pt x="3237036" y="1852839"/>
                </a:lnTo>
                <a:lnTo>
                  <a:pt x="3246216" y="1840139"/>
                </a:lnTo>
                <a:lnTo>
                  <a:pt x="3240104" y="1852839"/>
                </a:lnTo>
                <a:lnTo>
                  <a:pt x="3232965" y="1865539"/>
                </a:lnTo>
                <a:lnTo>
                  <a:pt x="3224671" y="1878239"/>
                </a:lnTo>
                <a:close/>
              </a:path>
              <a:path w="3640454" h="4913630">
                <a:moveTo>
                  <a:pt x="579582" y="1865539"/>
                </a:moveTo>
                <a:lnTo>
                  <a:pt x="566522" y="1865539"/>
                </a:lnTo>
                <a:lnTo>
                  <a:pt x="577917" y="1852839"/>
                </a:lnTo>
                <a:lnTo>
                  <a:pt x="579582" y="1865539"/>
                </a:lnTo>
                <a:close/>
              </a:path>
              <a:path w="3640454" h="4913630">
                <a:moveTo>
                  <a:pt x="1065577" y="1865539"/>
                </a:moveTo>
                <a:lnTo>
                  <a:pt x="1063277" y="1852839"/>
                </a:lnTo>
                <a:lnTo>
                  <a:pt x="1071754" y="1852839"/>
                </a:lnTo>
                <a:lnTo>
                  <a:pt x="1065577" y="1865539"/>
                </a:lnTo>
                <a:close/>
              </a:path>
              <a:path w="3640454" h="4913630">
                <a:moveTo>
                  <a:pt x="2149772" y="1890939"/>
                </a:moveTo>
                <a:lnTo>
                  <a:pt x="2142724" y="1890939"/>
                </a:lnTo>
                <a:lnTo>
                  <a:pt x="2149941" y="1878239"/>
                </a:lnTo>
                <a:lnTo>
                  <a:pt x="2155981" y="1865539"/>
                </a:lnTo>
                <a:lnTo>
                  <a:pt x="2162091" y="1852839"/>
                </a:lnTo>
                <a:lnTo>
                  <a:pt x="2174298" y="1852839"/>
                </a:lnTo>
                <a:lnTo>
                  <a:pt x="2167915" y="1865539"/>
                </a:lnTo>
                <a:lnTo>
                  <a:pt x="2162366" y="1878239"/>
                </a:lnTo>
                <a:lnTo>
                  <a:pt x="2156785" y="1878239"/>
                </a:lnTo>
                <a:lnTo>
                  <a:pt x="2149772" y="1890939"/>
                </a:lnTo>
                <a:close/>
              </a:path>
              <a:path w="3640454" h="4913630">
                <a:moveTo>
                  <a:pt x="2720760" y="1903639"/>
                </a:moveTo>
                <a:lnTo>
                  <a:pt x="2715013" y="1903639"/>
                </a:lnTo>
                <a:lnTo>
                  <a:pt x="2722967" y="1890939"/>
                </a:lnTo>
                <a:lnTo>
                  <a:pt x="2729731" y="1878239"/>
                </a:lnTo>
                <a:lnTo>
                  <a:pt x="2736560" y="1865539"/>
                </a:lnTo>
                <a:lnTo>
                  <a:pt x="2744520" y="1852839"/>
                </a:lnTo>
                <a:lnTo>
                  <a:pt x="2746420" y="1852839"/>
                </a:lnTo>
                <a:lnTo>
                  <a:pt x="2747801" y="1865539"/>
                </a:lnTo>
                <a:lnTo>
                  <a:pt x="2748887" y="1865539"/>
                </a:lnTo>
                <a:lnTo>
                  <a:pt x="2742824" y="1878239"/>
                </a:lnTo>
                <a:lnTo>
                  <a:pt x="2736036" y="1878239"/>
                </a:lnTo>
                <a:lnTo>
                  <a:pt x="2728719" y="1890939"/>
                </a:lnTo>
                <a:lnTo>
                  <a:pt x="2720760" y="1903639"/>
                </a:lnTo>
                <a:close/>
              </a:path>
              <a:path w="3640454" h="4913630">
                <a:moveTo>
                  <a:pt x="581719" y="1878239"/>
                </a:moveTo>
                <a:lnTo>
                  <a:pt x="567306" y="1878239"/>
                </a:lnTo>
                <a:lnTo>
                  <a:pt x="565687" y="1865539"/>
                </a:lnTo>
                <a:lnTo>
                  <a:pt x="581672" y="1865539"/>
                </a:lnTo>
                <a:lnTo>
                  <a:pt x="581719" y="1878239"/>
                </a:lnTo>
                <a:close/>
              </a:path>
              <a:path w="3640454" h="4913630">
                <a:moveTo>
                  <a:pt x="884663" y="1890939"/>
                </a:moveTo>
                <a:lnTo>
                  <a:pt x="869067" y="1890939"/>
                </a:lnTo>
                <a:lnTo>
                  <a:pt x="865527" y="1878239"/>
                </a:lnTo>
                <a:lnTo>
                  <a:pt x="862465" y="1865539"/>
                </a:lnTo>
                <a:lnTo>
                  <a:pt x="872574" y="1865539"/>
                </a:lnTo>
                <a:lnTo>
                  <a:pt x="877645" y="1878239"/>
                </a:lnTo>
                <a:lnTo>
                  <a:pt x="881471" y="1878239"/>
                </a:lnTo>
                <a:lnTo>
                  <a:pt x="884663" y="1890939"/>
                </a:lnTo>
                <a:close/>
              </a:path>
              <a:path w="3640454" h="4913630">
                <a:moveTo>
                  <a:pt x="1392702" y="1916339"/>
                </a:moveTo>
                <a:lnTo>
                  <a:pt x="1383028" y="1916339"/>
                </a:lnTo>
                <a:lnTo>
                  <a:pt x="1382906" y="1890939"/>
                </a:lnTo>
                <a:lnTo>
                  <a:pt x="1382776" y="1890939"/>
                </a:lnTo>
                <a:lnTo>
                  <a:pt x="1382595" y="1878239"/>
                </a:lnTo>
                <a:lnTo>
                  <a:pt x="1382973" y="1865539"/>
                </a:lnTo>
                <a:lnTo>
                  <a:pt x="1392121" y="1865539"/>
                </a:lnTo>
                <a:lnTo>
                  <a:pt x="1392368" y="1878239"/>
                </a:lnTo>
                <a:lnTo>
                  <a:pt x="1393186" y="1878239"/>
                </a:lnTo>
                <a:lnTo>
                  <a:pt x="1393610" y="1890939"/>
                </a:lnTo>
                <a:lnTo>
                  <a:pt x="1393567" y="1903639"/>
                </a:lnTo>
                <a:lnTo>
                  <a:pt x="1392988" y="1903639"/>
                </a:lnTo>
                <a:lnTo>
                  <a:pt x="1392702" y="1916339"/>
                </a:lnTo>
                <a:close/>
              </a:path>
              <a:path w="3640454" h="4913630">
                <a:moveTo>
                  <a:pt x="1718821" y="1903639"/>
                </a:moveTo>
                <a:lnTo>
                  <a:pt x="1710550" y="1903639"/>
                </a:lnTo>
                <a:lnTo>
                  <a:pt x="1719768" y="1878239"/>
                </a:lnTo>
                <a:lnTo>
                  <a:pt x="1723901" y="1878239"/>
                </a:lnTo>
                <a:lnTo>
                  <a:pt x="1729041" y="1865539"/>
                </a:lnTo>
                <a:lnTo>
                  <a:pt x="1736903" y="1865539"/>
                </a:lnTo>
                <a:lnTo>
                  <a:pt x="1728416" y="1890939"/>
                </a:lnTo>
                <a:lnTo>
                  <a:pt x="1724355" y="1890939"/>
                </a:lnTo>
                <a:lnTo>
                  <a:pt x="1718821" y="1903639"/>
                </a:lnTo>
                <a:close/>
              </a:path>
              <a:path w="3640454" h="4913630">
                <a:moveTo>
                  <a:pt x="1902474" y="1903639"/>
                </a:moveTo>
                <a:lnTo>
                  <a:pt x="1893621" y="1903639"/>
                </a:lnTo>
                <a:lnTo>
                  <a:pt x="1899849" y="1890939"/>
                </a:lnTo>
                <a:lnTo>
                  <a:pt x="1904950" y="1878239"/>
                </a:lnTo>
                <a:lnTo>
                  <a:pt x="1910086" y="1878239"/>
                </a:lnTo>
                <a:lnTo>
                  <a:pt x="1916521" y="1865539"/>
                </a:lnTo>
                <a:lnTo>
                  <a:pt x="1923292" y="1865539"/>
                </a:lnTo>
                <a:lnTo>
                  <a:pt x="1912701" y="1890939"/>
                </a:lnTo>
                <a:lnTo>
                  <a:pt x="1907628" y="1890939"/>
                </a:lnTo>
                <a:lnTo>
                  <a:pt x="1902474" y="1903639"/>
                </a:lnTo>
                <a:close/>
              </a:path>
              <a:path w="3640454" h="4913630">
                <a:moveTo>
                  <a:pt x="3117913" y="1903639"/>
                </a:moveTo>
                <a:lnTo>
                  <a:pt x="3123866" y="1890939"/>
                </a:lnTo>
                <a:lnTo>
                  <a:pt x="3131113" y="1878239"/>
                </a:lnTo>
                <a:lnTo>
                  <a:pt x="3139515" y="1865539"/>
                </a:lnTo>
                <a:lnTo>
                  <a:pt x="3148934" y="1865539"/>
                </a:lnTo>
                <a:lnTo>
                  <a:pt x="3142846" y="1878239"/>
                </a:lnTo>
                <a:lnTo>
                  <a:pt x="3135627" y="1890939"/>
                </a:lnTo>
                <a:lnTo>
                  <a:pt x="3127306" y="1890939"/>
                </a:lnTo>
                <a:lnTo>
                  <a:pt x="3117913" y="1903639"/>
                </a:lnTo>
                <a:close/>
              </a:path>
              <a:path w="3640454" h="4913630">
                <a:moveTo>
                  <a:pt x="29696" y="1903639"/>
                </a:moveTo>
                <a:lnTo>
                  <a:pt x="13435" y="1903639"/>
                </a:lnTo>
                <a:lnTo>
                  <a:pt x="14342" y="1890939"/>
                </a:lnTo>
                <a:lnTo>
                  <a:pt x="10294" y="1878239"/>
                </a:lnTo>
                <a:lnTo>
                  <a:pt x="29816" y="1878239"/>
                </a:lnTo>
                <a:lnTo>
                  <a:pt x="27495" y="1890939"/>
                </a:lnTo>
                <a:lnTo>
                  <a:pt x="29696" y="1903639"/>
                </a:lnTo>
                <a:close/>
              </a:path>
              <a:path w="3640454" h="4913630">
                <a:moveTo>
                  <a:pt x="581987" y="1890939"/>
                </a:moveTo>
                <a:lnTo>
                  <a:pt x="570670" y="1890939"/>
                </a:lnTo>
                <a:lnTo>
                  <a:pt x="568819" y="1878239"/>
                </a:lnTo>
                <a:lnTo>
                  <a:pt x="582247" y="1878239"/>
                </a:lnTo>
                <a:lnTo>
                  <a:pt x="581987" y="1890939"/>
                </a:lnTo>
                <a:close/>
              </a:path>
              <a:path w="3640454" h="4913630">
                <a:moveTo>
                  <a:pt x="1169023" y="1890939"/>
                </a:moveTo>
                <a:lnTo>
                  <a:pt x="1158282" y="1890939"/>
                </a:lnTo>
                <a:lnTo>
                  <a:pt x="1167133" y="1878239"/>
                </a:lnTo>
                <a:lnTo>
                  <a:pt x="1169023" y="1890939"/>
                </a:lnTo>
                <a:close/>
              </a:path>
              <a:path w="3640454" h="4913630">
                <a:moveTo>
                  <a:pt x="1465922" y="1916339"/>
                </a:moveTo>
                <a:lnTo>
                  <a:pt x="1452906" y="1916339"/>
                </a:lnTo>
                <a:lnTo>
                  <a:pt x="1454370" y="1903639"/>
                </a:lnTo>
                <a:lnTo>
                  <a:pt x="1455071" y="1903639"/>
                </a:lnTo>
                <a:lnTo>
                  <a:pt x="1455409" y="1890939"/>
                </a:lnTo>
                <a:lnTo>
                  <a:pt x="1455783" y="1890939"/>
                </a:lnTo>
                <a:lnTo>
                  <a:pt x="1456027" y="1878239"/>
                </a:lnTo>
                <a:lnTo>
                  <a:pt x="1467938" y="1878239"/>
                </a:lnTo>
                <a:lnTo>
                  <a:pt x="1467149" y="1890939"/>
                </a:lnTo>
                <a:lnTo>
                  <a:pt x="1466571" y="1903639"/>
                </a:lnTo>
                <a:lnTo>
                  <a:pt x="1465922" y="1916339"/>
                </a:lnTo>
                <a:close/>
              </a:path>
              <a:path w="3640454" h="4913630">
                <a:moveTo>
                  <a:pt x="1667607" y="1890939"/>
                </a:moveTo>
                <a:lnTo>
                  <a:pt x="1665158" y="1890939"/>
                </a:lnTo>
                <a:lnTo>
                  <a:pt x="1659531" y="1878239"/>
                </a:lnTo>
                <a:lnTo>
                  <a:pt x="1668814" y="1878239"/>
                </a:lnTo>
                <a:lnTo>
                  <a:pt x="1667607" y="1890939"/>
                </a:lnTo>
                <a:close/>
              </a:path>
              <a:path w="3640454" h="4913630">
                <a:moveTo>
                  <a:pt x="1783595" y="1890939"/>
                </a:moveTo>
                <a:lnTo>
                  <a:pt x="1777380" y="1890939"/>
                </a:lnTo>
                <a:lnTo>
                  <a:pt x="1779520" y="1878239"/>
                </a:lnTo>
                <a:lnTo>
                  <a:pt x="1783595" y="1890939"/>
                </a:lnTo>
                <a:close/>
              </a:path>
              <a:path w="3640454" h="4913630">
                <a:moveTo>
                  <a:pt x="2046301" y="1916339"/>
                </a:moveTo>
                <a:lnTo>
                  <a:pt x="2039526" y="1916339"/>
                </a:lnTo>
                <a:lnTo>
                  <a:pt x="2040618" y="1903639"/>
                </a:lnTo>
                <a:lnTo>
                  <a:pt x="2045877" y="1903639"/>
                </a:lnTo>
                <a:lnTo>
                  <a:pt x="2051696" y="1890939"/>
                </a:lnTo>
                <a:lnTo>
                  <a:pt x="2057997" y="1878239"/>
                </a:lnTo>
                <a:lnTo>
                  <a:pt x="2070936" y="1878239"/>
                </a:lnTo>
                <a:lnTo>
                  <a:pt x="2065383" y="1890939"/>
                </a:lnTo>
                <a:lnTo>
                  <a:pt x="2059512" y="1890939"/>
                </a:lnTo>
                <a:lnTo>
                  <a:pt x="2053193" y="1903639"/>
                </a:lnTo>
                <a:lnTo>
                  <a:pt x="2046301" y="1916339"/>
                </a:lnTo>
                <a:close/>
              </a:path>
              <a:path w="3640454" h="4913630">
                <a:moveTo>
                  <a:pt x="2513410" y="1929039"/>
                </a:moveTo>
                <a:lnTo>
                  <a:pt x="2511197" y="1929039"/>
                </a:lnTo>
                <a:lnTo>
                  <a:pt x="2505875" y="1916339"/>
                </a:lnTo>
                <a:lnTo>
                  <a:pt x="2507015" y="1916339"/>
                </a:lnTo>
                <a:lnTo>
                  <a:pt x="2520243" y="1903639"/>
                </a:lnTo>
                <a:lnTo>
                  <a:pt x="2526227" y="1890939"/>
                </a:lnTo>
                <a:lnTo>
                  <a:pt x="2533567" y="1878239"/>
                </a:lnTo>
                <a:lnTo>
                  <a:pt x="2538631" y="1878239"/>
                </a:lnTo>
                <a:lnTo>
                  <a:pt x="2538660" y="1890939"/>
                </a:lnTo>
                <a:lnTo>
                  <a:pt x="2537818" y="1890939"/>
                </a:lnTo>
                <a:lnTo>
                  <a:pt x="2526007" y="1903639"/>
                </a:lnTo>
                <a:lnTo>
                  <a:pt x="2520542" y="1916339"/>
                </a:lnTo>
                <a:lnTo>
                  <a:pt x="2513410" y="1929039"/>
                </a:lnTo>
                <a:close/>
              </a:path>
              <a:path w="3640454" h="4913630">
                <a:moveTo>
                  <a:pt x="2618419" y="1916339"/>
                </a:moveTo>
                <a:lnTo>
                  <a:pt x="2611962" y="1916339"/>
                </a:lnTo>
                <a:lnTo>
                  <a:pt x="2618697" y="1903639"/>
                </a:lnTo>
                <a:lnTo>
                  <a:pt x="2625842" y="1890939"/>
                </a:lnTo>
                <a:lnTo>
                  <a:pt x="2633905" y="1878239"/>
                </a:lnTo>
                <a:lnTo>
                  <a:pt x="2638653" y="1878239"/>
                </a:lnTo>
                <a:lnTo>
                  <a:pt x="2632452" y="1890939"/>
                </a:lnTo>
                <a:lnTo>
                  <a:pt x="2625479" y="1903639"/>
                </a:lnTo>
                <a:lnTo>
                  <a:pt x="2618419" y="1916339"/>
                </a:lnTo>
                <a:close/>
              </a:path>
              <a:path w="3640454" h="4913630">
                <a:moveTo>
                  <a:pt x="3011613" y="1916339"/>
                </a:moveTo>
                <a:lnTo>
                  <a:pt x="3002821" y="1916339"/>
                </a:lnTo>
                <a:lnTo>
                  <a:pt x="3006825" y="1903639"/>
                </a:lnTo>
                <a:lnTo>
                  <a:pt x="3014294" y="1903639"/>
                </a:lnTo>
                <a:lnTo>
                  <a:pt x="3024134" y="1890939"/>
                </a:lnTo>
                <a:lnTo>
                  <a:pt x="3035252" y="1878239"/>
                </a:lnTo>
                <a:lnTo>
                  <a:pt x="3029548" y="1890939"/>
                </a:lnTo>
                <a:lnTo>
                  <a:pt x="3021095" y="1903639"/>
                </a:lnTo>
                <a:lnTo>
                  <a:pt x="3011613" y="1916339"/>
                </a:lnTo>
                <a:close/>
              </a:path>
              <a:path w="3640454" h="4913630">
                <a:moveTo>
                  <a:pt x="3206151" y="1941739"/>
                </a:moveTo>
                <a:lnTo>
                  <a:pt x="3217753" y="1916339"/>
                </a:lnTo>
                <a:lnTo>
                  <a:pt x="3230380" y="1903639"/>
                </a:lnTo>
                <a:lnTo>
                  <a:pt x="3244402" y="1890939"/>
                </a:lnTo>
                <a:lnTo>
                  <a:pt x="3260191" y="1878239"/>
                </a:lnTo>
                <a:lnTo>
                  <a:pt x="3260333" y="1890939"/>
                </a:lnTo>
                <a:lnTo>
                  <a:pt x="3251835" y="1890939"/>
                </a:lnTo>
                <a:lnTo>
                  <a:pt x="3247707" y="1903639"/>
                </a:lnTo>
                <a:lnTo>
                  <a:pt x="3243885" y="1903639"/>
                </a:lnTo>
                <a:lnTo>
                  <a:pt x="3239759" y="1916339"/>
                </a:lnTo>
                <a:lnTo>
                  <a:pt x="3235281" y="1916339"/>
                </a:lnTo>
                <a:lnTo>
                  <a:pt x="3230400" y="1929039"/>
                </a:lnTo>
                <a:lnTo>
                  <a:pt x="3213592" y="1929039"/>
                </a:lnTo>
                <a:lnTo>
                  <a:pt x="3206151" y="1941739"/>
                </a:lnTo>
                <a:close/>
              </a:path>
              <a:path w="3640454" h="4913630">
                <a:moveTo>
                  <a:pt x="786927" y="1916339"/>
                </a:moveTo>
                <a:lnTo>
                  <a:pt x="770964" y="1916339"/>
                </a:lnTo>
                <a:lnTo>
                  <a:pt x="767450" y="1903639"/>
                </a:lnTo>
                <a:lnTo>
                  <a:pt x="764481" y="1890939"/>
                </a:lnTo>
                <a:lnTo>
                  <a:pt x="774455" y="1890939"/>
                </a:lnTo>
                <a:lnTo>
                  <a:pt x="779312" y="1903639"/>
                </a:lnTo>
                <a:lnTo>
                  <a:pt x="783347" y="1903639"/>
                </a:lnTo>
                <a:lnTo>
                  <a:pt x="786927" y="1916339"/>
                </a:lnTo>
                <a:close/>
              </a:path>
              <a:path w="3640454" h="4913630">
                <a:moveTo>
                  <a:pt x="888066" y="1903639"/>
                </a:moveTo>
                <a:lnTo>
                  <a:pt x="877611" y="1903639"/>
                </a:lnTo>
                <a:lnTo>
                  <a:pt x="873093" y="1890939"/>
                </a:lnTo>
                <a:lnTo>
                  <a:pt x="887833" y="1890939"/>
                </a:lnTo>
                <a:lnTo>
                  <a:pt x="888066" y="1903639"/>
                </a:lnTo>
                <a:close/>
              </a:path>
              <a:path w="3640454" h="4913630">
                <a:moveTo>
                  <a:pt x="1088881" y="1903639"/>
                </a:moveTo>
                <a:lnTo>
                  <a:pt x="1076876" y="1903639"/>
                </a:lnTo>
                <a:lnTo>
                  <a:pt x="1077612" y="1890939"/>
                </a:lnTo>
                <a:lnTo>
                  <a:pt x="1087859" y="1890939"/>
                </a:lnTo>
                <a:lnTo>
                  <a:pt x="1088881" y="1903639"/>
                </a:lnTo>
                <a:close/>
              </a:path>
              <a:path w="3640454" h="4913630">
                <a:moveTo>
                  <a:pt x="1174929" y="1916339"/>
                </a:moveTo>
                <a:lnTo>
                  <a:pt x="1162528" y="1916339"/>
                </a:lnTo>
                <a:lnTo>
                  <a:pt x="1161064" y="1903639"/>
                </a:lnTo>
                <a:lnTo>
                  <a:pt x="1158288" y="1890939"/>
                </a:lnTo>
                <a:lnTo>
                  <a:pt x="1170009" y="1890939"/>
                </a:lnTo>
                <a:lnTo>
                  <a:pt x="1171696" y="1903639"/>
                </a:lnTo>
                <a:lnTo>
                  <a:pt x="1173345" y="1903639"/>
                </a:lnTo>
                <a:lnTo>
                  <a:pt x="1174929" y="1916339"/>
                </a:lnTo>
                <a:close/>
              </a:path>
              <a:path w="3640454" h="4913630">
                <a:moveTo>
                  <a:pt x="1248247" y="1929039"/>
                </a:moveTo>
                <a:lnTo>
                  <a:pt x="1236098" y="1929039"/>
                </a:lnTo>
                <a:lnTo>
                  <a:pt x="1234833" y="1916339"/>
                </a:lnTo>
                <a:lnTo>
                  <a:pt x="1233671" y="1916339"/>
                </a:lnTo>
                <a:lnTo>
                  <a:pt x="1231568" y="1890939"/>
                </a:lnTo>
                <a:lnTo>
                  <a:pt x="1242631" y="1890939"/>
                </a:lnTo>
                <a:lnTo>
                  <a:pt x="1244697" y="1903639"/>
                </a:lnTo>
                <a:lnTo>
                  <a:pt x="1245986" y="1903639"/>
                </a:lnTo>
                <a:lnTo>
                  <a:pt x="1247179" y="1916339"/>
                </a:lnTo>
                <a:lnTo>
                  <a:pt x="1248247" y="1929039"/>
                </a:lnTo>
                <a:close/>
              </a:path>
              <a:path w="3640454" h="4913630">
                <a:moveTo>
                  <a:pt x="1317691" y="1941739"/>
                </a:moveTo>
                <a:lnTo>
                  <a:pt x="1308521" y="1941739"/>
                </a:lnTo>
                <a:lnTo>
                  <a:pt x="1307337" y="1929039"/>
                </a:lnTo>
                <a:lnTo>
                  <a:pt x="1306483" y="1916339"/>
                </a:lnTo>
                <a:lnTo>
                  <a:pt x="1305730" y="1903639"/>
                </a:lnTo>
                <a:lnTo>
                  <a:pt x="1305107" y="1903639"/>
                </a:lnTo>
                <a:lnTo>
                  <a:pt x="1304929" y="1890939"/>
                </a:lnTo>
                <a:lnTo>
                  <a:pt x="1316063" y="1890939"/>
                </a:lnTo>
                <a:lnTo>
                  <a:pt x="1317505" y="1903639"/>
                </a:lnTo>
                <a:lnTo>
                  <a:pt x="1317811" y="1916339"/>
                </a:lnTo>
                <a:lnTo>
                  <a:pt x="1317885" y="1929039"/>
                </a:lnTo>
                <a:lnTo>
                  <a:pt x="1318055" y="1929039"/>
                </a:lnTo>
                <a:lnTo>
                  <a:pt x="1317691" y="1941739"/>
                </a:lnTo>
                <a:close/>
              </a:path>
              <a:path w="3640454" h="4913630">
                <a:moveTo>
                  <a:pt x="1529802" y="1929039"/>
                </a:moveTo>
                <a:lnTo>
                  <a:pt x="1519624" y="1929039"/>
                </a:lnTo>
                <a:lnTo>
                  <a:pt x="1521232" y="1916339"/>
                </a:lnTo>
                <a:lnTo>
                  <a:pt x="1522881" y="1903639"/>
                </a:lnTo>
                <a:lnTo>
                  <a:pt x="1525291" y="1890939"/>
                </a:lnTo>
                <a:lnTo>
                  <a:pt x="1534787" y="1890939"/>
                </a:lnTo>
                <a:lnTo>
                  <a:pt x="1534923" y="1903639"/>
                </a:lnTo>
                <a:lnTo>
                  <a:pt x="1534601" y="1903639"/>
                </a:lnTo>
                <a:lnTo>
                  <a:pt x="1531591" y="1916339"/>
                </a:lnTo>
                <a:lnTo>
                  <a:pt x="1529802" y="1929039"/>
                </a:lnTo>
                <a:close/>
              </a:path>
              <a:path w="3640454" h="4913630">
                <a:moveTo>
                  <a:pt x="1763548" y="1929039"/>
                </a:moveTo>
                <a:lnTo>
                  <a:pt x="1754786" y="1929039"/>
                </a:lnTo>
                <a:lnTo>
                  <a:pt x="1755338" y="1916339"/>
                </a:lnTo>
                <a:lnTo>
                  <a:pt x="1766502" y="1903639"/>
                </a:lnTo>
                <a:lnTo>
                  <a:pt x="1771341" y="1890939"/>
                </a:lnTo>
                <a:lnTo>
                  <a:pt x="1784657" y="1890939"/>
                </a:lnTo>
                <a:lnTo>
                  <a:pt x="1779209" y="1903639"/>
                </a:lnTo>
                <a:lnTo>
                  <a:pt x="1774565" y="1903639"/>
                </a:lnTo>
                <a:lnTo>
                  <a:pt x="1769898" y="1916339"/>
                </a:lnTo>
                <a:lnTo>
                  <a:pt x="1763548" y="1929039"/>
                </a:lnTo>
                <a:close/>
              </a:path>
              <a:path w="3640454" h="4913630">
                <a:moveTo>
                  <a:pt x="2408747" y="1929039"/>
                </a:moveTo>
                <a:lnTo>
                  <a:pt x="2401113" y="1929039"/>
                </a:lnTo>
                <a:lnTo>
                  <a:pt x="2408347" y="1916339"/>
                </a:lnTo>
                <a:lnTo>
                  <a:pt x="2414946" y="1903639"/>
                </a:lnTo>
                <a:lnTo>
                  <a:pt x="2421945" y="1903639"/>
                </a:lnTo>
                <a:lnTo>
                  <a:pt x="2429512" y="1890939"/>
                </a:lnTo>
                <a:lnTo>
                  <a:pt x="2435181" y="1890939"/>
                </a:lnTo>
                <a:lnTo>
                  <a:pt x="2408747" y="1929039"/>
                </a:lnTo>
                <a:close/>
              </a:path>
              <a:path w="3640454" h="4913630">
                <a:moveTo>
                  <a:pt x="2879374" y="1941739"/>
                </a:moveTo>
                <a:lnTo>
                  <a:pt x="2882560" y="1929039"/>
                </a:lnTo>
                <a:lnTo>
                  <a:pt x="2889932" y="1916339"/>
                </a:lnTo>
                <a:lnTo>
                  <a:pt x="2899873" y="1903639"/>
                </a:lnTo>
                <a:lnTo>
                  <a:pt x="2910764" y="1890939"/>
                </a:lnTo>
                <a:lnTo>
                  <a:pt x="2904591" y="1903639"/>
                </a:lnTo>
                <a:lnTo>
                  <a:pt x="2897137" y="1916339"/>
                </a:lnTo>
                <a:lnTo>
                  <a:pt x="2888649" y="1929039"/>
                </a:lnTo>
                <a:lnTo>
                  <a:pt x="2879374" y="1941739"/>
                </a:lnTo>
                <a:close/>
              </a:path>
              <a:path w="3640454" h="4913630">
                <a:moveTo>
                  <a:pt x="31397" y="1916339"/>
                </a:moveTo>
                <a:lnTo>
                  <a:pt x="15746" y="1916339"/>
                </a:lnTo>
                <a:lnTo>
                  <a:pt x="13941" y="1903639"/>
                </a:lnTo>
                <a:lnTo>
                  <a:pt x="30328" y="1903639"/>
                </a:lnTo>
                <a:lnTo>
                  <a:pt x="31397" y="1916339"/>
                </a:lnTo>
                <a:close/>
              </a:path>
              <a:path w="3640454" h="4913630">
                <a:moveTo>
                  <a:pt x="680716" y="1916339"/>
                </a:moveTo>
                <a:lnTo>
                  <a:pt x="670121" y="1916339"/>
                </a:lnTo>
                <a:lnTo>
                  <a:pt x="675855" y="1903639"/>
                </a:lnTo>
                <a:lnTo>
                  <a:pt x="679181" y="1903639"/>
                </a:lnTo>
                <a:lnTo>
                  <a:pt x="680716" y="1916339"/>
                </a:lnTo>
                <a:close/>
              </a:path>
              <a:path w="3640454" h="4913630">
                <a:moveTo>
                  <a:pt x="1097396" y="1929039"/>
                </a:moveTo>
                <a:lnTo>
                  <a:pt x="1083243" y="1929039"/>
                </a:lnTo>
                <a:lnTo>
                  <a:pt x="1081120" y="1916339"/>
                </a:lnTo>
                <a:lnTo>
                  <a:pt x="1077156" y="1903639"/>
                </a:lnTo>
                <a:lnTo>
                  <a:pt x="1091168" y="1903639"/>
                </a:lnTo>
                <a:lnTo>
                  <a:pt x="1093359" y="1916339"/>
                </a:lnTo>
                <a:lnTo>
                  <a:pt x="1095439" y="1916339"/>
                </a:lnTo>
                <a:lnTo>
                  <a:pt x="1097396" y="1929039"/>
                </a:lnTo>
                <a:close/>
              </a:path>
              <a:path w="3640454" h="4913630">
                <a:moveTo>
                  <a:pt x="1584310" y="1954439"/>
                </a:moveTo>
                <a:lnTo>
                  <a:pt x="1575373" y="1954439"/>
                </a:lnTo>
                <a:lnTo>
                  <a:pt x="1575685" y="1941739"/>
                </a:lnTo>
                <a:lnTo>
                  <a:pt x="1577658" y="1941739"/>
                </a:lnTo>
                <a:lnTo>
                  <a:pt x="1580456" y="1929039"/>
                </a:lnTo>
                <a:lnTo>
                  <a:pt x="1583753" y="1916339"/>
                </a:lnTo>
                <a:lnTo>
                  <a:pt x="1588040" y="1903639"/>
                </a:lnTo>
                <a:lnTo>
                  <a:pt x="1596084" y="1903639"/>
                </a:lnTo>
                <a:lnTo>
                  <a:pt x="1596545" y="1916339"/>
                </a:lnTo>
                <a:lnTo>
                  <a:pt x="1594039" y="1929039"/>
                </a:lnTo>
                <a:lnTo>
                  <a:pt x="1591459" y="1929039"/>
                </a:lnTo>
                <a:lnTo>
                  <a:pt x="1588376" y="1941739"/>
                </a:lnTo>
                <a:lnTo>
                  <a:pt x="1584310" y="1954439"/>
                </a:lnTo>
                <a:close/>
              </a:path>
              <a:path w="3640454" h="4913630">
                <a:moveTo>
                  <a:pt x="1828325" y="1916339"/>
                </a:moveTo>
                <a:lnTo>
                  <a:pt x="1822275" y="1916339"/>
                </a:lnTo>
                <a:lnTo>
                  <a:pt x="1824792" y="1903639"/>
                </a:lnTo>
                <a:lnTo>
                  <a:pt x="1828325" y="1916339"/>
                </a:lnTo>
                <a:close/>
              </a:path>
              <a:path w="3640454" h="4913630">
                <a:moveTo>
                  <a:pt x="1952316" y="1941739"/>
                </a:moveTo>
                <a:lnTo>
                  <a:pt x="1939602" y="1941739"/>
                </a:lnTo>
                <a:lnTo>
                  <a:pt x="1945114" y="1929039"/>
                </a:lnTo>
                <a:lnTo>
                  <a:pt x="1951170" y="1916339"/>
                </a:lnTo>
                <a:lnTo>
                  <a:pt x="1957804" y="1916339"/>
                </a:lnTo>
                <a:lnTo>
                  <a:pt x="1965048" y="1903639"/>
                </a:lnTo>
                <a:lnTo>
                  <a:pt x="1971126" y="1903639"/>
                </a:lnTo>
                <a:lnTo>
                  <a:pt x="1965202" y="1916339"/>
                </a:lnTo>
                <a:lnTo>
                  <a:pt x="1959144" y="1929039"/>
                </a:lnTo>
                <a:lnTo>
                  <a:pt x="1952316" y="1941739"/>
                </a:lnTo>
                <a:close/>
              </a:path>
              <a:path w="3640454" h="4913630">
                <a:moveTo>
                  <a:pt x="2301763" y="1941739"/>
                </a:moveTo>
                <a:lnTo>
                  <a:pt x="2297115" y="1941739"/>
                </a:lnTo>
                <a:lnTo>
                  <a:pt x="2302862" y="1929039"/>
                </a:lnTo>
                <a:lnTo>
                  <a:pt x="2309156" y="1916339"/>
                </a:lnTo>
                <a:lnTo>
                  <a:pt x="2315923" y="1903639"/>
                </a:lnTo>
                <a:lnTo>
                  <a:pt x="2328840" y="1903639"/>
                </a:lnTo>
                <a:lnTo>
                  <a:pt x="2323218" y="1916339"/>
                </a:lnTo>
                <a:lnTo>
                  <a:pt x="2316764" y="1916339"/>
                </a:lnTo>
                <a:lnTo>
                  <a:pt x="2309656" y="1929039"/>
                </a:lnTo>
                <a:lnTo>
                  <a:pt x="2301763" y="1941739"/>
                </a:lnTo>
                <a:close/>
              </a:path>
              <a:path w="3640454" h="4913630">
                <a:moveTo>
                  <a:pt x="594088" y="1929039"/>
                </a:moveTo>
                <a:lnTo>
                  <a:pt x="581251" y="1929039"/>
                </a:lnTo>
                <a:lnTo>
                  <a:pt x="582219" y="1916339"/>
                </a:lnTo>
                <a:lnTo>
                  <a:pt x="592976" y="1916339"/>
                </a:lnTo>
                <a:lnTo>
                  <a:pt x="594088" y="1929039"/>
                </a:lnTo>
                <a:close/>
              </a:path>
              <a:path w="3640454" h="4913630">
                <a:moveTo>
                  <a:pt x="688323" y="1929039"/>
                </a:moveTo>
                <a:lnTo>
                  <a:pt x="671804" y="1929039"/>
                </a:lnTo>
                <a:lnTo>
                  <a:pt x="669074" y="1916339"/>
                </a:lnTo>
                <a:lnTo>
                  <a:pt x="684803" y="1916339"/>
                </a:lnTo>
                <a:lnTo>
                  <a:pt x="688323" y="1929039"/>
                </a:lnTo>
                <a:close/>
              </a:path>
              <a:path w="3640454" h="4913630">
                <a:moveTo>
                  <a:pt x="790711" y="1929039"/>
                </a:moveTo>
                <a:lnTo>
                  <a:pt x="779804" y="1929039"/>
                </a:lnTo>
                <a:lnTo>
                  <a:pt x="775067" y="1916339"/>
                </a:lnTo>
                <a:lnTo>
                  <a:pt x="790416" y="1916339"/>
                </a:lnTo>
                <a:lnTo>
                  <a:pt x="790711" y="1929039"/>
                </a:lnTo>
                <a:close/>
              </a:path>
              <a:path w="3640454" h="4913630">
                <a:moveTo>
                  <a:pt x="1011848" y="1954439"/>
                </a:moveTo>
                <a:lnTo>
                  <a:pt x="999951" y="1954439"/>
                </a:lnTo>
                <a:lnTo>
                  <a:pt x="997119" y="1941739"/>
                </a:lnTo>
                <a:lnTo>
                  <a:pt x="994382" y="1929039"/>
                </a:lnTo>
                <a:lnTo>
                  <a:pt x="987913" y="1916339"/>
                </a:lnTo>
                <a:lnTo>
                  <a:pt x="1000685" y="1916339"/>
                </a:lnTo>
                <a:lnTo>
                  <a:pt x="1004086" y="1929039"/>
                </a:lnTo>
                <a:lnTo>
                  <a:pt x="1007197" y="1929039"/>
                </a:lnTo>
                <a:lnTo>
                  <a:pt x="1009865" y="1941739"/>
                </a:lnTo>
                <a:lnTo>
                  <a:pt x="1011939" y="1941739"/>
                </a:lnTo>
                <a:lnTo>
                  <a:pt x="1011848" y="1954439"/>
                </a:lnTo>
                <a:close/>
              </a:path>
              <a:path w="3640454" h="4913630">
                <a:moveTo>
                  <a:pt x="1176716" y="1929039"/>
                </a:moveTo>
                <a:lnTo>
                  <a:pt x="1165090" y="1929039"/>
                </a:lnTo>
                <a:lnTo>
                  <a:pt x="1164124" y="1916339"/>
                </a:lnTo>
                <a:lnTo>
                  <a:pt x="1177113" y="1916339"/>
                </a:lnTo>
                <a:lnTo>
                  <a:pt x="1176716" y="1929039"/>
                </a:lnTo>
                <a:close/>
              </a:path>
              <a:path w="3640454" h="4913630">
                <a:moveTo>
                  <a:pt x="1463259" y="1929039"/>
                </a:moveTo>
                <a:lnTo>
                  <a:pt x="1453115" y="1929039"/>
                </a:lnTo>
                <a:lnTo>
                  <a:pt x="1452579" y="1916339"/>
                </a:lnTo>
                <a:lnTo>
                  <a:pt x="1464782" y="1916339"/>
                </a:lnTo>
                <a:lnTo>
                  <a:pt x="1463259" y="1929039"/>
                </a:lnTo>
                <a:close/>
              </a:path>
              <a:path w="3640454" h="4913630">
                <a:moveTo>
                  <a:pt x="1806883" y="1954439"/>
                </a:moveTo>
                <a:lnTo>
                  <a:pt x="1798731" y="1954439"/>
                </a:lnTo>
                <a:lnTo>
                  <a:pt x="1798145" y="1941739"/>
                </a:lnTo>
                <a:lnTo>
                  <a:pt x="1804965" y="1941739"/>
                </a:lnTo>
                <a:lnTo>
                  <a:pt x="1810255" y="1929039"/>
                </a:lnTo>
                <a:lnTo>
                  <a:pt x="1815610" y="1916339"/>
                </a:lnTo>
                <a:lnTo>
                  <a:pt x="1828698" y="1916339"/>
                </a:lnTo>
                <a:lnTo>
                  <a:pt x="1823011" y="1929039"/>
                </a:lnTo>
                <a:lnTo>
                  <a:pt x="1818195" y="1929039"/>
                </a:lnTo>
                <a:lnTo>
                  <a:pt x="1813354" y="1941739"/>
                </a:lnTo>
                <a:lnTo>
                  <a:pt x="1806883" y="1954439"/>
                </a:lnTo>
                <a:close/>
              </a:path>
              <a:path w="3640454" h="4913630">
                <a:moveTo>
                  <a:pt x="2198522" y="1954439"/>
                </a:moveTo>
                <a:lnTo>
                  <a:pt x="2192508" y="1954439"/>
                </a:lnTo>
                <a:lnTo>
                  <a:pt x="2191658" y="1941739"/>
                </a:lnTo>
                <a:lnTo>
                  <a:pt x="2198904" y="1941739"/>
                </a:lnTo>
                <a:lnTo>
                  <a:pt x="2204979" y="1929039"/>
                </a:lnTo>
                <a:lnTo>
                  <a:pt x="2211425" y="1916339"/>
                </a:lnTo>
                <a:lnTo>
                  <a:pt x="2225563" y="1916339"/>
                </a:lnTo>
                <a:lnTo>
                  <a:pt x="2218659" y="1929039"/>
                </a:lnTo>
                <a:lnTo>
                  <a:pt x="2212371" y="1929039"/>
                </a:lnTo>
                <a:lnTo>
                  <a:pt x="2205702" y="1941739"/>
                </a:lnTo>
                <a:lnTo>
                  <a:pt x="2198522" y="1954439"/>
                </a:lnTo>
                <a:close/>
              </a:path>
              <a:path w="3640454" h="4913630">
                <a:moveTo>
                  <a:pt x="2771801" y="1954439"/>
                </a:moveTo>
                <a:lnTo>
                  <a:pt x="2768232" y="1954439"/>
                </a:lnTo>
                <a:lnTo>
                  <a:pt x="2775330" y="1941739"/>
                </a:lnTo>
                <a:lnTo>
                  <a:pt x="2783438" y="1929039"/>
                </a:lnTo>
                <a:lnTo>
                  <a:pt x="2792850" y="1916339"/>
                </a:lnTo>
                <a:lnTo>
                  <a:pt x="2787298" y="1929039"/>
                </a:lnTo>
                <a:lnTo>
                  <a:pt x="2780283" y="1941739"/>
                </a:lnTo>
                <a:lnTo>
                  <a:pt x="2771801" y="1954439"/>
                </a:lnTo>
                <a:close/>
              </a:path>
              <a:path w="3640454" h="4913630">
                <a:moveTo>
                  <a:pt x="3123550" y="1954439"/>
                </a:moveTo>
                <a:lnTo>
                  <a:pt x="3126680" y="1941739"/>
                </a:lnTo>
                <a:lnTo>
                  <a:pt x="3134590" y="1929039"/>
                </a:lnTo>
                <a:lnTo>
                  <a:pt x="3145213" y="1916339"/>
                </a:lnTo>
                <a:lnTo>
                  <a:pt x="3156481" y="1916339"/>
                </a:lnTo>
                <a:lnTo>
                  <a:pt x="3149211" y="1929039"/>
                </a:lnTo>
                <a:lnTo>
                  <a:pt x="3140939" y="1929039"/>
                </a:lnTo>
                <a:lnTo>
                  <a:pt x="3132205" y="1941739"/>
                </a:lnTo>
                <a:lnTo>
                  <a:pt x="3123550" y="1954439"/>
                </a:lnTo>
                <a:close/>
              </a:path>
              <a:path w="3640454" h="4913630">
                <a:moveTo>
                  <a:pt x="3153631" y="1967139"/>
                </a:moveTo>
                <a:lnTo>
                  <a:pt x="3156911" y="1954439"/>
                </a:lnTo>
                <a:lnTo>
                  <a:pt x="3163653" y="1941739"/>
                </a:lnTo>
                <a:lnTo>
                  <a:pt x="3173317" y="1929039"/>
                </a:lnTo>
                <a:lnTo>
                  <a:pt x="3185359" y="1916339"/>
                </a:lnTo>
                <a:lnTo>
                  <a:pt x="3178883" y="1929039"/>
                </a:lnTo>
                <a:lnTo>
                  <a:pt x="3171381" y="1941739"/>
                </a:lnTo>
                <a:lnTo>
                  <a:pt x="3162937" y="1954439"/>
                </a:lnTo>
                <a:lnTo>
                  <a:pt x="3153631" y="1967139"/>
                </a:lnTo>
                <a:close/>
              </a:path>
              <a:path w="3640454" h="4913630">
                <a:moveTo>
                  <a:pt x="518399" y="1941739"/>
                </a:moveTo>
                <a:lnTo>
                  <a:pt x="504198" y="1941739"/>
                </a:lnTo>
                <a:lnTo>
                  <a:pt x="513199" y="1929039"/>
                </a:lnTo>
                <a:lnTo>
                  <a:pt x="515989" y="1929039"/>
                </a:lnTo>
                <a:lnTo>
                  <a:pt x="518399" y="1941739"/>
                </a:lnTo>
                <a:close/>
              </a:path>
              <a:path w="3640454" h="4913630">
                <a:moveTo>
                  <a:pt x="602243" y="1954439"/>
                </a:moveTo>
                <a:lnTo>
                  <a:pt x="587012" y="1954439"/>
                </a:lnTo>
                <a:lnTo>
                  <a:pt x="584881" y="1941739"/>
                </a:lnTo>
                <a:lnTo>
                  <a:pt x="581281" y="1929039"/>
                </a:lnTo>
                <a:lnTo>
                  <a:pt x="596274" y="1929039"/>
                </a:lnTo>
                <a:lnTo>
                  <a:pt x="598362" y="1941739"/>
                </a:lnTo>
                <a:lnTo>
                  <a:pt x="600351" y="1941739"/>
                </a:lnTo>
                <a:lnTo>
                  <a:pt x="602243" y="1954439"/>
                </a:lnTo>
                <a:close/>
              </a:path>
              <a:path w="3640454" h="4913630">
                <a:moveTo>
                  <a:pt x="693038" y="1954439"/>
                </a:moveTo>
                <a:lnTo>
                  <a:pt x="682428" y="1954439"/>
                </a:lnTo>
                <a:lnTo>
                  <a:pt x="678272" y="1941739"/>
                </a:lnTo>
                <a:lnTo>
                  <a:pt x="674800" y="1929039"/>
                </a:lnTo>
                <a:lnTo>
                  <a:pt x="691423" y="1929039"/>
                </a:lnTo>
                <a:lnTo>
                  <a:pt x="694252" y="1941739"/>
                </a:lnTo>
                <a:lnTo>
                  <a:pt x="693038" y="1954439"/>
                </a:lnTo>
                <a:close/>
              </a:path>
              <a:path w="3640454" h="4913630">
                <a:moveTo>
                  <a:pt x="906713" y="1941739"/>
                </a:moveTo>
                <a:lnTo>
                  <a:pt x="897456" y="1941739"/>
                </a:lnTo>
                <a:lnTo>
                  <a:pt x="901767" y="1929039"/>
                </a:lnTo>
                <a:lnTo>
                  <a:pt x="904597" y="1929039"/>
                </a:lnTo>
                <a:lnTo>
                  <a:pt x="906713" y="1941739"/>
                </a:lnTo>
                <a:close/>
              </a:path>
              <a:path w="3640454" h="4913630">
                <a:moveTo>
                  <a:pt x="1089247" y="1941739"/>
                </a:moveTo>
                <a:lnTo>
                  <a:pt x="1086581" y="1929039"/>
                </a:lnTo>
                <a:lnTo>
                  <a:pt x="1097454" y="1929039"/>
                </a:lnTo>
                <a:lnTo>
                  <a:pt x="1089247" y="1941739"/>
                </a:lnTo>
                <a:close/>
              </a:path>
              <a:path w="3640454" h="4913630">
                <a:moveTo>
                  <a:pt x="1527146" y="1941739"/>
                </a:moveTo>
                <a:lnTo>
                  <a:pt x="1518573" y="1941739"/>
                </a:lnTo>
                <a:lnTo>
                  <a:pt x="1517538" y="1929039"/>
                </a:lnTo>
                <a:lnTo>
                  <a:pt x="1527849" y="1929039"/>
                </a:lnTo>
                <a:lnTo>
                  <a:pt x="1527146" y="1941739"/>
                </a:lnTo>
                <a:close/>
              </a:path>
              <a:path w="3640454" h="4913630">
                <a:moveTo>
                  <a:pt x="1632195" y="1967139"/>
                </a:moveTo>
                <a:lnTo>
                  <a:pt x="1623469" y="1967139"/>
                </a:lnTo>
                <a:lnTo>
                  <a:pt x="1628552" y="1954439"/>
                </a:lnTo>
                <a:lnTo>
                  <a:pt x="1632524" y="1941739"/>
                </a:lnTo>
                <a:lnTo>
                  <a:pt x="1636570" y="1929039"/>
                </a:lnTo>
                <a:lnTo>
                  <a:pt x="1649459" y="1929039"/>
                </a:lnTo>
                <a:lnTo>
                  <a:pt x="1642034" y="1954439"/>
                </a:lnTo>
                <a:lnTo>
                  <a:pt x="1637735" y="1954439"/>
                </a:lnTo>
                <a:lnTo>
                  <a:pt x="1632195" y="1967139"/>
                </a:lnTo>
                <a:close/>
              </a:path>
              <a:path w="3640454" h="4913630">
                <a:moveTo>
                  <a:pt x="2094943" y="1967139"/>
                </a:moveTo>
                <a:lnTo>
                  <a:pt x="2087638" y="1967139"/>
                </a:lnTo>
                <a:lnTo>
                  <a:pt x="2095018" y="1954439"/>
                </a:lnTo>
                <a:lnTo>
                  <a:pt x="2101220" y="1941739"/>
                </a:lnTo>
                <a:lnTo>
                  <a:pt x="2107491" y="1941739"/>
                </a:lnTo>
                <a:lnTo>
                  <a:pt x="2115221" y="1929039"/>
                </a:lnTo>
                <a:lnTo>
                  <a:pt x="2121450" y="1929039"/>
                </a:lnTo>
                <a:lnTo>
                  <a:pt x="2114082" y="1941739"/>
                </a:lnTo>
                <a:lnTo>
                  <a:pt x="2108030" y="1954439"/>
                </a:lnTo>
                <a:lnTo>
                  <a:pt x="2101931" y="1954439"/>
                </a:lnTo>
                <a:lnTo>
                  <a:pt x="2094943" y="1967139"/>
                </a:lnTo>
                <a:close/>
              </a:path>
              <a:path w="3640454" h="4913630">
                <a:moveTo>
                  <a:pt x="103229" y="1967139"/>
                </a:moveTo>
                <a:lnTo>
                  <a:pt x="86767" y="1967139"/>
                </a:lnTo>
                <a:lnTo>
                  <a:pt x="86200" y="1954439"/>
                </a:lnTo>
                <a:lnTo>
                  <a:pt x="86749" y="1954439"/>
                </a:lnTo>
                <a:lnTo>
                  <a:pt x="88699" y="1941739"/>
                </a:lnTo>
                <a:lnTo>
                  <a:pt x="98948" y="1941739"/>
                </a:lnTo>
                <a:lnTo>
                  <a:pt x="102988" y="1954439"/>
                </a:lnTo>
                <a:lnTo>
                  <a:pt x="103229" y="1967139"/>
                </a:lnTo>
                <a:close/>
              </a:path>
              <a:path w="3640454" h="4913630">
                <a:moveTo>
                  <a:pt x="519672" y="1954439"/>
                </a:moveTo>
                <a:lnTo>
                  <a:pt x="505261" y="1954439"/>
                </a:lnTo>
                <a:lnTo>
                  <a:pt x="504755" y="1941739"/>
                </a:lnTo>
                <a:lnTo>
                  <a:pt x="519186" y="1941739"/>
                </a:lnTo>
                <a:lnTo>
                  <a:pt x="519672" y="1954439"/>
                </a:lnTo>
                <a:close/>
              </a:path>
              <a:path w="3640454" h="4913630">
                <a:moveTo>
                  <a:pt x="914273" y="1954439"/>
                </a:moveTo>
                <a:lnTo>
                  <a:pt x="898979" y="1954439"/>
                </a:lnTo>
                <a:lnTo>
                  <a:pt x="896036" y="1941739"/>
                </a:lnTo>
                <a:lnTo>
                  <a:pt x="910993" y="1941739"/>
                </a:lnTo>
                <a:lnTo>
                  <a:pt x="914273" y="1954439"/>
                </a:lnTo>
                <a:close/>
              </a:path>
              <a:path w="3640454" h="4913630">
                <a:moveTo>
                  <a:pt x="1695066" y="1954439"/>
                </a:moveTo>
                <a:lnTo>
                  <a:pt x="1681719" y="1954439"/>
                </a:lnTo>
                <a:lnTo>
                  <a:pt x="1687868" y="1941739"/>
                </a:lnTo>
                <a:lnTo>
                  <a:pt x="1695277" y="1941739"/>
                </a:lnTo>
                <a:lnTo>
                  <a:pt x="1695066" y="1954439"/>
                </a:lnTo>
                <a:close/>
              </a:path>
              <a:path w="3640454" h="4913630">
                <a:moveTo>
                  <a:pt x="1872325" y="1954439"/>
                </a:moveTo>
                <a:lnTo>
                  <a:pt x="1859509" y="1954439"/>
                </a:lnTo>
                <a:lnTo>
                  <a:pt x="1865142" y="1941739"/>
                </a:lnTo>
                <a:lnTo>
                  <a:pt x="1872725" y="1941739"/>
                </a:lnTo>
                <a:lnTo>
                  <a:pt x="1872325" y="1954439"/>
                </a:lnTo>
                <a:close/>
              </a:path>
              <a:path w="3640454" h="4913630">
                <a:moveTo>
                  <a:pt x="2016881" y="1954439"/>
                </a:moveTo>
                <a:lnTo>
                  <a:pt x="2012079" y="1954439"/>
                </a:lnTo>
                <a:lnTo>
                  <a:pt x="2013915" y="1941739"/>
                </a:lnTo>
                <a:lnTo>
                  <a:pt x="2016881" y="1954439"/>
                </a:lnTo>
                <a:close/>
              </a:path>
              <a:path w="3640454" h="4913630">
                <a:moveTo>
                  <a:pt x="2664218" y="1979839"/>
                </a:moveTo>
                <a:lnTo>
                  <a:pt x="2657727" y="1979839"/>
                </a:lnTo>
                <a:lnTo>
                  <a:pt x="2664512" y="1967139"/>
                </a:lnTo>
                <a:lnTo>
                  <a:pt x="2671659" y="1954439"/>
                </a:lnTo>
                <a:lnTo>
                  <a:pt x="2679239" y="1941739"/>
                </a:lnTo>
                <a:lnTo>
                  <a:pt x="2690410" y="1941739"/>
                </a:lnTo>
                <a:lnTo>
                  <a:pt x="2684466" y="1954439"/>
                </a:lnTo>
                <a:lnTo>
                  <a:pt x="2677861" y="1967139"/>
                </a:lnTo>
                <a:lnTo>
                  <a:pt x="2670982" y="1967139"/>
                </a:lnTo>
                <a:lnTo>
                  <a:pt x="2664218" y="1979839"/>
                </a:lnTo>
                <a:close/>
              </a:path>
              <a:path w="3640454" h="4913630">
                <a:moveTo>
                  <a:pt x="3065824" y="1979839"/>
                </a:moveTo>
                <a:lnTo>
                  <a:pt x="3060024" y="1979839"/>
                </a:lnTo>
                <a:lnTo>
                  <a:pt x="3067526" y="1967139"/>
                </a:lnTo>
                <a:lnTo>
                  <a:pt x="3077430" y="1954439"/>
                </a:lnTo>
                <a:lnTo>
                  <a:pt x="3088202" y="1941739"/>
                </a:lnTo>
                <a:lnTo>
                  <a:pt x="3081683" y="1954439"/>
                </a:lnTo>
                <a:lnTo>
                  <a:pt x="3074228" y="1967139"/>
                </a:lnTo>
                <a:lnTo>
                  <a:pt x="3065824" y="1979839"/>
                </a:lnTo>
                <a:close/>
              </a:path>
              <a:path w="3640454" h="4913630">
                <a:moveTo>
                  <a:pt x="42298" y="1992539"/>
                </a:moveTo>
                <a:lnTo>
                  <a:pt x="28960" y="1992539"/>
                </a:lnTo>
                <a:lnTo>
                  <a:pt x="25838" y="1979839"/>
                </a:lnTo>
                <a:lnTo>
                  <a:pt x="22831" y="1967139"/>
                </a:lnTo>
                <a:lnTo>
                  <a:pt x="22666" y="1954439"/>
                </a:lnTo>
                <a:lnTo>
                  <a:pt x="36782" y="1954439"/>
                </a:lnTo>
                <a:lnTo>
                  <a:pt x="39231" y="1967139"/>
                </a:lnTo>
                <a:lnTo>
                  <a:pt x="40631" y="1979839"/>
                </a:lnTo>
                <a:lnTo>
                  <a:pt x="42298" y="1992539"/>
                </a:lnTo>
                <a:close/>
              </a:path>
              <a:path w="3640454" h="4913630">
                <a:moveTo>
                  <a:pt x="509650" y="1967139"/>
                </a:moveTo>
                <a:lnTo>
                  <a:pt x="507154" y="1954439"/>
                </a:lnTo>
                <a:lnTo>
                  <a:pt x="520278" y="1954439"/>
                </a:lnTo>
                <a:lnTo>
                  <a:pt x="509650" y="1967139"/>
                </a:lnTo>
                <a:close/>
              </a:path>
              <a:path w="3640454" h="4913630">
                <a:moveTo>
                  <a:pt x="594251" y="1967139"/>
                </a:moveTo>
                <a:lnTo>
                  <a:pt x="590774" y="1967139"/>
                </a:lnTo>
                <a:lnTo>
                  <a:pt x="589396" y="1954439"/>
                </a:lnTo>
                <a:lnTo>
                  <a:pt x="602709" y="1954439"/>
                </a:lnTo>
                <a:lnTo>
                  <a:pt x="594251" y="1967139"/>
                </a:lnTo>
                <a:close/>
              </a:path>
              <a:path w="3640454" h="4913630">
                <a:moveTo>
                  <a:pt x="920609" y="1979839"/>
                </a:moveTo>
                <a:lnTo>
                  <a:pt x="910266" y="1979839"/>
                </a:lnTo>
                <a:lnTo>
                  <a:pt x="905418" y="1967139"/>
                </a:lnTo>
                <a:lnTo>
                  <a:pt x="902125" y="1954439"/>
                </a:lnTo>
                <a:lnTo>
                  <a:pt x="917500" y="1954439"/>
                </a:lnTo>
                <a:lnTo>
                  <a:pt x="922265" y="1967139"/>
                </a:lnTo>
                <a:lnTo>
                  <a:pt x="920609" y="1979839"/>
                </a:lnTo>
                <a:close/>
              </a:path>
              <a:path w="3640454" h="4913630">
                <a:moveTo>
                  <a:pt x="1386610" y="2005239"/>
                </a:moveTo>
                <a:lnTo>
                  <a:pt x="1376458" y="2005239"/>
                </a:lnTo>
                <a:lnTo>
                  <a:pt x="1377551" y="1992539"/>
                </a:lnTo>
                <a:lnTo>
                  <a:pt x="1378454" y="1979839"/>
                </a:lnTo>
                <a:lnTo>
                  <a:pt x="1379437" y="1967139"/>
                </a:lnTo>
                <a:lnTo>
                  <a:pt x="1380873" y="1954439"/>
                </a:lnTo>
                <a:lnTo>
                  <a:pt x="1390531" y="1954439"/>
                </a:lnTo>
                <a:lnTo>
                  <a:pt x="1390803" y="1967139"/>
                </a:lnTo>
                <a:lnTo>
                  <a:pt x="1390249" y="1979839"/>
                </a:lnTo>
                <a:lnTo>
                  <a:pt x="1389915" y="1979839"/>
                </a:lnTo>
                <a:lnTo>
                  <a:pt x="1389211" y="1992539"/>
                </a:lnTo>
                <a:lnTo>
                  <a:pt x="1387670" y="1992539"/>
                </a:lnTo>
                <a:lnTo>
                  <a:pt x="1386610" y="2005239"/>
                </a:lnTo>
                <a:close/>
              </a:path>
              <a:path w="3640454" h="4913630">
                <a:moveTo>
                  <a:pt x="1680213" y="1979839"/>
                </a:moveTo>
                <a:lnTo>
                  <a:pt x="1665285" y="1979839"/>
                </a:lnTo>
                <a:lnTo>
                  <a:pt x="1671846" y="1967139"/>
                </a:lnTo>
                <a:lnTo>
                  <a:pt x="1676762" y="1954439"/>
                </a:lnTo>
                <a:lnTo>
                  <a:pt x="1689587" y="1954439"/>
                </a:lnTo>
                <a:lnTo>
                  <a:pt x="1680213" y="1979839"/>
                </a:lnTo>
                <a:close/>
              </a:path>
              <a:path w="3640454" h="4913630">
                <a:moveTo>
                  <a:pt x="1849397" y="1979839"/>
                </a:moveTo>
                <a:lnTo>
                  <a:pt x="1840895" y="1979839"/>
                </a:lnTo>
                <a:lnTo>
                  <a:pt x="1848332" y="1967139"/>
                </a:lnTo>
                <a:lnTo>
                  <a:pt x="1853907" y="1954439"/>
                </a:lnTo>
                <a:lnTo>
                  <a:pt x="1866340" y="1954439"/>
                </a:lnTo>
                <a:lnTo>
                  <a:pt x="1861265" y="1967139"/>
                </a:lnTo>
                <a:lnTo>
                  <a:pt x="1856156" y="1967139"/>
                </a:lnTo>
                <a:lnTo>
                  <a:pt x="1849397" y="1979839"/>
                </a:lnTo>
                <a:close/>
              </a:path>
              <a:path w="3640454" h="4913630">
                <a:moveTo>
                  <a:pt x="1992413" y="1992539"/>
                </a:moveTo>
                <a:lnTo>
                  <a:pt x="1985033" y="1992539"/>
                </a:lnTo>
                <a:lnTo>
                  <a:pt x="1985151" y="1979839"/>
                </a:lnTo>
                <a:lnTo>
                  <a:pt x="1992661" y="1979839"/>
                </a:lnTo>
                <a:lnTo>
                  <a:pt x="1998777" y="1967139"/>
                </a:lnTo>
                <a:lnTo>
                  <a:pt x="2004929" y="1954439"/>
                </a:lnTo>
                <a:lnTo>
                  <a:pt x="2017725" y="1954439"/>
                </a:lnTo>
                <a:lnTo>
                  <a:pt x="2005637" y="1967139"/>
                </a:lnTo>
                <a:lnTo>
                  <a:pt x="1999866" y="1979839"/>
                </a:lnTo>
                <a:lnTo>
                  <a:pt x="1992413" y="1992539"/>
                </a:lnTo>
                <a:close/>
              </a:path>
              <a:path w="3640454" h="4913630">
                <a:moveTo>
                  <a:pt x="2453372" y="2005239"/>
                </a:moveTo>
                <a:lnTo>
                  <a:pt x="2449081" y="1992539"/>
                </a:lnTo>
                <a:lnTo>
                  <a:pt x="2456660" y="1992539"/>
                </a:lnTo>
                <a:lnTo>
                  <a:pt x="2462502" y="1979839"/>
                </a:lnTo>
                <a:lnTo>
                  <a:pt x="2468385" y="1967139"/>
                </a:lnTo>
                <a:lnTo>
                  <a:pt x="2475928" y="1954439"/>
                </a:lnTo>
                <a:lnTo>
                  <a:pt x="2481199" y="1954439"/>
                </a:lnTo>
                <a:lnTo>
                  <a:pt x="2483621" y="1967139"/>
                </a:lnTo>
                <a:lnTo>
                  <a:pt x="2482498" y="1967139"/>
                </a:lnTo>
                <a:lnTo>
                  <a:pt x="2474299" y="1979839"/>
                </a:lnTo>
                <a:lnTo>
                  <a:pt x="2453372" y="2005239"/>
                </a:lnTo>
                <a:close/>
              </a:path>
              <a:path w="3640454" h="4913630">
                <a:moveTo>
                  <a:pt x="2553953" y="1992539"/>
                </a:moveTo>
                <a:lnTo>
                  <a:pt x="2560556" y="1979839"/>
                </a:lnTo>
                <a:lnTo>
                  <a:pt x="2567615" y="1967139"/>
                </a:lnTo>
                <a:lnTo>
                  <a:pt x="2575561" y="1954439"/>
                </a:lnTo>
                <a:lnTo>
                  <a:pt x="2581712" y="1954439"/>
                </a:lnTo>
                <a:lnTo>
                  <a:pt x="2574361" y="1967139"/>
                </a:lnTo>
                <a:lnTo>
                  <a:pt x="2564525" y="1979839"/>
                </a:lnTo>
                <a:lnTo>
                  <a:pt x="2553953" y="1992539"/>
                </a:lnTo>
                <a:close/>
              </a:path>
              <a:path w="3640454" h="4913630">
                <a:moveTo>
                  <a:pt x="2953058" y="1992539"/>
                </a:moveTo>
                <a:lnTo>
                  <a:pt x="2946214" y="1992539"/>
                </a:lnTo>
                <a:lnTo>
                  <a:pt x="2953450" y="1979839"/>
                </a:lnTo>
                <a:lnTo>
                  <a:pt x="2963867" y="1967139"/>
                </a:lnTo>
                <a:lnTo>
                  <a:pt x="2975795" y="1954439"/>
                </a:lnTo>
                <a:lnTo>
                  <a:pt x="2969848" y="1967139"/>
                </a:lnTo>
                <a:lnTo>
                  <a:pt x="2962000" y="1979839"/>
                </a:lnTo>
                <a:lnTo>
                  <a:pt x="2953058" y="1992539"/>
                </a:lnTo>
                <a:close/>
              </a:path>
              <a:path w="3640454" h="4913630">
                <a:moveTo>
                  <a:pt x="103793" y="1979839"/>
                </a:moveTo>
                <a:lnTo>
                  <a:pt x="90010" y="1979839"/>
                </a:lnTo>
                <a:lnTo>
                  <a:pt x="87822" y="1967139"/>
                </a:lnTo>
                <a:lnTo>
                  <a:pt x="103642" y="1967139"/>
                </a:lnTo>
                <a:lnTo>
                  <a:pt x="103793" y="1979839"/>
                </a:lnTo>
                <a:close/>
              </a:path>
              <a:path w="3640454" h="4913630">
                <a:moveTo>
                  <a:pt x="817800" y="1979839"/>
                </a:moveTo>
                <a:lnTo>
                  <a:pt x="802416" y="1979839"/>
                </a:lnTo>
                <a:lnTo>
                  <a:pt x="799029" y="1967139"/>
                </a:lnTo>
                <a:lnTo>
                  <a:pt x="814565" y="1967139"/>
                </a:lnTo>
                <a:lnTo>
                  <a:pt x="817800" y="1979839"/>
                </a:lnTo>
                <a:close/>
              </a:path>
              <a:path w="3640454" h="4913630">
                <a:moveTo>
                  <a:pt x="1108396" y="1979839"/>
                </a:moveTo>
                <a:lnTo>
                  <a:pt x="1097014" y="1979839"/>
                </a:lnTo>
                <a:lnTo>
                  <a:pt x="1097821" y="1967139"/>
                </a:lnTo>
                <a:lnTo>
                  <a:pt x="1106256" y="1967139"/>
                </a:lnTo>
                <a:lnTo>
                  <a:pt x="1108396" y="1979839"/>
                </a:lnTo>
                <a:close/>
              </a:path>
              <a:path w="3640454" h="4913630">
                <a:moveTo>
                  <a:pt x="1189086" y="2005239"/>
                </a:moveTo>
                <a:lnTo>
                  <a:pt x="1177820" y="2005239"/>
                </a:lnTo>
                <a:lnTo>
                  <a:pt x="1176353" y="1992539"/>
                </a:lnTo>
                <a:lnTo>
                  <a:pt x="1173500" y="1979839"/>
                </a:lnTo>
                <a:lnTo>
                  <a:pt x="1173500" y="1967139"/>
                </a:lnTo>
                <a:lnTo>
                  <a:pt x="1184146" y="1967139"/>
                </a:lnTo>
                <a:lnTo>
                  <a:pt x="1186536" y="1979839"/>
                </a:lnTo>
                <a:lnTo>
                  <a:pt x="1187654" y="1979839"/>
                </a:lnTo>
                <a:lnTo>
                  <a:pt x="1188254" y="1992539"/>
                </a:lnTo>
                <a:lnTo>
                  <a:pt x="1189086" y="2005239"/>
                </a:lnTo>
                <a:close/>
              </a:path>
              <a:path w="3640454" h="4913630">
                <a:moveTo>
                  <a:pt x="1254180" y="1992539"/>
                </a:moveTo>
                <a:lnTo>
                  <a:pt x="1241741" y="1992539"/>
                </a:lnTo>
                <a:lnTo>
                  <a:pt x="1241707" y="1979839"/>
                </a:lnTo>
                <a:lnTo>
                  <a:pt x="1241950" y="1967139"/>
                </a:lnTo>
                <a:lnTo>
                  <a:pt x="1251946" y="1967139"/>
                </a:lnTo>
                <a:lnTo>
                  <a:pt x="1253424" y="1979839"/>
                </a:lnTo>
                <a:lnTo>
                  <a:pt x="1254180" y="1992539"/>
                </a:lnTo>
                <a:close/>
              </a:path>
              <a:path w="3640454" h="4913630">
                <a:moveTo>
                  <a:pt x="1450473" y="2005239"/>
                </a:moveTo>
                <a:lnTo>
                  <a:pt x="1438895" y="2005239"/>
                </a:lnTo>
                <a:lnTo>
                  <a:pt x="1440436" y="1992539"/>
                </a:lnTo>
                <a:lnTo>
                  <a:pt x="1443630" y="1979839"/>
                </a:lnTo>
                <a:lnTo>
                  <a:pt x="1446059" y="1967139"/>
                </a:lnTo>
                <a:lnTo>
                  <a:pt x="1457269" y="1967139"/>
                </a:lnTo>
                <a:lnTo>
                  <a:pt x="1456680" y="1979839"/>
                </a:lnTo>
                <a:lnTo>
                  <a:pt x="1453679" y="1992539"/>
                </a:lnTo>
                <a:lnTo>
                  <a:pt x="1452131" y="1992539"/>
                </a:lnTo>
                <a:lnTo>
                  <a:pt x="1450473" y="2005239"/>
                </a:lnTo>
                <a:close/>
              </a:path>
              <a:path w="3640454" h="4913630">
                <a:moveTo>
                  <a:pt x="1713525" y="2005239"/>
                </a:moveTo>
                <a:lnTo>
                  <a:pt x="1706965" y="2005239"/>
                </a:lnTo>
                <a:lnTo>
                  <a:pt x="1711865" y="1992539"/>
                </a:lnTo>
                <a:lnTo>
                  <a:pt x="1717507" y="1979839"/>
                </a:lnTo>
                <a:lnTo>
                  <a:pt x="1723799" y="1967139"/>
                </a:lnTo>
                <a:lnTo>
                  <a:pt x="1737160" y="1967139"/>
                </a:lnTo>
                <a:lnTo>
                  <a:pt x="1732133" y="1979839"/>
                </a:lnTo>
                <a:lnTo>
                  <a:pt x="1726587" y="1979839"/>
                </a:lnTo>
                <a:lnTo>
                  <a:pt x="1720420" y="1992539"/>
                </a:lnTo>
                <a:lnTo>
                  <a:pt x="1713525" y="2005239"/>
                </a:lnTo>
                <a:close/>
              </a:path>
              <a:path w="3640454" h="4913630">
                <a:moveTo>
                  <a:pt x="2358256" y="2005239"/>
                </a:moveTo>
                <a:lnTo>
                  <a:pt x="2344571" y="2005239"/>
                </a:lnTo>
                <a:lnTo>
                  <a:pt x="2351395" y="1992539"/>
                </a:lnTo>
                <a:lnTo>
                  <a:pt x="2358499" y="1979839"/>
                </a:lnTo>
                <a:lnTo>
                  <a:pt x="2366537" y="1979839"/>
                </a:lnTo>
                <a:lnTo>
                  <a:pt x="2376161" y="1967139"/>
                </a:lnTo>
                <a:lnTo>
                  <a:pt x="2371366" y="1979839"/>
                </a:lnTo>
                <a:lnTo>
                  <a:pt x="2365245" y="1992539"/>
                </a:lnTo>
                <a:lnTo>
                  <a:pt x="2358256" y="2005239"/>
                </a:lnTo>
                <a:close/>
              </a:path>
              <a:path w="3640454" h="4913630">
                <a:moveTo>
                  <a:pt x="2819087" y="2017939"/>
                </a:moveTo>
                <a:lnTo>
                  <a:pt x="2823221" y="2005239"/>
                </a:lnTo>
                <a:lnTo>
                  <a:pt x="2831000" y="1992539"/>
                </a:lnTo>
                <a:lnTo>
                  <a:pt x="2840521" y="1979839"/>
                </a:lnTo>
                <a:lnTo>
                  <a:pt x="2849884" y="1967139"/>
                </a:lnTo>
                <a:lnTo>
                  <a:pt x="2845632" y="1979839"/>
                </a:lnTo>
                <a:lnTo>
                  <a:pt x="2837966" y="1992539"/>
                </a:lnTo>
                <a:lnTo>
                  <a:pt x="2819087" y="2017939"/>
                </a:lnTo>
                <a:close/>
              </a:path>
              <a:path w="3640454" h="4913630">
                <a:moveTo>
                  <a:pt x="3143859" y="2017939"/>
                </a:moveTo>
                <a:lnTo>
                  <a:pt x="3154966" y="2005239"/>
                </a:lnTo>
                <a:lnTo>
                  <a:pt x="3167778" y="1992539"/>
                </a:lnTo>
                <a:lnTo>
                  <a:pt x="3181922" y="1979839"/>
                </a:lnTo>
                <a:lnTo>
                  <a:pt x="3197024" y="1967139"/>
                </a:lnTo>
                <a:lnTo>
                  <a:pt x="3187630" y="1979839"/>
                </a:lnTo>
                <a:lnTo>
                  <a:pt x="3175735" y="1992539"/>
                </a:lnTo>
                <a:lnTo>
                  <a:pt x="3161193" y="2005239"/>
                </a:lnTo>
                <a:lnTo>
                  <a:pt x="3143859" y="2017939"/>
                </a:lnTo>
                <a:close/>
              </a:path>
              <a:path w="3640454" h="4913630">
                <a:moveTo>
                  <a:pt x="726306" y="2017939"/>
                </a:moveTo>
                <a:lnTo>
                  <a:pt x="710777" y="2017939"/>
                </a:lnTo>
                <a:lnTo>
                  <a:pt x="706854" y="2005239"/>
                </a:lnTo>
                <a:lnTo>
                  <a:pt x="703544" y="1992539"/>
                </a:lnTo>
                <a:lnTo>
                  <a:pt x="699968" y="1992539"/>
                </a:lnTo>
                <a:lnTo>
                  <a:pt x="701068" y="1979839"/>
                </a:lnTo>
                <a:lnTo>
                  <a:pt x="711704" y="1979839"/>
                </a:lnTo>
                <a:lnTo>
                  <a:pt x="715786" y="1992539"/>
                </a:lnTo>
                <a:lnTo>
                  <a:pt x="719608" y="2005239"/>
                </a:lnTo>
                <a:lnTo>
                  <a:pt x="726306" y="2017939"/>
                </a:lnTo>
                <a:close/>
              </a:path>
              <a:path w="3640454" h="4913630">
                <a:moveTo>
                  <a:pt x="825880" y="1992539"/>
                </a:moveTo>
                <a:lnTo>
                  <a:pt x="809704" y="1992539"/>
                </a:lnTo>
                <a:lnTo>
                  <a:pt x="805984" y="1979839"/>
                </a:lnTo>
                <a:lnTo>
                  <a:pt x="820995" y="1979839"/>
                </a:lnTo>
                <a:lnTo>
                  <a:pt x="825880" y="1992539"/>
                </a:lnTo>
                <a:close/>
              </a:path>
              <a:path w="3640454" h="4913630">
                <a:moveTo>
                  <a:pt x="1114912" y="2005239"/>
                </a:moveTo>
                <a:lnTo>
                  <a:pt x="1101981" y="2005239"/>
                </a:lnTo>
                <a:lnTo>
                  <a:pt x="1100463" y="1992539"/>
                </a:lnTo>
                <a:lnTo>
                  <a:pt x="1099010" y="1992539"/>
                </a:lnTo>
                <a:lnTo>
                  <a:pt x="1097652" y="1979839"/>
                </a:lnTo>
                <a:lnTo>
                  <a:pt x="1110894" y="1979839"/>
                </a:lnTo>
                <a:lnTo>
                  <a:pt x="1112395" y="1992539"/>
                </a:lnTo>
                <a:lnTo>
                  <a:pt x="1114912" y="2005239"/>
                </a:lnTo>
                <a:close/>
              </a:path>
              <a:path w="3640454" h="4913630">
                <a:moveTo>
                  <a:pt x="1320244" y="2005239"/>
                </a:moveTo>
                <a:lnTo>
                  <a:pt x="1308020" y="2005239"/>
                </a:lnTo>
                <a:lnTo>
                  <a:pt x="1308020" y="1992539"/>
                </a:lnTo>
                <a:lnTo>
                  <a:pt x="1307891" y="1992539"/>
                </a:lnTo>
                <a:lnTo>
                  <a:pt x="1308249" y="1979839"/>
                </a:lnTo>
                <a:lnTo>
                  <a:pt x="1320014" y="1979839"/>
                </a:lnTo>
                <a:lnTo>
                  <a:pt x="1320552" y="1992539"/>
                </a:lnTo>
                <a:lnTo>
                  <a:pt x="1320244" y="2005239"/>
                </a:lnTo>
                <a:close/>
              </a:path>
              <a:path w="3640454" h="4913630">
                <a:moveTo>
                  <a:pt x="1509343" y="2005239"/>
                </a:moveTo>
                <a:lnTo>
                  <a:pt x="1498920" y="2005239"/>
                </a:lnTo>
                <a:lnTo>
                  <a:pt x="1501634" y="1992539"/>
                </a:lnTo>
                <a:lnTo>
                  <a:pt x="1505330" y="1979839"/>
                </a:lnTo>
                <a:lnTo>
                  <a:pt x="1514426" y="1979839"/>
                </a:lnTo>
                <a:lnTo>
                  <a:pt x="1514286" y="1992539"/>
                </a:lnTo>
                <a:lnTo>
                  <a:pt x="1509343" y="2005239"/>
                </a:lnTo>
                <a:close/>
              </a:path>
              <a:path w="3640454" h="4913630">
                <a:moveTo>
                  <a:pt x="1917003" y="1992539"/>
                </a:moveTo>
                <a:lnTo>
                  <a:pt x="1903567" y="1992539"/>
                </a:lnTo>
                <a:lnTo>
                  <a:pt x="1910387" y="1979839"/>
                </a:lnTo>
                <a:lnTo>
                  <a:pt x="1917360" y="1979839"/>
                </a:lnTo>
                <a:lnTo>
                  <a:pt x="1917003" y="1992539"/>
                </a:lnTo>
                <a:close/>
              </a:path>
              <a:path w="3640454" h="4913630">
                <a:moveTo>
                  <a:pt x="2166647" y="1992539"/>
                </a:moveTo>
                <a:lnTo>
                  <a:pt x="2163491" y="1992539"/>
                </a:lnTo>
                <a:lnTo>
                  <a:pt x="2165536" y="1979839"/>
                </a:lnTo>
                <a:lnTo>
                  <a:pt x="2166647" y="1992539"/>
                </a:lnTo>
                <a:close/>
              </a:path>
              <a:path w="3640454" h="4913630">
                <a:moveTo>
                  <a:pt x="2246074" y="2017939"/>
                </a:moveTo>
                <a:lnTo>
                  <a:pt x="2239283" y="2017939"/>
                </a:lnTo>
                <a:lnTo>
                  <a:pt x="2240551" y="2005239"/>
                </a:lnTo>
                <a:lnTo>
                  <a:pt x="2247697" y="2005239"/>
                </a:lnTo>
                <a:lnTo>
                  <a:pt x="2253592" y="1992539"/>
                </a:lnTo>
                <a:lnTo>
                  <a:pt x="2259520" y="1979839"/>
                </a:lnTo>
                <a:lnTo>
                  <a:pt x="2272875" y="1979839"/>
                </a:lnTo>
                <a:lnTo>
                  <a:pt x="2266120" y="1992539"/>
                </a:lnTo>
                <a:lnTo>
                  <a:pt x="2259953" y="1992539"/>
                </a:lnTo>
                <a:lnTo>
                  <a:pt x="2253755" y="2005239"/>
                </a:lnTo>
                <a:lnTo>
                  <a:pt x="2246074" y="2017939"/>
                </a:lnTo>
                <a:close/>
              </a:path>
              <a:path w="3640454" h="4913630">
                <a:moveTo>
                  <a:pt x="174336" y="2005239"/>
                </a:moveTo>
                <a:lnTo>
                  <a:pt x="158322" y="2005239"/>
                </a:lnTo>
                <a:lnTo>
                  <a:pt x="158552" y="1992539"/>
                </a:lnTo>
                <a:lnTo>
                  <a:pt x="172193" y="1992539"/>
                </a:lnTo>
                <a:lnTo>
                  <a:pt x="174336" y="2005239"/>
                </a:lnTo>
                <a:close/>
              </a:path>
              <a:path w="3640454" h="4913630">
                <a:moveTo>
                  <a:pt x="459870" y="2017939"/>
                </a:moveTo>
                <a:lnTo>
                  <a:pt x="441336" y="2017939"/>
                </a:lnTo>
                <a:lnTo>
                  <a:pt x="441564" y="2005239"/>
                </a:lnTo>
                <a:lnTo>
                  <a:pt x="440707" y="2005239"/>
                </a:lnTo>
                <a:lnTo>
                  <a:pt x="440526" y="1992539"/>
                </a:lnTo>
                <a:lnTo>
                  <a:pt x="454172" y="1992539"/>
                </a:lnTo>
                <a:lnTo>
                  <a:pt x="456545" y="2005239"/>
                </a:lnTo>
                <a:lnTo>
                  <a:pt x="459870" y="2017939"/>
                </a:lnTo>
                <a:close/>
              </a:path>
              <a:path w="3640454" h="4913630">
                <a:moveTo>
                  <a:pt x="539030" y="2030639"/>
                </a:moveTo>
                <a:lnTo>
                  <a:pt x="523766" y="2030639"/>
                </a:lnTo>
                <a:lnTo>
                  <a:pt x="521474" y="2017939"/>
                </a:lnTo>
                <a:lnTo>
                  <a:pt x="519284" y="2005239"/>
                </a:lnTo>
                <a:lnTo>
                  <a:pt x="517185" y="2005239"/>
                </a:lnTo>
                <a:lnTo>
                  <a:pt x="516108" y="1992539"/>
                </a:lnTo>
                <a:lnTo>
                  <a:pt x="530173" y="1992539"/>
                </a:lnTo>
                <a:lnTo>
                  <a:pt x="532606" y="2005239"/>
                </a:lnTo>
                <a:lnTo>
                  <a:pt x="534878" y="2017939"/>
                </a:lnTo>
                <a:lnTo>
                  <a:pt x="539030" y="2030639"/>
                </a:lnTo>
                <a:close/>
              </a:path>
              <a:path w="3640454" h="4913630">
                <a:moveTo>
                  <a:pt x="629664" y="2030639"/>
                </a:moveTo>
                <a:lnTo>
                  <a:pt x="614068" y="2030639"/>
                </a:lnTo>
                <a:lnTo>
                  <a:pt x="610816" y="2017939"/>
                </a:lnTo>
                <a:lnTo>
                  <a:pt x="608018" y="2005239"/>
                </a:lnTo>
                <a:lnTo>
                  <a:pt x="605041" y="2005239"/>
                </a:lnTo>
                <a:lnTo>
                  <a:pt x="606511" y="1992539"/>
                </a:lnTo>
                <a:lnTo>
                  <a:pt x="617394" y="1992539"/>
                </a:lnTo>
                <a:lnTo>
                  <a:pt x="620324" y="2005239"/>
                </a:lnTo>
                <a:lnTo>
                  <a:pt x="624475" y="2017939"/>
                </a:lnTo>
                <a:lnTo>
                  <a:pt x="628153" y="2017939"/>
                </a:lnTo>
                <a:lnTo>
                  <a:pt x="629664" y="2030639"/>
                </a:lnTo>
                <a:close/>
              </a:path>
              <a:path w="3640454" h="4913630">
                <a:moveTo>
                  <a:pt x="820928" y="2005239"/>
                </a:moveTo>
                <a:lnTo>
                  <a:pt x="814755" y="2005239"/>
                </a:lnTo>
                <a:lnTo>
                  <a:pt x="813546" y="1992539"/>
                </a:lnTo>
                <a:lnTo>
                  <a:pt x="824242" y="1992539"/>
                </a:lnTo>
                <a:lnTo>
                  <a:pt x="820928" y="2005239"/>
                </a:lnTo>
                <a:close/>
              </a:path>
              <a:path w="3640454" h="4913630">
                <a:moveTo>
                  <a:pt x="1035669" y="2030639"/>
                </a:moveTo>
                <a:lnTo>
                  <a:pt x="1022682" y="2030639"/>
                </a:lnTo>
                <a:lnTo>
                  <a:pt x="1020365" y="2017939"/>
                </a:lnTo>
                <a:lnTo>
                  <a:pt x="1018231" y="2005239"/>
                </a:lnTo>
                <a:lnTo>
                  <a:pt x="1014510" y="1992539"/>
                </a:lnTo>
                <a:lnTo>
                  <a:pt x="1026386" y="1992539"/>
                </a:lnTo>
                <a:lnTo>
                  <a:pt x="1028710" y="2005239"/>
                </a:lnTo>
                <a:lnTo>
                  <a:pt x="1030897" y="2005239"/>
                </a:lnTo>
                <a:lnTo>
                  <a:pt x="1032969" y="2017939"/>
                </a:lnTo>
                <a:lnTo>
                  <a:pt x="1035669" y="2030639"/>
                </a:lnTo>
                <a:close/>
              </a:path>
              <a:path w="3640454" h="4913630">
                <a:moveTo>
                  <a:pt x="1254810" y="2005239"/>
                </a:moveTo>
                <a:lnTo>
                  <a:pt x="1243231" y="2005239"/>
                </a:lnTo>
                <a:lnTo>
                  <a:pt x="1242200" y="1992539"/>
                </a:lnTo>
                <a:lnTo>
                  <a:pt x="1254810" y="1992539"/>
                </a:lnTo>
                <a:lnTo>
                  <a:pt x="1254810" y="2005239"/>
                </a:lnTo>
                <a:close/>
              </a:path>
              <a:path w="3640454" h="4913630">
                <a:moveTo>
                  <a:pt x="1552816" y="2030639"/>
                </a:moveTo>
                <a:lnTo>
                  <a:pt x="1539554" y="2030639"/>
                </a:lnTo>
                <a:lnTo>
                  <a:pt x="1543762" y="2017939"/>
                </a:lnTo>
                <a:lnTo>
                  <a:pt x="1548062" y="2005239"/>
                </a:lnTo>
                <a:lnTo>
                  <a:pt x="1552448" y="2005239"/>
                </a:lnTo>
                <a:lnTo>
                  <a:pt x="1557918" y="1992539"/>
                </a:lnTo>
                <a:lnTo>
                  <a:pt x="1565723" y="1992539"/>
                </a:lnTo>
                <a:lnTo>
                  <a:pt x="1561139" y="2005239"/>
                </a:lnTo>
                <a:lnTo>
                  <a:pt x="1556994" y="2017939"/>
                </a:lnTo>
                <a:lnTo>
                  <a:pt x="1552816" y="2030639"/>
                </a:lnTo>
                <a:close/>
              </a:path>
              <a:path w="3640454" h="4913630">
                <a:moveTo>
                  <a:pt x="1753053" y="2030639"/>
                </a:moveTo>
                <a:lnTo>
                  <a:pt x="1746590" y="2030639"/>
                </a:lnTo>
                <a:lnTo>
                  <a:pt x="1747916" y="2017939"/>
                </a:lnTo>
                <a:lnTo>
                  <a:pt x="1752966" y="2017939"/>
                </a:lnTo>
                <a:lnTo>
                  <a:pt x="1758720" y="2005239"/>
                </a:lnTo>
                <a:lnTo>
                  <a:pt x="1764988" y="1992539"/>
                </a:lnTo>
                <a:lnTo>
                  <a:pt x="1778683" y="1992539"/>
                </a:lnTo>
                <a:lnTo>
                  <a:pt x="1773662" y="2005239"/>
                </a:lnTo>
                <a:lnTo>
                  <a:pt x="1767568" y="2005239"/>
                </a:lnTo>
                <a:lnTo>
                  <a:pt x="1760699" y="2017939"/>
                </a:lnTo>
                <a:lnTo>
                  <a:pt x="1753053" y="2030639"/>
                </a:lnTo>
                <a:close/>
              </a:path>
              <a:path w="3640454" h="4913630">
                <a:moveTo>
                  <a:pt x="1893398" y="2017939"/>
                </a:moveTo>
                <a:lnTo>
                  <a:pt x="1885646" y="2017939"/>
                </a:lnTo>
                <a:lnTo>
                  <a:pt x="1892728" y="2005239"/>
                </a:lnTo>
                <a:lnTo>
                  <a:pt x="1898135" y="1992539"/>
                </a:lnTo>
                <a:lnTo>
                  <a:pt x="1910882" y="1992539"/>
                </a:lnTo>
                <a:lnTo>
                  <a:pt x="1905668" y="2005239"/>
                </a:lnTo>
                <a:lnTo>
                  <a:pt x="1893398" y="2017939"/>
                </a:lnTo>
                <a:close/>
              </a:path>
              <a:path w="3640454" h="4913630">
                <a:moveTo>
                  <a:pt x="2137369" y="2030639"/>
                </a:moveTo>
                <a:lnTo>
                  <a:pt x="2142273" y="2017939"/>
                </a:lnTo>
                <a:lnTo>
                  <a:pt x="2148158" y="2005239"/>
                </a:lnTo>
                <a:lnTo>
                  <a:pt x="2154876" y="1992539"/>
                </a:lnTo>
                <a:lnTo>
                  <a:pt x="2167657" y="1992539"/>
                </a:lnTo>
                <a:lnTo>
                  <a:pt x="2161385" y="2005239"/>
                </a:lnTo>
                <a:lnTo>
                  <a:pt x="2154428" y="2005239"/>
                </a:lnTo>
                <a:lnTo>
                  <a:pt x="2146514" y="2017939"/>
                </a:lnTo>
                <a:lnTo>
                  <a:pt x="2137369" y="2030639"/>
                </a:lnTo>
                <a:close/>
              </a:path>
              <a:path w="3640454" h="4913630">
                <a:moveTo>
                  <a:pt x="2701263" y="2043339"/>
                </a:moveTo>
                <a:lnTo>
                  <a:pt x="2706641" y="2030639"/>
                </a:lnTo>
                <a:lnTo>
                  <a:pt x="2715015" y="2017939"/>
                </a:lnTo>
                <a:lnTo>
                  <a:pt x="2724762" y="2005239"/>
                </a:lnTo>
                <a:lnTo>
                  <a:pt x="2734255" y="1992539"/>
                </a:lnTo>
                <a:lnTo>
                  <a:pt x="2727719" y="2005239"/>
                </a:lnTo>
                <a:lnTo>
                  <a:pt x="2720254" y="2017939"/>
                </a:lnTo>
                <a:lnTo>
                  <a:pt x="2711542" y="2030639"/>
                </a:lnTo>
                <a:lnTo>
                  <a:pt x="2701263" y="2043339"/>
                </a:lnTo>
                <a:close/>
              </a:path>
              <a:path w="3640454" h="4913630">
                <a:moveTo>
                  <a:pt x="3060292" y="2043339"/>
                </a:moveTo>
                <a:lnTo>
                  <a:pt x="3066639" y="2030639"/>
                </a:lnTo>
                <a:lnTo>
                  <a:pt x="3073750" y="2017939"/>
                </a:lnTo>
                <a:lnTo>
                  <a:pt x="3081851" y="2005239"/>
                </a:lnTo>
                <a:lnTo>
                  <a:pt x="3091167" y="1992539"/>
                </a:lnTo>
                <a:lnTo>
                  <a:pt x="3084832" y="2005239"/>
                </a:lnTo>
                <a:lnTo>
                  <a:pt x="3077901" y="2017939"/>
                </a:lnTo>
                <a:lnTo>
                  <a:pt x="3069884" y="2030639"/>
                </a:lnTo>
                <a:lnTo>
                  <a:pt x="3060292" y="2043339"/>
                </a:lnTo>
                <a:close/>
              </a:path>
              <a:path w="3640454" h="4913630">
                <a:moveTo>
                  <a:pt x="175695" y="2017939"/>
                </a:moveTo>
                <a:lnTo>
                  <a:pt x="158859" y="2017939"/>
                </a:lnTo>
                <a:lnTo>
                  <a:pt x="158805" y="2005239"/>
                </a:lnTo>
                <a:lnTo>
                  <a:pt x="175599" y="2005239"/>
                </a:lnTo>
                <a:lnTo>
                  <a:pt x="175695" y="2017939"/>
                </a:lnTo>
                <a:close/>
              </a:path>
              <a:path w="3640454" h="4913630">
                <a:moveTo>
                  <a:pt x="937134" y="2017939"/>
                </a:moveTo>
                <a:lnTo>
                  <a:pt x="924710" y="2017939"/>
                </a:lnTo>
                <a:lnTo>
                  <a:pt x="925769" y="2005239"/>
                </a:lnTo>
                <a:lnTo>
                  <a:pt x="936054" y="2005239"/>
                </a:lnTo>
                <a:lnTo>
                  <a:pt x="937134" y="2017939"/>
                </a:lnTo>
                <a:close/>
              </a:path>
              <a:path w="3640454" h="4913630">
                <a:moveTo>
                  <a:pt x="1114883" y="2017939"/>
                </a:moveTo>
                <a:lnTo>
                  <a:pt x="1106056" y="2017939"/>
                </a:lnTo>
                <a:lnTo>
                  <a:pt x="1104305" y="2005239"/>
                </a:lnTo>
                <a:lnTo>
                  <a:pt x="1115443" y="2005239"/>
                </a:lnTo>
                <a:lnTo>
                  <a:pt x="1114883" y="2017939"/>
                </a:lnTo>
                <a:close/>
              </a:path>
              <a:path w="3640454" h="4913630">
                <a:moveTo>
                  <a:pt x="1246130" y="2017939"/>
                </a:moveTo>
                <a:lnTo>
                  <a:pt x="1243662" y="2005239"/>
                </a:lnTo>
                <a:lnTo>
                  <a:pt x="1252633" y="2005239"/>
                </a:lnTo>
                <a:lnTo>
                  <a:pt x="1246130" y="2017939"/>
                </a:lnTo>
                <a:close/>
              </a:path>
              <a:path w="3640454" h="4913630">
                <a:moveTo>
                  <a:pt x="1317730" y="2017939"/>
                </a:moveTo>
                <a:lnTo>
                  <a:pt x="1308247" y="2017939"/>
                </a:lnTo>
                <a:lnTo>
                  <a:pt x="1307812" y="2005239"/>
                </a:lnTo>
                <a:lnTo>
                  <a:pt x="1319250" y="2005239"/>
                </a:lnTo>
                <a:lnTo>
                  <a:pt x="1317730" y="2017939"/>
                </a:lnTo>
                <a:close/>
              </a:path>
              <a:path w="3640454" h="4913630">
                <a:moveTo>
                  <a:pt x="1448296" y="2017939"/>
                </a:moveTo>
                <a:lnTo>
                  <a:pt x="1437664" y="2017939"/>
                </a:lnTo>
                <a:lnTo>
                  <a:pt x="1438093" y="2005239"/>
                </a:lnTo>
                <a:lnTo>
                  <a:pt x="1449600" y="2005239"/>
                </a:lnTo>
                <a:lnTo>
                  <a:pt x="1448296" y="2017939"/>
                </a:lnTo>
                <a:close/>
              </a:path>
              <a:path w="3640454" h="4913630">
                <a:moveTo>
                  <a:pt x="1500300" y="2030639"/>
                </a:moveTo>
                <a:lnTo>
                  <a:pt x="1496158" y="2017939"/>
                </a:lnTo>
                <a:lnTo>
                  <a:pt x="1492702" y="2017939"/>
                </a:lnTo>
                <a:lnTo>
                  <a:pt x="1496249" y="2005239"/>
                </a:lnTo>
                <a:lnTo>
                  <a:pt x="1506603" y="2005239"/>
                </a:lnTo>
                <a:lnTo>
                  <a:pt x="1502517" y="2017939"/>
                </a:lnTo>
                <a:lnTo>
                  <a:pt x="1500300" y="2030639"/>
                </a:lnTo>
                <a:close/>
              </a:path>
              <a:path w="3640454" h="4913630">
                <a:moveTo>
                  <a:pt x="1593043" y="2043339"/>
                </a:moveTo>
                <a:lnTo>
                  <a:pt x="1578680" y="2043339"/>
                </a:lnTo>
                <a:lnTo>
                  <a:pt x="1584576" y="2030639"/>
                </a:lnTo>
                <a:lnTo>
                  <a:pt x="1589647" y="2017939"/>
                </a:lnTo>
                <a:lnTo>
                  <a:pt x="1595083" y="2017939"/>
                </a:lnTo>
                <a:lnTo>
                  <a:pt x="1601061" y="2005239"/>
                </a:lnTo>
                <a:lnTo>
                  <a:pt x="1608387" y="2005239"/>
                </a:lnTo>
                <a:lnTo>
                  <a:pt x="1607460" y="2017939"/>
                </a:lnTo>
                <a:lnTo>
                  <a:pt x="1597503" y="2030639"/>
                </a:lnTo>
                <a:lnTo>
                  <a:pt x="1593043" y="2043339"/>
                </a:lnTo>
                <a:close/>
              </a:path>
              <a:path w="3640454" h="4913630">
                <a:moveTo>
                  <a:pt x="2038956" y="2043339"/>
                </a:moveTo>
                <a:lnTo>
                  <a:pt x="2033404" y="2043339"/>
                </a:lnTo>
                <a:lnTo>
                  <a:pt x="2039105" y="2030639"/>
                </a:lnTo>
                <a:lnTo>
                  <a:pt x="2045358" y="2017939"/>
                </a:lnTo>
                <a:lnTo>
                  <a:pt x="2052181" y="2005239"/>
                </a:lnTo>
                <a:lnTo>
                  <a:pt x="2065102" y="2005239"/>
                </a:lnTo>
                <a:lnTo>
                  <a:pt x="2059184" y="2017939"/>
                </a:lnTo>
                <a:lnTo>
                  <a:pt x="2052825" y="2030639"/>
                </a:lnTo>
                <a:lnTo>
                  <a:pt x="2046067" y="2030639"/>
                </a:lnTo>
                <a:lnTo>
                  <a:pt x="2038956" y="2043339"/>
                </a:lnTo>
                <a:close/>
              </a:path>
              <a:path w="3640454" h="4913630">
                <a:moveTo>
                  <a:pt x="3092078" y="2043339"/>
                </a:moveTo>
                <a:lnTo>
                  <a:pt x="3096331" y="2030639"/>
                </a:lnTo>
                <a:lnTo>
                  <a:pt x="3103942" y="2017939"/>
                </a:lnTo>
                <a:lnTo>
                  <a:pt x="3113522" y="2005239"/>
                </a:lnTo>
                <a:lnTo>
                  <a:pt x="3123679" y="2005239"/>
                </a:lnTo>
                <a:lnTo>
                  <a:pt x="3116957" y="2017939"/>
                </a:lnTo>
                <a:lnTo>
                  <a:pt x="3109478" y="2017939"/>
                </a:lnTo>
                <a:lnTo>
                  <a:pt x="3101200" y="2030639"/>
                </a:lnTo>
                <a:lnTo>
                  <a:pt x="3092078" y="2043339"/>
                </a:lnTo>
                <a:close/>
              </a:path>
              <a:path w="3640454" h="4913630">
                <a:moveTo>
                  <a:pt x="58634" y="2056039"/>
                </a:moveTo>
                <a:lnTo>
                  <a:pt x="42409" y="2056039"/>
                </a:lnTo>
                <a:lnTo>
                  <a:pt x="40747" y="2043339"/>
                </a:lnTo>
                <a:lnTo>
                  <a:pt x="39234" y="2043339"/>
                </a:lnTo>
                <a:lnTo>
                  <a:pt x="37857" y="2030639"/>
                </a:lnTo>
                <a:lnTo>
                  <a:pt x="37131" y="2030639"/>
                </a:lnTo>
                <a:lnTo>
                  <a:pt x="38466" y="2017939"/>
                </a:lnTo>
                <a:lnTo>
                  <a:pt x="50590" y="2017939"/>
                </a:lnTo>
                <a:lnTo>
                  <a:pt x="54738" y="2030639"/>
                </a:lnTo>
                <a:lnTo>
                  <a:pt x="56851" y="2043339"/>
                </a:lnTo>
                <a:lnTo>
                  <a:pt x="58634" y="2056039"/>
                </a:lnTo>
                <a:close/>
              </a:path>
              <a:path w="3640454" h="4913630">
                <a:moveTo>
                  <a:pt x="115475" y="2043339"/>
                </a:moveTo>
                <a:lnTo>
                  <a:pt x="99072" y="2043339"/>
                </a:lnTo>
                <a:lnTo>
                  <a:pt x="97851" y="2030639"/>
                </a:lnTo>
                <a:lnTo>
                  <a:pt x="96801" y="2030639"/>
                </a:lnTo>
                <a:lnTo>
                  <a:pt x="96145" y="2017939"/>
                </a:lnTo>
                <a:lnTo>
                  <a:pt x="110641" y="2017939"/>
                </a:lnTo>
                <a:lnTo>
                  <a:pt x="113889" y="2030639"/>
                </a:lnTo>
                <a:lnTo>
                  <a:pt x="115475" y="2043339"/>
                </a:lnTo>
                <a:close/>
              </a:path>
              <a:path w="3640454" h="4913630">
                <a:moveTo>
                  <a:pt x="162251" y="2030639"/>
                </a:moveTo>
                <a:lnTo>
                  <a:pt x="160375" y="2017939"/>
                </a:lnTo>
                <a:lnTo>
                  <a:pt x="176107" y="2017939"/>
                </a:lnTo>
                <a:lnTo>
                  <a:pt x="162251" y="2030639"/>
                </a:lnTo>
                <a:close/>
              </a:path>
              <a:path w="3640454" h="4913630">
                <a:moveTo>
                  <a:pt x="940058" y="2056039"/>
                </a:moveTo>
                <a:lnTo>
                  <a:pt x="936921" y="2056039"/>
                </a:lnTo>
                <a:lnTo>
                  <a:pt x="932977" y="2043339"/>
                </a:lnTo>
                <a:lnTo>
                  <a:pt x="930451" y="2030639"/>
                </a:lnTo>
                <a:lnTo>
                  <a:pt x="928024" y="2030639"/>
                </a:lnTo>
                <a:lnTo>
                  <a:pt x="925731" y="2017939"/>
                </a:lnTo>
                <a:lnTo>
                  <a:pt x="940014" y="2017939"/>
                </a:lnTo>
                <a:lnTo>
                  <a:pt x="942694" y="2030639"/>
                </a:lnTo>
                <a:lnTo>
                  <a:pt x="947328" y="2043339"/>
                </a:lnTo>
                <a:lnTo>
                  <a:pt x="946935" y="2043339"/>
                </a:lnTo>
                <a:lnTo>
                  <a:pt x="940058" y="2056039"/>
                </a:lnTo>
                <a:close/>
              </a:path>
              <a:path w="3640454" h="4913630">
                <a:moveTo>
                  <a:pt x="1631036" y="2056039"/>
                </a:moveTo>
                <a:lnTo>
                  <a:pt x="1618094" y="2056039"/>
                </a:lnTo>
                <a:lnTo>
                  <a:pt x="1623331" y="2043339"/>
                </a:lnTo>
                <a:lnTo>
                  <a:pt x="1628679" y="2043339"/>
                </a:lnTo>
                <a:lnTo>
                  <a:pt x="1634110" y="2030639"/>
                </a:lnTo>
                <a:lnTo>
                  <a:pt x="1640978" y="2017939"/>
                </a:lnTo>
                <a:lnTo>
                  <a:pt x="1648101" y="2017939"/>
                </a:lnTo>
                <a:lnTo>
                  <a:pt x="1647408" y="2030639"/>
                </a:lnTo>
                <a:lnTo>
                  <a:pt x="1642546" y="2030639"/>
                </a:lnTo>
                <a:lnTo>
                  <a:pt x="1637112" y="2043339"/>
                </a:lnTo>
                <a:lnTo>
                  <a:pt x="1631036" y="2056039"/>
                </a:lnTo>
                <a:close/>
              </a:path>
              <a:path w="3640454" h="4913630">
                <a:moveTo>
                  <a:pt x="1794503" y="2056039"/>
                </a:moveTo>
                <a:lnTo>
                  <a:pt x="1789362" y="2056039"/>
                </a:lnTo>
                <a:lnTo>
                  <a:pt x="1794508" y="2043339"/>
                </a:lnTo>
                <a:lnTo>
                  <a:pt x="1800598" y="2030639"/>
                </a:lnTo>
                <a:lnTo>
                  <a:pt x="1807352" y="2030639"/>
                </a:lnTo>
                <a:lnTo>
                  <a:pt x="1814491" y="2017939"/>
                </a:lnTo>
                <a:lnTo>
                  <a:pt x="1820107" y="2017939"/>
                </a:lnTo>
                <a:lnTo>
                  <a:pt x="1814896" y="2030639"/>
                </a:lnTo>
                <a:lnTo>
                  <a:pt x="1808784" y="2043339"/>
                </a:lnTo>
                <a:lnTo>
                  <a:pt x="1802013" y="2043339"/>
                </a:lnTo>
                <a:lnTo>
                  <a:pt x="1794503" y="2056039"/>
                </a:lnTo>
                <a:close/>
              </a:path>
              <a:path w="3640454" h="4913630">
                <a:moveTo>
                  <a:pt x="1937367" y="2068739"/>
                </a:moveTo>
                <a:lnTo>
                  <a:pt x="1929959" y="2068739"/>
                </a:lnTo>
                <a:lnTo>
                  <a:pt x="1929802" y="2056039"/>
                </a:lnTo>
                <a:lnTo>
                  <a:pt x="1937731" y="2056039"/>
                </a:lnTo>
                <a:lnTo>
                  <a:pt x="1943765" y="2043339"/>
                </a:lnTo>
                <a:lnTo>
                  <a:pt x="1949833" y="2030639"/>
                </a:lnTo>
                <a:lnTo>
                  <a:pt x="1957443" y="2017939"/>
                </a:lnTo>
                <a:lnTo>
                  <a:pt x="1959880" y="2017939"/>
                </a:lnTo>
                <a:lnTo>
                  <a:pt x="1962726" y="2030639"/>
                </a:lnTo>
                <a:lnTo>
                  <a:pt x="1956125" y="2043339"/>
                </a:lnTo>
                <a:lnTo>
                  <a:pt x="1950371" y="2043339"/>
                </a:lnTo>
                <a:lnTo>
                  <a:pt x="1944585" y="2056039"/>
                </a:lnTo>
                <a:lnTo>
                  <a:pt x="1937367" y="2068739"/>
                </a:lnTo>
                <a:close/>
              </a:path>
              <a:path w="3640454" h="4913630">
                <a:moveTo>
                  <a:pt x="2606800" y="2056039"/>
                </a:moveTo>
                <a:lnTo>
                  <a:pt x="2596562" y="2056039"/>
                </a:lnTo>
                <a:lnTo>
                  <a:pt x="2603877" y="2043339"/>
                </a:lnTo>
                <a:lnTo>
                  <a:pt x="2612005" y="2030639"/>
                </a:lnTo>
                <a:lnTo>
                  <a:pt x="2620742" y="2017939"/>
                </a:lnTo>
                <a:lnTo>
                  <a:pt x="2629887" y="2017939"/>
                </a:lnTo>
                <a:lnTo>
                  <a:pt x="2625180" y="2030639"/>
                </a:lnTo>
                <a:lnTo>
                  <a:pt x="2616912" y="2043339"/>
                </a:lnTo>
                <a:lnTo>
                  <a:pt x="2606800" y="2056039"/>
                </a:lnTo>
                <a:close/>
              </a:path>
              <a:path w="3640454" h="4913630">
                <a:moveTo>
                  <a:pt x="3004131" y="2056039"/>
                </a:moveTo>
                <a:lnTo>
                  <a:pt x="3000317" y="2056039"/>
                </a:lnTo>
                <a:lnTo>
                  <a:pt x="3007779" y="2043339"/>
                </a:lnTo>
                <a:lnTo>
                  <a:pt x="3016012" y="2030639"/>
                </a:lnTo>
                <a:lnTo>
                  <a:pt x="3024673" y="2017939"/>
                </a:lnTo>
                <a:lnTo>
                  <a:pt x="3020886" y="2030639"/>
                </a:lnTo>
                <a:lnTo>
                  <a:pt x="3013570" y="2043339"/>
                </a:lnTo>
                <a:lnTo>
                  <a:pt x="3004131" y="2056039"/>
                </a:lnTo>
                <a:close/>
              </a:path>
              <a:path w="3640454" h="4913630">
                <a:moveTo>
                  <a:pt x="248341" y="2043339"/>
                </a:moveTo>
                <a:lnTo>
                  <a:pt x="229557" y="2043339"/>
                </a:lnTo>
                <a:lnTo>
                  <a:pt x="236853" y="2030639"/>
                </a:lnTo>
                <a:lnTo>
                  <a:pt x="240025" y="2030639"/>
                </a:lnTo>
                <a:lnTo>
                  <a:pt x="248341" y="2043339"/>
                </a:lnTo>
                <a:close/>
              </a:path>
              <a:path w="3640454" h="4913630">
                <a:moveTo>
                  <a:pt x="392427" y="2043339"/>
                </a:moveTo>
                <a:lnTo>
                  <a:pt x="373428" y="2043339"/>
                </a:lnTo>
                <a:lnTo>
                  <a:pt x="381100" y="2030639"/>
                </a:lnTo>
                <a:lnTo>
                  <a:pt x="384285" y="2030639"/>
                </a:lnTo>
                <a:lnTo>
                  <a:pt x="392427" y="2043339"/>
                </a:lnTo>
                <a:close/>
              </a:path>
              <a:path w="3640454" h="4913630">
                <a:moveTo>
                  <a:pt x="530540" y="2043339"/>
                </a:moveTo>
                <a:lnTo>
                  <a:pt x="527365" y="2030639"/>
                </a:lnTo>
                <a:lnTo>
                  <a:pt x="537883" y="2030639"/>
                </a:lnTo>
                <a:lnTo>
                  <a:pt x="530540" y="2043339"/>
                </a:lnTo>
                <a:close/>
              </a:path>
              <a:path w="3640454" h="4913630">
                <a:moveTo>
                  <a:pt x="855757" y="2068739"/>
                </a:moveTo>
                <a:lnTo>
                  <a:pt x="840578" y="2068739"/>
                </a:lnTo>
                <a:lnTo>
                  <a:pt x="837200" y="2056039"/>
                </a:lnTo>
                <a:lnTo>
                  <a:pt x="834245" y="2043339"/>
                </a:lnTo>
                <a:lnTo>
                  <a:pt x="830573" y="2030639"/>
                </a:lnTo>
                <a:lnTo>
                  <a:pt x="841419" y="2030639"/>
                </a:lnTo>
                <a:lnTo>
                  <a:pt x="844881" y="2043339"/>
                </a:lnTo>
                <a:lnTo>
                  <a:pt x="849756" y="2056039"/>
                </a:lnTo>
                <a:lnTo>
                  <a:pt x="854048" y="2056039"/>
                </a:lnTo>
                <a:lnTo>
                  <a:pt x="855757" y="2068739"/>
                </a:lnTo>
                <a:close/>
              </a:path>
              <a:path w="3640454" h="4913630">
                <a:moveTo>
                  <a:pt x="2392706" y="2081439"/>
                </a:moveTo>
                <a:lnTo>
                  <a:pt x="2397428" y="2068739"/>
                </a:lnTo>
                <a:lnTo>
                  <a:pt x="2405073" y="2056039"/>
                </a:lnTo>
                <a:lnTo>
                  <a:pt x="2414626" y="2043339"/>
                </a:lnTo>
                <a:lnTo>
                  <a:pt x="2425070" y="2030639"/>
                </a:lnTo>
                <a:lnTo>
                  <a:pt x="2418038" y="2043339"/>
                </a:lnTo>
                <a:lnTo>
                  <a:pt x="2409422" y="2056039"/>
                </a:lnTo>
                <a:lnTo>
                  <a:pt x="2400539" y="2068739"/>
                </a:lnTo>
                <a:lnTo>
                  <a:pt x="2392706" y="2081439"/>
                </a:lnTo>
                <a:close/>
              </a:path>
              <a:path w="3640454" h="4913630">
                <a:moveTo>
                  <a:pt x="2499287" y="2068739"/>
                </a:moveTo>
                <a:lnTo>
                  <a:pt x="2495293" y="2068739"/>
                </a:lnTo>
                <a:lnTo>
                  <a:pt x="2502474" y="2056039"/>
                </a:lnTo>
                <a:lnTo>
                  <a:pt x="2509848" y="2043339"/>
                </a:lnTo>
                <a:lnTo>
                  <a:pt x="2517924" y="2030639"/>
                </a:lnTo>
                <a:lnTo>
                  <a:pt x="2527209" y="2030639"/>
                </a:lnTo>
                <a:lnTo>
                  <a:pt x="2522043" y="2043339"/>
                </a:lnTo>
                <a:lnTo>
                  <a:pt x="2515543" y="2056039"/>
                </a:lnTo>
                <a:lnTo>
                  <a:pt x="2508193" y="2056039"/>
                </a:lnTo>
                <a:lnTo>
                  <a:pt x="2499287" y="2068739"/>
                </a:lnTo>
                <a:close/>
              </a:path>
              <a:path w="3640454" h="4913630">
                <a:moveTo>
                  <a:pt x="2891001" y="2068739"/>
                </a:moveTo>
                <a:lnTo>
                  <a:pt x="2886450" y="2068739"/>
                </a:lnTo>
                <a:lnTo>
                  <a:pt x="2894094" y="2056039"/>
                </a:lnTo>
                <a:lnTo>
                  <a:pt x="2902710" y="2043339"/>
                </a:lnTo>
                <a:lnTo>
                  <a:pt x="2911987" y="2030639"/>
                </a:lnTo>
                <a:lnTo>
                  <a:pt x="2908694" y="2043339"/>
                </a:lnTo>
                <a:lnTo>
                  <a:pt x="2901118" y="2056039"/>
                </a:lnTo>
                <a:lnTo>
                  <a:pt x="2891001" y="2068739"/>
                </a:lnTo>
                <a:close/>
              </a:path>
              <a:path w="3640454" h="4913630">
                <a:moveTo>
                  <a:pt x="286" y="2056039"/>
                </a:moveTo>
                <a:lnTo>
                  <a:pt x="0" y="2056039"/>
                </a:lnTo>
                <a:lnTo>
                  <a:pt x="0" y="2043339"/>
                </a:lnTo>
                <a:lnTo>
                  <a:pt x="286" y="2056039"/>
                </a:lnTo>
                <a:close/>
              </a:path>
              <a:path w="3640454" h="4913630">
                <a:moveTo>
                  <a:pt x="117286" y="2056039"/>
                </a:moveTo>
                <a:lnTo>
                  <a:pt x="102050" y="2056039"/>
                </a:lnTo>
                <a:lnTo>
                  <a:pt x="100471" y="2043339"/>
                </a:lnTo>
                <a:lnTo>
                  <a:pt x="116995" y="2043339"/>
                </a:lnTo>
                <a:lnTo>
                  <a:pt x="117286" y="2056039"/>
                </a:lnTo>
                <a:close/>
              </a:path>
              <a:path w="3640454" h="4913630">
                <a:moveTo>
                  <a:pt x="248099" y="2056039"/>
                </a:moveTo>
                <a:lnTo>
                  <a:pt x="234374" y="2056039"/>
                </a:lnTo>
                <a:lnTo>
                  <a:pt x="232539" y="2043339"/>
                </a:lnTo>
                <a:lnTo>
                  <a:pt x="248016" y="2043339"/>
                </a:lnTo>
                <a:lnTo>
                  <a:pt x="248099" y="2056039"/>
                </a:lnTo>
                <a:close/>
              </a:path>
              <a:path w="3640454" h="4913630">
                <a:moveTo>
                  <a:pt x="321129" y="2056039"/>
                </a:moveTo>
                <a:lnTo>
                  <a:pt x="301232" y="2056039"/>
                </a:lnTo>
                <a:lnTo>
                  <a:pt x="308727" y="2043339"/>
                </a:lnTo>
                <a:lnTo>
                  <a:pt x="311815" y="2043339"/>
                </a:lnTo>
                <a:lnTo>
                  <a:pt x="321129" y="2056039"/>
                </a:lnTo>
                <a:close/>
              </a:path>
              <a:path w="3640454" h="4913630">
                <a:moveTo>
                  <a:pt x="392831" y="2056039"/>
                </a:moveTo>
                <a:lnTo>
                  <a:pt x="377860" y="2056039"/>
                </a:lnTo>
                <a:lnTo>
                  <a:pt x="376500" y="2043339"/>
                </a:lnTo>
                <a:lnTo>
                  <a:pt x="392402" y="2043339"/>
                </a:lnTo>
                <a:lnTo>
                  <a:pt x="392831" y="2056039"/>
                </a:lnTo>
                <a:close/>
              </a:path>
              <a:path w="3640454" h="4913630">
                <a:moveTo>
                  <a:pt x="1194095" y="2056039"/>
                </a:moveTo>
                <a:lnTo>
                  <a:pt x="1181459" y="2056039"/>
                </a:lnTo>
                <a:lnTo>
                  <a:pt x="1181309" y="2043339"/>
                </a:lnTo>
                <a:lnTo>
                  <a:pt x="1193839" y="2043339"/>
                </a:lnTo>
                <a:lnTo>
                  <a:pt x="1194095" y="2056039"/>
                </a:lnTo>
                <a:close/>
              </a:path>
              <a:path w="3640454" h="4913630">
                <a:moveTo>
                  <a:pt x="1255461" y="2068739"/>
                </a:moveTo>
                <a:lnTo>
                  <a:pt x="1242686" y="2068739"/>
                </a:lnTo>
                <a:lnTo>
                  <a:pt x="1242519" y="2056039"/>
                </a:lnTo>
                <a:lnTo>
                  <a:pt x="1242893" y="2056039"/>
                </a:lnTo>
                <a:lnTo>
                  <a:pt x="1244704" y="2043339"/>
                </a:lnTo>
                <a:lnTo>
                  <a:pt x="1252904" y="2043339"/>
                </a:lnTo>
                <a:lnTo>
                  <a:pt x="1255137" y="2056039"/>
                </a:lnTo>
                <a:lnTo>
                  <a:pt x="1255461" y="2068739"/>
                </a:lnTo>
                <a:close/>
              </a:path>
              <a:path w="3640454" h="4913630">
                <a:moveTo>
                  <a:pt x="1370807" y="2094139"/>
                </a:moveTo>
                <a:lnTo>
                  <a:pt x="1360913" y="2081439"/>
                </a:lnTo>
                <a:lnTo>
                  <a:pt x="1362306" y="2081439"/>
                </a:lnTo>
                <a:lnTo>
                  <a:pt x="1363834" y="2068739"/>
                </a:lnTo>
                <a:lnTo>
                  <a:pt x="1365473" y="2068739"/>
                </a:lnTo>
                <a:lnTo>
                  <a:pt x="1367159" y="2056039"/>
                </a:lnTo>
                <a:lnTo>
                  <a:pt x="1369600" y="2043339"/>
                </a:lnTo>
                <a:lnTo>
                  <a:pt x="1379840" y="2043339"/>
                </a:lnTo>
                <a:lnTo>
                  <a:pt x="1379559" y="2056039"/>
                </a:lnTo>
                <a:lnTo>
                  <a:pt x="1372215" y="2081439"/>
                </a:lnTo>
                <a:lnTo>
                  <a:pt x="1370807" y="2094139"/>
                </a:lnTo>
                <a:close/>
              </a:path>
              <a:path w="3640454" h="4913630">
                <a:moveTo>
                  <a:pt x="1664340" y="2081439"/>
                </a:moveTo>
                <a:lnTo>
                  <a:pt x="1654110" y="2081439"/>
                </a:lnTo>
                <a:lnTo>
                  <a:pt x="1660244" y="2068739"/>
                </a:lnTo>
                <a:lnTo>
                  <a:pt x="1664959" y="2056039"/>
                </a:lnTo>
                <a:lnTo>
                  <a:pt x="1672345" y="2043339"/>
                </a:lnTo>
                <a:lnTo>
                  <a:pt x="1683689" y="2043339"/>
                </a:lnTo>
                <a:lnTo>
                  <a:pt x="1681024" y="2056039"/>
                </a:lnTo>
                <a:lnTo>
                  <a:pt x="1674163" y="2068739"/>
                </a:lnTo>
                <a:lnTo>
                  <a:pt x="1669966" y="2068739"/>
                </a:lnTo>
                <a:lnTo>
                  <a:pt x="1664340" y="2081439"/>
                </a:lnTo>
                <a:close/>
              </a:path>
              <a:path w="3640454" h="4913630">
                <a:moveTo>
                  <a:pt x="2299917" y="2081439"/>
                </a:moveTo>
                <a:lnTo>
                  <a:pt x="2286158" y="2081439"/>
                </a:lnTo>
                <a:lnTo>
                  <a:pt x="2293908" y="2068739"/>
                </a:lnTo>
                <a:lnTo>
                  <a:pt x="2300293" y="2068739"/>
                </a:lnTo>
                <a:lnTo>
                  <a:pt x="2306739" y="2056039"/>
                </a:lnTo>
                <a:lnTo>
                  <a:pt x="2313246" y="2043339"/>
                </a:lnTo>
                <a:lnTo>
                  <a:pt x="2319149" y="2043339"/>
                </a:lnTo>
                <a:lnTo>
                  <a:pt x="2313212" y="2056039"/>
                </a:lnTo>
                <a:lnTo>
                  <a:pt x="2306797" y="2068739"/>
                </a:lnTo>
                <a:lnTo>
                  <a:pt x="2299917" y="2081439"/>
                </a:lnTo>
                <a:close/>
              </a:path>
              <a:path w="3640454" h="4913630">
                <a:moveTo>
                  <a:pt x="3086104" y="2094139"/>
                </a:moveTo>
                <a:lnTo>
                  <a:pt x="3095267" y="2081439"/>
                </a:lnTo>
                <a:lnTo>
                  <a:pt x="3106524" y="2068739"/>
                </a:lnTo>
                <a:lnTo>
                  <a:pt x="3119529" y="2056039"/>
                </a:lnTo>
                <a:lnTo>
                  <a:pt x="3133937" y="2043339"/>
                </a:lnTo>
                <a:lnTo>
                  <a:pt x="3124950" y="2056039"/>
                </a:lnTo>
                <a:lnTo>
                  <a:pt x="3113581" y="2068739"/>
                </a:lnTo>
                <a:lnTo>
                  <a:pt x="3100432" y="2081439"/>
                </a:lnTo>
                <a:lnTo>
                  <a:pt x="3086104" y="2094139"/>
                </a:lnTo>
                <a:close/>
              </a:path>
              <a:path w="3640454" h="4913630">
                <a:moveTo>
                  <a:pt x="183347" y="2068739"/>
                </a:moveTo>
                <a:lnTo>
                  <a:pt x="168506" y="2068739"/>
                </a:lnTo>
                <a:lnTo>
                  <a:pt x="169174" y="2056039"/>
                </a:lnTo>
                <a:lnTo>
                  <a:pt x="182214" y="2056039"/>
                </a:lnTo>
                <a:lnTo>
                  <a:pt x="183347" y="2068739"/>
                </a:lnTo>
                <a:close/>
              </a:path>
              <a:path w="3640454" h="4913630">
                <a:moveTo>
                  <a:pt x="310172" y="2081439"/>
                </a:moveTo>
                <a:lnTo>
                  <a:pt x="307134" y="2068739"/>
                </a:lnTo>
                <a:lnTo>
                  <a:pt x="305413" y="2056039"/>
                </a:lnTo>
                <a:lnTo>
                  <a:pt x="319597" y="2056039"/>
                </a:lnTo>
                <a:lnTo>
                  <a:pt x="320449" y="2068739"/>
                </a:lnTo>
                <a:lnTo>
                  <a:pt x="315744" y="2068739"/>
                </a:lnTo>
                <a:lnTo>
                  <a:pt x="310172" y="2081439"/>
                </a:lnTo>
                <a:close/>
              </a:path>
              <a:path w="3640454" h="4913630">
                <a:moveTo>
                  <a:pt x="473228" y="2081439"/>
                </a:moveTo>
                <a:lnTo>
                  <a:pt x="457176" y="2081439"/>
                </a:lnTo>
                <a:lnTo>
                  <a:pt x="453999" y="2068739"/>
                </a:lnTo>
                <a:lnTo>
                  <a:pt x="453958" y="2056039"/>
                </a:lnTo>
                <a:lnTo>
                  <a:pt x="466460" y="2056039"/>
                </a:lnTo>
                <a:lnTo>
                  <a:pt x="469650" y="2068739"/>
                </a:lnTo>
                <a:lnTo>
                  <a:pt x="471481" y="2068739"/>
                </a:lnTo>
                <a:lnTo>
                  <a:pt x="473228" y="2081439"/>
                </a:lnTo>
                <a:close/>
              </a:path>
              <a:path w="3640454" h="4913630">
                <a:moveTo>
                  <a:pt x="760501" y="2094139"/>
                </a:moveTo>
                <a:lnTo>
                  <a:pt x="747073" y="2094139"/>
                </a:lnTo>
                <a:lnTo>
                  <a:pt x="742945" y="2081439"/>
                </a:lnTo>
                <a:lnTo>
                  <a:pt x="739513" y="2081439"/>
                </a:lnTo>
                <a:lnTo>
                  <a:pt x="736498" y="2068739"/>
                </a:lnTo>
                <a:lnTo>
                  <a:pt x="731963" y="2056039"/>
                </a:lnTo>
                <a:lnTo>
                  <a:pt x="744940" y="2056039"/>
                </a:lnTo>
                <a:lnTo>
                  <a:pt x="749450" y="2068739"/>
                </a:lnTo>
                <a:lnTo>
                  <a:pt x="752643" y="2068739"/>
                </a:lnTo>
                <a:lnTo>
                  <a:pt x="755784" y="2081439"/>
                </a:lnTo>
                <a:lnTo>
                  <a:pt x="760501" y="2094139"/>
                </a:lnTo>
                <a:close/>
              </a:path>
              <a:path w="3640454" h="4913630">
                <a:moveTo>
                  <a:pt x="1127660" y="2094139"/>
                </a:moveTo>
                <a:lnTo>
                  <a:pt x="1115122" y="2094139"/>
                </a:lnTo>
                <a:lnTo>
                  <a:pt x="1114106" y="2081439"/>
                </a:lnTo>
                <a:lnTo>
                  <a:pt x="1113178" y="2068739"/>
                </a:lnTo>
                <a:lnTo>
                  <a:pt x="1111472" y="2056039"/>
                </a:lnTo>
                <a:lnTo>
                  <a:pt x="1124408" y="2056039"/>
                </a:lnTo>
                <a:lnTo>
                  <a:pt x="1125307" y="2068739"/>
                </a:lnTo>
                <a:lnTo>
                  <a:pt x="1126102" y="2068739"/>
                </a:lnTo>
                <a:lnTo>
                  <a:pt x="1126792" y="2081439"/>
                </a:lnTo>
                <a:lnTo>
                  <a:pt x="1127377" y="2081439"/>
                </a:lnTo>
                <a:lnTo>
                  <a:pt x="1127660" y="2094139"/>
                </a:lnTo>
                <a:close/>
              </a:path>
              <a:path w="3640454" h="4913630">
                <a:moveTo>
                  <a:pt x="1194460" y="2081439"/>
                </a:moveTo>
                <a:lnTo>
                  <a:pt x="1182944" y="2081439"/>
                </a:lnTo>
                <a:lnTo>
                  <a:pt x="1182319" y="2068739"/>
                </a:lnTo>
                <a:lnTo>
                  <a:pt x="1181806" y="2056039"/>
                </a:lnTo>
                <a:lnTo>
                  <a:pt x="1193991" y="2056039"/>
                </a:lnTo>
                <a:lnTo>
                  <a:pt x="1193991" y="2068739"/>
                </a:lnTo>
                <a:lnTo>
                  <a:pt x="1194298" y="2068739"/>
                </a:lnTo>
                <a:lnTo>
                  <a:pt x="1194460" y="2081439"/>
                </a:lnTo>
                <a:close/>
              </a:path>
              <a:path w="3640454" h="4913630">
                <a:moveTo>
                  <a:pt x="1310408" y="2094139"/>
                </a:moveTo>
                <a:lnTo>
                  <a:pt x="1299824" y="2094139"/>
                </a:lnTo>
                <a:lnTo>
                  <a:pt x="1301819" y="2081439"/>
                </a:lnTo>
                <a:lnTo>
                  <a:pt x="1304343" y="2056039"/>
                </a:lnTo>
                <a:lnTo>
                  <a:pt x="1314327" y="2056039"/>
                </a:lnTo>
                <a:lnTo>
                  <a:pt x="1314485" y="2068739"/>
                </a:lnTo>
                <a:lnTo>
                  <a:pt x="1314182" y="2068739"/>
                </a:lnTo>
                <a:lnTo>
                  <a:pt x="1312990" y="2081439"/>
                </a:lnTo>
                <a:lnTo>
                  <a:pt x="1311527" y="2081439"/>
                </a:lnTo>
                <a:lnTo>
                  <a:pt x="1310408" y="2094139"/>
                </a:lnTo>
                <a:close/>
              </a:path>
              <a:path w="3640454" h="4913630">
                <a:moveTo>
                  <a:pt x="1423407" y="2094139"/>
                </a:moveTo>
                <a:lnTo>
                  <a:pt x="1413664" y="2094139"/>
                </a:lnTo>
                <a:lnTo>
                  <a:pt x="1415911" y="2081439"/>
                </a:lnTo>
                <a:lnTo>
                  <a:pt x="1418855" y="2068739"/>
                </a:lnTo>
                <a:lnTo>
                  <a:pt x="1422295" y="2068739"/>
                </a:lnTo>
                <a:lnTo>
                  <a:pt x="1426031" y="2056039"/>
                </a:lnTo>
                <a:lnTo>
                  <a:pt x="1435180" y="2056039"/>
                </a:lnTo>
                <a:lnTo>
                  <a:pt x="1429617" y="2081439"/>
                </a:lnTo>
                <a:lnTo>
                  <a:pt x="1426588" y="2081439"/>
                </a:lnTo>
                <a:lnTo>
                  <a:pt x="1423407" y="2094139"/>
                </a:lnTo>
                <a:close/>
              </a:path>
              <a:path w="3640454" h="4913630">
                <a:moveTo>
                  <a:pt x="1481712" y="2068739"/>
                </a:moveTo>
                <a:lnTo>
                  <a:pt x="1475958" y="2068739"/>
                </a:lnTo>
                <a:lnTo>
                  <a:pt x="1476553" y="2056039"/>
                </a:lnTo>
                <a:lnTo>
                  <a:pt x="1479287" y="2056039"/>
                </a:lnTo>
                <a:lnTo>
                  <a:pt x="1481712" y="2068739"/>
                </a:lnTo>
                <a:close/>
              </a:path>
              <a:path w="3640454" h="4913630">
                <a:moveTo>
                  <a:pt x="1700968" y="2106839"/>
                </a:moveTo>
                <a:lnTo>
                  <a:pt x="1698191" y="2106839"/>
                </a:lnTo>
                <a:lnTo>
                  <a:pt x="1692676" y="2094139"/>
                </a:lnTo>
                <a:lnTo>
                  <a:pt x="1693661" y="2094139"/>
                </a:lnTo>
                <a:lnTo>
                  <a:pt x="1700839" y="2081439"/>
                </a:lnTo>
                <a:lnTo>
                  <a:pt x="1719057" y="2056039"/>
                </a:lnTo>
                <a:lnTo>
                  <a:pt x="1721591" y="2056039"/>
                </a:lnTo>
                <a:lnTo>
                  <a:pt x="1725697" y="2068739"/>
                </a:lnTo>
                <a:lnTo>
                  <a:pt x="1726293" y="2068739"/>
                </a:lnTo>
                <a:lnTo>
                  <a:pt x="1714262" y="2081439"/>
                </a:lnTo>
                <a:lnTo>
                  <a:pt x="1708509" y="2094139"/>
                </a:lnTo>
                <a:lnTo>
                  <a:pt x="1700968" y="2106839"/>
                </a:lnTo>
                <a:close/>
              </a:path>
              <a:path w="3640454" h="4913630">
                <a:moveTo>
                  <a:pt x="1837155" y="2094139"/>
                </a:moveTo>
                <a:lnTo>
                  <a:pt x="1830504" y="2094139"/>
                </a:lnTo>
                <a:lnTo>
                  <a:pt x="1837891" y="2081439"/>
                </a:lnTo>
                <a:lnTo>
                  <a:pt x="1843970" y="2068739"/>
                </a:lnTo>
                <a:lnTo>
                  <a:pt x="1850106" y="2068739"/>
                </a:lnTo>
                <a:lnTo>
                  <a:pt x="1857038" y="2056039"/>
                </a:lnTo>
                <a:lnTo>
                  <a:pt x="1863254" y="2056039"/>
                </a:lnTo>
                <a:lnTo>
                  <a:pt x="1856880" y="2068739"/>
                </a:lnTo>
                <a:lnTo>
                  <a:pt x="1844741" y="2081439"/>
                </a:lnTo>
                <a:lnTo>
                  <a:pt x="1837155" y="2094139"/>
                </a:lnTo>
                <a:close/>
              </a:path>
              <a:path w="3640454" h="4913630">
                <a:moveTo>
                  <a:pt x="2085779" y="2106839"/>
                </a:moveTo>
                <a:lnTo>
                  <a:pt x="2079348" y="2106839"/>
                </a:lnTo>
                <a:lnTo>
                  <a:pt x="2079490" y="2094139"/>
                </a:lnTo>
                <a:lnTo>
                  <a:pt x="2086307" y="2094139"/>
                </a:lnTo>
                <a:lnTo>
                  <a:pt x="2092605" y="2081439"/>
                </a:lnTo>
                <a:lnTo>
                  <a:pt x="2098949" y="2068739"/>
                </a:lnTo>
                <a:lnTo>
                  <a:pt x="2106699" y="2056039"/>
                </a:lnTo>
                <a:lnTo>
                  <a:pt x="2109357" y="2056039"/>
                </a:lnTo>
                <a:lnTo>
                  <a:pt x="2111972" y="2068739"/>
                </a:lnTo>
                <a:lnTo>
                  <a:pt x="2112448" y="2068739"/>
                </a:lnTo>
                <a:lnTo>
                  <a:pt x="2105506" y="2081439"/>
                </a:lnTo>
                <a:lnTo>
                  <a:pt x="2099181" y="2081439"/>
                </a:lnTo>
                <a:lnTo>
                  <a:pt x="2092811" y="2094139"/>
                </a:lnTo>
                <a:lnTo>
                  <a:pt x="2085779" y="2106839"/>
                </a:lnTo>
                <a:close/>
              </a:path>
              <a:path w="3640454" h="4913630">
                <a:moveTo>
                  <a:pt x="2188100" y="2094139"/>
                </a:moveTo>
                <a:lnTo>
                  <a:pt x="2181690" y="2094139"/>
                </a:lnTo>
                <a:lnTo>
                  <a:pt x="2189703" y="2081439"/>
                </a:lnTo>
                <a:lnTo>
                  <a:pt x="2196208" y="2068739"/>
                </a:lnTo>
                <a:lnTo>
                  <a:pt x="2202775" y="2056039"/>
                </a:lnTo>
                <a:lnTo>
                  <a:pt x="2215636" y="2056039"/>
                </a:lnTo>
                <a:lnTo>
                  <a:pt x="2209557" y="2068739"/>
                </a:lnTo>
                <a:lnTo>
                  <a:pt x="2202929" y="2081439"/>
                </a:lnTo>
                <a:lnTo>
                  <a:pt x="2195903" y="2081439"/>
                </a:lnTo>
                <a:lnTo>
                  <a:pt x="2188100" y="2094139"/>
                </a:lnTo>
                <a:close/>
              </a:path>
              <a:path w="3640454" h="4913630">
                <a:moveTo>
                  <a:pt x="2757924" y="2094139"/>
                </a:moveTo>
                <a:lnTo>
                  <a:pt x="2762539" y="2081439"/>
                </a:lnTo>
                <a:lnTo>
                  <a:pt x="2770767" y="2068739"/>
                </a:lnTo>
                <a:lnTo>
                  <a:pt x="2780609" y="2056039"/>
                </a:lnTo>
                <a:lnTo>
                  <a:pt x="2790067" y="2056039"/>
                </a:lnTo>
                <a:lnTo>
                  <a:pt x="2783617" y="2068739"/>
                </a:lnTo>
                <a:lnTo>
                  <a:pt x="2776358" y="2068739"/>
                </a:lnTo>
                <a:lnTo>
                  <a:pt x="2767918" y="2081439"/>
                </a:lnTo>
                <a:lnTo>
                  <a:pt x="2757924" y="2094139"/>
                </a:lnTo>
                <a:close/>
              </a:path>
              <a:path w="3640454" h="4913630">
                <a:moveTo>
                  <a:pt x="186533" y="2081439"/>
                </a:moveTo>
                <a:lnTo>
                  <a:pt x="170076" y="2081439"/>
                </a:lnTo>
                <a:lnTo>
                  <a:pt x="168712" y="2068739"/>
                </a:lnTo>
                <a:lnTo>
                  <a:pt x="185005" y="2068739"/>
                </a:lnTo>
                <a:lnTo>
                  <a:pt x="186533" y="2081439"/>
                </a:lnTo>
                <a:close/>
              </a:path>
              <a:path w="3640454" h="4913630">
                <a:moveTo>
                  <a:pt x="556652" y="2081439"/>
                </a:moveTo>
                <a:lnTo>
                  <a:pt x="540979" y="2081439"/>
                </a:lnTo>
                <a:lnTo>
                  <a:pt x="540236" y="2068739"/>
                </a:lnTo>
                <a:lnTo>
                  <a:pt x="552767" y="2068739"/>
                </a:lnTo>
                <a:lnTo>
                  <a:pt x="556652" y="2081439"/>
                </a:lnTo>
                <a:close/>
              </a:path>
              <a:path w="3640454" h="4913630">
                <a:moveTo>
                  <a:pt x="661415" y="2106839"/>
                </a:moveTo>
                <a:lnTo>
                  <a:pt x="648610" y="2106839"/>
                </a:lnTo>
                <a:lnTo>
                  <a:pt x="644510" y="2094139"/>
                </a:lnTo>
                <a:lnTo>
                  <a:pt x="641025" y="2094139"/>
                </a:lnTo>
                <a:lnTo>
                  <a:pt x="638076" y="2081439"/>
                </a:lnTo>
                <a:lnTo>
                  <a:pt x="635579" y="2068739"/>
                </a:lnTo>
                <a:lnTo>
                  <a:pt x="647722" y="2068739"/>
                </a:lnTo>
                <a:lnTo>
                  <a:pt x="651006" y="2081439"/>
                </a:lnTo>
                <a:lnTo>
                  <a:pt x="654191" y="2081439"/>
                </a:lnTo>
                <a:lnTo>
                  <a:pt x="657281" y="2094139"/>
                </a:lnTo>
                <a:lnTo>
                  <a:pt x="661415" y="2106839"/>
                </a:lnTo>
                <a:close/>
              </a:path>
              <a:path w="3640454" h="4913630">
                <a:moveTo>
                  <a:pt x="1051995" y="2106839"/>
                </a:moveTo>
                <a:lnTo>
                  <a:pt x="1038878" y="2106839"/>
                </a:lnTo>
                <a:lnTo>
                  <a:pt x="1037402" y="2094139"/>
                </a:lnTo>
                <a:lnTo>
                  <a:pt x="1035888" y="2094139"/>
                </a:lnTo>
                <a:lnTo>
                  <a:pt x="1034419" y="2081439"/>
                </a:lnTo>
                <a:lnTo>
                  <a:pt x="1033078" y="2068739"/>
                </a:lnTo>
                <a:lnTo>
                  <a:pt x="1045203" y="2068739"/>
                </a:lnTo>
                <a:lnTo>
                  <a:pt x="1047058" y="2081439"/>
                </a:lnTo>
                <a:lnTo>
                  <a:pt x="1048813" y="2081439"/>
                </a:lnTo>
                <a:lnTo>
                  <a:pt x="1050460" y="2094139"/>
                </a:lnTo>
                <a:lnTo>
                  <a:pt x="1051995" y="2106839"/>
                </a:lnTo>
                <a:close/>
              </a:path>
              <a:path w="3640454" h="4913630">
                <a:moveTo>
                  <a:pt x="1254804" y="2081439"/>
                </a:moveTo>
                <a:lnTo>
                  <a:pt x="1241934" y="2081439"/>
                </a:lnTo>
                <a:lnTo>
                  <a:pt x="1241934" y="2068739"/>
                </a:lnTo>
                <a:lnTo>
                  <a:pt x="1255420" y="2068739"/>
                </a:lnTo>
                <a:lnTo>
                  <a:pt x="1254804" y="2081439"/>
                </a:lnTo>
                <a:close/>
              </a:path>
              <a:path w="3640454" h="4913630">
                <a:moveTo>
                  <a:pt x="1466963" y="2106839"/>
                </a:moveTo>
                <a:lnTo>
                  <a:pt x="1457433" y="2106839"/>
                </a:lnTo>
                <a:lnTo>
                  <a:pt x="1461106" y="2094139"/>
                </a:lnTo>
                <a:lnTo>
                  <a:pt x="1465455" y="2081439"/>
                </a:lnTo>
                <a:lnTo>
                  <a:pt x="1470425" y="2068739"/>
                </a:lnTo>
                <a:lnTo>
                  <a:pt x="1482763" y="2068739"/>
                </a:lnTo>
                <a:lnTo>
                  <a:pt x="1478525" y="2081439"/>
                </a:lnTo>
                <a:lnTo>
                  <a:pt x="1475147" y="2081439"/>
                </a:lnTo>
                <a:lnTo>
                  <a:pt x="1471718" y="2094139"/>
                </a:lnTo>
                <a:lnTo>
                  <a:pt x="1466963" y="2106839"/>
                </a:lnTo>
                <a:close/>
              </a:path>
              <a:path w="3640454" h="4913630">
                <a:moveTo>
                  <a:pt x="1509069" y="2106839"/>
                </a:moveTo>
                <a:lnTo>
                  <a:pt x="1494913" y="2106839"/>
                </a:lnTo>
                <a:lnTo>
                  <a:pt x="1499822" y="2094139"/>
                </a:lnTo>
                <a:lnTo>
                  <a:pt x="1504823" y="2094139"/>
                </a:lnTo>
                <a:lnTo>
                  <a:pt x="1509906" y="2081439"/>
                </a:lnTo>
                <a:lnTo>
                  <a:pt x="1516170" y="2068739"/>
                </a:lnTo>
                <a:lnTo>
                  <a:pt x="1524043" y="2068739"/>
                </a:lnTo>
                <a:lnTo>
                  <a:pt x="1525140" y="2081439"/>
                </a:lnTo>
                <a:lnTo>
                  <a:pt x="1518858" y="2081439"/>
                </a:lnTo>
                <a:lnTo>
                  <a:pt x="1513996" y="2094139"/>
                </a:lnTo>
                <a:lnTo>
                  <a:pt x="1509069" y="2106839"/>
                </a:lnTo>
                <a:close/>
              </a:path>
              <a:path w="3640454" h="4913630">
                <a:moveTo>
                  <a:pt x="15534" y="2132239"/>
                </a:moveTo>
                <a:lnTo>
                  <a:pt x="3711" y="2132239"/>
                </a:lnTo>
                <a:lnTo>
                  <a:pt x="0" y="2119539"/>
                </a:lnTo>
                <a:lnTo>
                  <a:pt x="0" y="2094139"/>
                </a:lnTo>
                <a:lnTo>
                  <a:pt x="6580" y="2081439"/>
                </a:lnTo>
                <a:lnTo>
                  <a:pt x="10247" y="2094139"/>
                </a:lnTo>
                <a:lnTo>
                  <a:pt x="11599" y="2094139"/>
                </a:lnTo>
                <a:lnTo>
                  <a:pt x="13195" y="2106839"/>
                </a:lnTo>
                <a:lnTo>
                  <a:pt x="14659" y="2106839"/>
                </a:lnTo>
                <a:lnTo>
                  <a:pt x="15984" y="2119539"/>
                </a:lnTo>
                <a:lnTo>
                  <a:pt x="17806" y="2119539"/>
                </a:lnTo>
                <a:lnTo>
                  <a:pt x="15534" y="2132239"/>
                </a:lnTo>
                <a:close/>
              </a:path>
              <a:path w="3640454" h="4913630">
                <a:moveTo>
                  <a:pt x="125028" y="2132239"/>
                </a:moveTo>
                <a:lnTo>
                  <a:pt x="121840" y="2119539"/>
                </a:lnTo>
                <a:lnTo>
                  <a:pt x="115582" y="2106839"/>
                </a:lnTo>
                <a:lnTo>
                  <a:pt x="113642" y="2094139"/>
                </a:lnTo>
                <a:lnTo>
                  <a:pt x="112512" y="2094139"/>
                </a:lnTo>
                <a:lnTo>
                  <a:pt x="114085" y="2081439"/>
                </a:lnTo>
                <a:lnTo>
                  <a:pt x="124040" y="2081439"/>
                </a:lnTo>
                <a:lnTo>
                  <a:pt x="126819" y="2094139"/>
                </a:lnTo>
                <a:lnTo>
                  <a:pt x="130654" y="2106839"/>
                </a:lnTo>
                <a:lnTo>
                  <a:pt x="132836" y="2106839"/>
                </a:lnTo>
                <a:lnTo>
                  <a:pt x="134611" y="2119539"/>
                </a:lnTo>
                <a:lnTo>
                  <a:pt x="133693" y="2119539"/>
                </a:lnTo>
                <a:lnTo>
                  <a:pt x="125028" y="2132239"/>
                </a:lnTo>
                <a:close/>
              </a:path>
              <a:path w="3640454" h="4913630">
                <a:moveTo>
                  <a:pt x="189086" y="2094139"/>
                </a:moveTo>
                <a:lnTo>
                  <a:pt x="175075" y="2094139"/>
                </a:lnTo>
                <a:lnTo>
                  <a:pt x="171724" y="2081439"/>
                </a:lnTo>
                <a:lnTo>
                  <a:pt x="187902" y="2081439"/>
                </a:lnTo>
                <a:lnTo>
                  <a:pt x="189086" y="2094139"/>
                </a:lnTo>
                <a:close/>
              </a:path>
              <a:path w="3640454" h="4913630">
                <a:moveTo>
                  <a:pt x="475885" y="2094139"/>
                </a:moveTo>
                <a:lnTo>
                  <a:pt x="461178" y="2094139"/>
                </a:lnTo>
                <a:lnTo>
                  <a:pt x="459086" y="2081439"/>
                </a:lnTo>
                <a:lnTo>
                  <a:pt x="474872" y="2081439"/>
                </a:lnTo>
                <a:lnTo>
                  <a:pt x="475885" y="2094139"/>
                </a:lnTo>
                <a:close/>
              </a:path>
              <a:path w="3640454" h="4913630">
                <a:moveTo>
                  <a:pt x="564630" y="2106839"/>
                </a:moveTo>
                <a:lnTo>
                  <a:pt x="552555" y="2106839"/>
                </a:lnTo>
                <a:lnTo>
                  <a:pt x="548986" y="2094139"/>
                </a:lnTo>
                <a:lnTo>
                  <a:pt x="545864" y="2094139"/>
                </a:lnTo>
                <a:lnTo>
                  <a:pt x="543193" y="2081439"/>
                </a:lnTo>
                <a:lnTo>
                  <a:pt x="559695" y="2081439"/>
                </a:lnTo>
                <a:lnTo>
                  <a:pt x="562240" y="2094139"/>
                </a:lnTo>
                <a:lnTo>
                  <a:pt x="564630" y="2106839"/>
                </a:lnTo>
                <a:close/>
              </a:path>
              <a:path w="3640454" h="4913630">
                <a:moveTo>
                  <a:pt x="961204" y="2094139"/>
                </a:moveTo>
                <a:lnTo>
                  <a:pt x="949234" y="2094139"/>
                </a:lnTo>
                <a:lnTo>
                  <a:pt x="950022" y="2081439"/>
                </a:lnTo>
                <a:lnTo>
                  <a:pt x="960120" y="2081439"/>
                </a:lnTo>
                <a:lnTo>
                  <a:pt x="961204" y="2094139"/>
                </a:lnTo>
                <a:close/>
              </a:path>
              <a:path w="3640454" h="4913630">
                <a:moveTo>
                  <a:pt x="1185993" y="2094139"/>
                </a:moveTo>
                <a:lnTo>
                  <a:pt x="1183919" y="2081439"/>
                </a:lnTo>
                <a:lnTo>
                  <a:pt x="1192608" y="2081439"/>
                </a:lnTo>
                <a:lnTo>
                  <a:pt x="1185993" y="2094139"/>
                </a:lnTo>
                <a:close/>
              </a:path>
              <a:path w="3640454" h="4913630">
                <a:moveTo>
                  <a:pt x="1252367" y="2094139"/>
                </a:moveTo>
                <a:lnTo>
                  <a:pt x="1241989" y="2094139"/>
                </a:lnTo>
                <a:lnTo>
                  <a:pt x="1241949" y="2081439"/>
                </a:lnTo>
                <a:lnTo>
                  <a:pt x="1253299" y="2081439"/>
                </a:lnTo>
                <a:lnTo>
                  <a:pt x="1252367" y="2094139"/>
                </a:lnTo>
                <a:close/>
              </a:path>
              <a:path w="3640454" h="4913630">
                <a:moveTo>
                  <a:pt x="1538229" y="2119539"/>
                </a:moveTo>
                <a:lnTo>
                  <a:pt x="1531336" y="2119539"/>
                </a:lnTo>
                <a:lnTo>
                  <a:pt x="1535980" y="2106839"/>
                </a:lnTo>
                <a:lnTo>
                  <a:pt x="1541358" y="2094139"/>
                </a:lnTo>
                <a:lnTo>
                  <a:pt x="1547228" y="2094139"/>
                </a:lnTo>
                <a:lnTo>
                  <a:pt x="1554810" y="2081439"/>
                </a:lnTo>
                <a:lnTo>
                  <a:pt x="1561158" y="2081439"/>
                </a:lnTo>
                <a:lnTo>
                  <a:pt x="1561039" y="2094139"/>
                </a:lnTo>
                <a:lnTo>
                  <a:pt x="1550066" y="2106839"/>
                </a:lnTo>
                <a:lnTo>
                  <a:pt x="1544834" y="2106839"/>
                </a:lnTo>
                <a:lnTo>
                  <a:pt x="1538229" y="2119539"/>
                </a:lnTo>
                <a:close/>
              </a:path>
              <a:path w="3640454" h="4913630">
                <a:moveTo>
                  <a:pt x="1981737" y="2119539"/>
                </a:moveTo>
                <a:lnTo>
                  <a:pt x="1976739" y="2119539"/>
                </a:lnTo>
                <a:lnTo>
                  <a:pt x="1982594" y="2106839"/>
                </a:lnTo>
                <a:lnTo>
                  <a:pt x="1988730" y="2094139"/>
                </a:lnTo>
                <a:lnTo>
                  <a:pt x="1995248" y="2081439"/>
                </a:lnTo>
                <a:lnTo>
                  <a:pt x="2008912" y="2081439"/>
                </a:lnTo>
                <a:lnTo>
                  <a:pt x="2003091" y="2094139"/>
                </a:lnTo>
                <a:lnTo>
                  <a:pt x="1996614" y="2106839"/>
                </a:lnTo>
                <a:lnTo>
                  <a:pt x="1989492" y="2106839"/>
                </a:lnTo>
                <a:lnTo>
                  <a:pt x="1981737" y="2119539"/>
                </a:lnTo>
                <a:close/>
              </a:path>
              <a:path w="3640454" h="4913630">
                <a:moveTo>
                  <a:pt x="2639085" y="2119539"/>
                </a:moveTo>
                <a:lnTo>
                  <a:pt x="2647083" y="2106839"/>
                </a:lnTo>
                <a:lnTo>
                  <a:pt x="2655192" y="2094139"/>
                </a:lnTo>
                <a:lnTo>
                  <a:pt x="2663696" y="2081439"/>
                </a:lnTo>
                <a:lnTo>
                  <a:pt x="2672879" y="2081439"/>
                </a:lnTo>
                <a:lnTo>
                  <a:pt x="2666510" y="2094139"/>
                </a:lnTo>
                <a:lnTo>
                  <a:pt x="2658124" y="2106839"/>
                </a:lnTo>
                <a:lnTo>
                  <a:pt x="2648667" y="2106839"/>
                </a:lnTo>
                <a:lnTo>
                  <a:pt x="2639085" y="2119539"/>
                </a:lnTo>
                <a:close/>
              </a:path>
              <a:path w="3640454" h="4913630">
                <a:moveTo>
                  <a:pt x="3012580" y="2119539"/>
                </a:moveTo>
                <a:lnTo>
                  <a:pt x="3002081" y="2119539"/>
                </a:lnTo>
                <a:lnTo>
                  <a:pt x="3007602" y="2106839"/>
                </a:lnTo>
                <a:lnTo>
                  <a:pt x="3014192" y="2106839"/>
                </a:lnTo>
                <a:lnTo>
                  <a:pt x="3021786" y="2094139"/>
                </a:lnTo>
                <a:lnTo>
                  <a:pt x="3030321" y="2081439"/>
                </a:lnTo>
                <a:lnTo>
                  <a:pt x="3027466" y="2094139"/>
                </a:lnTo>
                <a:lnTo>
                  <a:pt x="3021297" y="2106839"/>
                </a:lnTo>
                <a:lnTo>
                  <a:pt x="3012580" y="2119539"/>
                </a:lnTo>
                <a:close/>
              </a:path>
              <a:path w="3640454" h="4913630">
                <a:moveTo>
                  <a:pt x="3039277" y="2119539"/>
                </a:moveTo>
                <a:lnTo>
                  <a:pt x="3033622" y="2119539"/>
                </a:lnTo>
                <a:lnTo>
                  <a:pt x="3040831" y="2106839"/>
                </a:lnTo>
                <a:lnTo>
                  <a:pt x="3050487" y="2094139"/>
                </a:lnTo>
                <a:lnTo>
                  <a:pt x="3061729" y="2081439"/>
                </a:lnTo>
                <a:lnTo>
                  <a:pt x="3055178" y="2094139"/>
                </a:lnTo>
                <a:lnTo>
                  <a:pt x="3047729" y="2106839"/>
                </a:lnTo>
                <a:lnTo>
                  <a:pt x="3039277" y="2119539"/>
                </a:lnTo>
                <a:close/>
              </a:path>
              <a:path w="3640454" h="4913630">
                <a:moveTo>
                  <a:pt x="73209" y="2106839"/>
                </a:moveTo>
                <a:lnTo>
                  <a:pt x="56041" y="2106839"/>
                </a:lnTo>
                <a:lnTo>
                  <a:pt x="54783" y="2094139"/>
                </a:lnTo>
                <a:lnTo>
                  <a:pt x="69684" y="2094139"/>
                </a:lnTo>
                <a:lnTo>
                  <a:pt x="73209" y="2106839"/>
                </a:lnTo>
                <a:close/>
              </a:path>
              <a:path w="3640454" h="4913630">
                <a:moveTo>
                  <a:pt x="262583" y="2132239"/>
                </a:moveTo>
                <a:lnTo>
                  <a:pt x="248063" y="2132239"/>
                </a:lnTo>
                <a:lnTo>
                  <a:pt x="245059" y="2119539"/>
                </a:lnTo>
                <a:lnTo>
                  <a:pt x="243642" y="2106839"/>
                </a:lnTo>
                <a:lnTo>
                  <a:pt x="242407" y="2106839"/>
                </a:lnTo>
                <a:lnTo>
                  <a:pt x="241620" y="2094139"/>
                </a:lnTo>
                <a:lnTo>
                  <a:pt x="255635" y="2094139"/>
                </a:lnTo>
                <a:lnTo>
                  <a:pt x="258939" y="2106839"/>
                </a:lnTo>
                <a:lnTo>
                  <a:pt x="260615" y="2119539"/>
                </a:lnTo>
                <a:lnTo>
                  <a:pt x="261883" y="2119539"/>
                </a:lnTo>
                <a:lnTo>
                  <a:pt x="262583" y="2132239"/>
                </a:lnTo>
                <a:close/>
              </a:path>
              <a:path w="3640454" h="4913630">
                <a:moveTo>
                  <a:pt x="404306" y="2106839"/>
                </a:moveTo>
                <a:lnTo>
                  <a:pt x="388780" y="2106839"/>
                </a:lnTo>
                <a:lnTo>
                  <a:pt x="387892" y="2094139"/>
                </a:lnTo>
                <a:lnTo>
                  <a:pt x="402477" y="2094139"/>
                </a:lnTo>
                <a:lnTo>
                  <a:pt x="404306" y="2106839"/>
                </a:lnTo>
                <a:close/>
              </a:path>
              <a:path w="3640454" h="4913630">
                <a:moveTo>
                  <a:pt x="969159" y="2119539"/>
                </a:moveTo>
                <a:lnTo>
                  <a:pt x="954773" y="2119539"/>
                </a:lnTo>
                <a:lnTo>
                  <a:pt x="952535" y="2106839"/>
                </a:lnTo>
                <a:lnTo>
                  <a:pt x="950741" y="2094139"/>
                </a:lnTo>
                <a:lnTo>
                  <a:pt x="963370" y="2094139"/>
                </a:lnTo>
                <a:lnTo>
                  <a:pt x="965414" y="2106839"/>
                </a:lnTo>
                <a:lnTo>
                  <a:pt x="969159" y="2119539"/>
                </a:lnTo>
                <a:close/>
              </a:path>
              <a:path w="3640454" h="4913630">
                <a:moveTo>
                  <a:pt x="1308034" y="2106839"/>
                </a:moveTo>
                <a:lnTo>
                  <a:pt x="1300425" y="2106839"/>
                </a:lnTo>
                <a:lnTo>
                  <a:pt x="1300008" y="2094139"/>
                </a:lnTo>
                <a:lnTo>
                  <a:pt x="1310124" y="2094139"/>
                </a:lnTo>
                <a:lnTo>
                  <a:pt x="1308034" y="2106839"/>
                </a:lnTo>
                <a:close/>
              </a:path>
              <a:path w="3640454" h="4913630">
                <a:moveTo>
                  <a:pt x="1580379" y="2132239"/>
                </a:moveTo>
                <a:lnTo>
                  <a:pt x="1566268" y="2132239"/>
                </a:lnTo>
                <a:lnTo>
                  <a:pt x="1572738" y="2119539"/>
                </a:lnTo>
                <a:lnTo>
                  <a:pt x="1577988" y="2119539"/>
                </a:lnTo>
                <a:lnTo>
                  <a:pt x="1583275" y="2106839"/>
                </a:lnTo>
                <a:lnTo>
                  <a:pt x="1589947" y="2094139"/>
                </a:lnTo>
                <a:lnTo>
                  <a:pt x="1597277" y="2094139"/>
                </a:lnTo>
                <a:lnTo>
                  <a:pt x="1596629" y="2106839"/>
                </a:lnTo>
                <a:lnTo>
                  <a:pt x="1590511" y="2106839"/>
                </a:lnTo>
                <a:lnTo>
                  <a:pt x="1585471" y="2119539"/>
                </a:lnTo>
                <a:lnTo>
                  <a:pt x="1580379" y="2132239"/>
                </a:lnTo>
                <a:close/>
              </a:path>
              <a:path w="3640454" h="4913630">
                <a:moveTo>
                  <a:pt x="1745038" y="2132239"/>
                </a:moveTo>
                <a:lnTo>
                  <a:pt x="1734565" y="2132239"/>
                </a:lnTo>
                <a:lnTo>
                  <a:pt x="1740087" y="2119539"/>
                </a:lnTo>
                <a:lnTo>
                  <a:pt x="1746130" y="2106839"/>
                </a:lnTo>
                <a:lnTo>
                  <a:pt x="1752602" y="2106839"/>
                </a:lnTo>
                <a:lnTo>
                  <a:pt x="1759414" y="2094139"/>
                </a:lnTo>
                <a:lnTo>
                  <a:pt x="1765394" y="2094139"/>
                </a:lnTo>
                <a:lnTo>
                  <a:pt x="1761965" y="2106839"/>
                </a:lnTo>
                <a:lnTo>
                  <a:pt x="1753931" y="2119539"/>
                </a:lnTo>
                <a:lnTo>
                  <a:pt x="1745038" y="2132239"/>
                </a:lnTo>
                <a:close/>
              </a:path>
              <a:path w="3640454" h="4913630">
                <a:moveTo>
                  <a:pt x="1881451" y="2144939"/>
                </a:moveTo>
                <a:lnTo>
                  <a:pt x="1879028" y="2144939"/>
                </a:lnTo>
                <a:lnTo>
                  <a:pt x="1874637" y="2132239"/>
                </a:lnTo>
                <a:lnTo>
                  <a:pt x="1875057" y="2132239"/>
                </a:lnTo>
                <a:lnTo>
                  <a:pt x="1882297" y="2119539"/>
                </a:lnTo>
                <a:lnTo>
                  <a:pt x="1888292" y="2119539"/>
                </a:lnTo>
                <a:lnTo>
                  <a:pt x="1894333" y="2106839"/>
                </a:lnTo>
                <a:lnTo>
                  <a:pt x="1901412" y="2094139"/>
                </a:lnTo>
                <a:lnTo>
                  <a:pt x="1903525" y="2094139"/>
                </a:lnTo>
                <a:lnTo>
                  <a:pt x="1906247" y="2106839"/>
                </a:lnTo>
                <a:lnTo>
                  <a:pt x="1906995" y="2106839"/>
                </a:lnTo>
                <a:lnTo>
                  <a:pt x="1894672" y="2119539"/>
                </a:lnTo>
                <a:lnTo>
                  <a:pt x="1888801" y="2132239"/>
                </a:lnTo>
                <a:lnTo>
                  <a:pt x="1881451" y="2144939"/>
                </a:lnTo>
                <a:close/>
              </a:path>
              <a:path w="3640454" h="4913630">
                <a:moveTo>
                  <a:pt x="2550102" y="2132239"/>
                </a:moveTo>
                <a:lnTo>
                  <a:pt x="2538924" y="2132239"/>
                </a:lnTo>
                <a:lnTo>
                  <a:pt x="2544927" y="2119539"/>
                </a:lnTo>
                <a:lnTo>
                  <a:pt x="2553578" y="2106839"/>
                </a:lnTo>
                <a:lnTo>
                  <a:pt x="2563074" y="2094139"/>
                </a:lnTo>
                <a:lnTo>
                  <a:pt x="2571610" y="2094139"/>
                </a:lnTo>
                <a:lnTo>
                  <a:pt x="2567427" y="2106839"/>
                </a:lnTo>
                <a:lnTo>
                  <a:pt x="2559930" y="2119539"/>
                </a:lnTo>
                <a:lnTo>
                  <a:pt x="2550102" y="2132239"/>
                </a:lnTo>
                <a:close/>
              </a:path>
              <a:path w="3640454" h="4913630">
                <a:moveTo>
                  <a:pt x="77000" y="2132239"/>
                </a:moveTo>
                <a:lnTo>
                  <a:pt x="64342" y="2132239"/>
                </a:lnTo>
                <a:lnTo>
                  <a:pt x="60332" y="2119539"/>
                </a:lnTo>
                <a:lnTo>
                  <a:pt x="57912" y="2106839"/>
                </a:lnTo>
                <a:lnTo>
                  <a:pt x="75360" y="2106839"/>
                </a:lnTo>
                <a:lnTo>
                  <a:pt x="78040" y="2119539"/>
                </a:lnTo>
                <a:lnTo>
                  <a:pt x="77000" y="2132239"/>
                </a:lnTo>
                <a:close/>
              </a:path>
              <a:path w="3640454" h="4913630">
                <a:moveTo>
                  <a:pt x="336429" y="2144939"/>
                </a:moveTo>
                <a:lnTo>
                  <a:pt x="323624" y="2144939"/>
                </a:lnTo>
                <a:lnTo>
                  <a:pt x="319479" y="2132239"/>
                </a:lnTo>
                <a:lnTo>
                  <a:pt x="316801" y="2132239"/>
                </a:lnTo>
                <a:lnTo>
                  <a:pt x="316242" y="2119539"/>
                </a:lnTo>
                <a:lnTo>
                  <a:pt x="315955" y="2106839"/>
                </a:lnTo>
                <a:lnTo>
                  <a:pt x="329206" y="2106839"/>
                </a:lnTo>
                <a:lnTo>
                  <a:pt x="334943" y="2132239"/>
                </a:lnTo>
                <a:lnTo>
                  <a:pt x="336429" y="2144939"/>
                </a:lnTo>
                <a:close/>
              </a:path>
              <a:path w="3640454" h="4913630">
                <a:moveTo>
                  <a:pt x="409900" y="2132239"/>
                </a:moveTo>
                <a:lnTo>
                  <a:pt x="395427" y="2132239"/>
                </a:lnTo>
                <a:lnTo>
                  <a:pt x="393606" y="2119539"/>
                </a:lnTo>
                <a:lnTo>
                  <a:pt x="391881" y="2119539"/>
                </a:lnTo>
                <a:lnTo>
                  <a:pt x="390266" y="2106839"/>
                </a:lnTo>
                <a:lnTo>
                  <a:pt x="406035" y="2106839"/>
                </a:lnTo>
                <a:lnTo>
                  <a:pt x="409198" y="2119539"/>
                </a:lnTo>
                <a:lnTo>
                  <a:pt x="409900" y="2132239"/>
                </a:lnTo>
                <a:close/>
              </a:path>
              <a:path w="3640454" h="4913630">
                <a:moveTo>
                  <a:pt x="880831" y="2144939"/>
                </a:moveTo>
                <a:lnTo>
                  <a:pt x="868671" y="2144939"/>
                </a:lnTo>
                <a:lnTo>
                  <a:pt x="866183" y="2132239"/>
                </a:lnTo>
                <a:lnTo>
                  <a:pt x="863885" y="2132239"/>
                </a:lnTo>
                <a:lnTo>
                  <a:pt x="859844" y="2119539"/>
                </a:lnTo>
                <a:lnTo>
                  <a:pt x="859636" y="2106839"/>
                </a:lnTo>
                <a:lnTo>
                  <a:pt x="871344" y="2106839"/>
                </a:lnTo>
                <a:lnTo>
                  <a:pt x="873872" y="2119539"/>
                </a:lnTo>
                <a:lnTo>
                  <a:pt x="876304" y="2119539"/>
                </a:lnTo>
                <a:lnTo>
                  <a:pt x="878628" y="2132239"/>
                </a:lnTo>
                <a:lnTo>
                  <a:pt x="880831" y="2144939"/>
                </a:lnTo>
                <a:close/>
              </a:path>
              <a:path w="3640454" h="4913630">
                <a:moveTo>
                  <a:pt x="1632416" y="2119539"/>
                </a:moveTo>
                <a:lnTo>
                  <a:pt x="1625546" y="2119539"/>
                </a:lnTo>
                <a:lnTo>
                  <a:pt x="1628810" y="2106839"/>
                </a:lnTo>
                <a:lnTo>
                  <a:pt x="1631293" y="2106839"/>
                </a:lnTo>
                <a:lnTo>
                  <a:pt x="1632416" y="2119539"/>
                </a:lnTo>
                <a:close/>
              </a:path>
              <a:path w="3640454" h="4913630">
                <a:moveTo>
                  <a:pt x="2365378" y="2119539"/>
                </a:moveTo>
                <a:lnTo>
                  <a:pt x="2360978" y="2119539"/>
                </a:lnTo>
                <a:lnTo>
                  <a:pt x="2362235" y="2106839"/>
                </a:lnTo>
                <a:lnTo>
                  <a:pt x="2364158" y="2106839"/>
                </a:lnTo>
                <a:lnTo>
                  <a:pt x="2365378" y="2119539"/>
                </a:lnTo>
                <a:close/>
              </a:path>
              <a:path w="3640454" h="4913630">
                <a:moveTo>
                  <a:pt x="2447760" y="2144939"/>
                </a:moveTo>
                <a:lnTo>
                  <a:pt x="2438449" y="2144939"/>
                </a:lnTo>
                <a:lnTo>
                  <a:pt x="2441717" y="2132239"/>
                </a:lnTo>
                <a:lnTo>
                  <a:pt x="2449126" y="2119539"/>
                </a:lnTo>
                <a:lnTo>
                  <a:pt x="2458918" y="2119539"/>
                </a:lnTo>
                <a:lnTo>
                  <a:pt x="2469333" y="2106839"/>
                </a:lnTo>
                <a:lnTo>
                  <a:pt x="2462831" y="2119539"/>
                </a:lnTo>
                <a:lnTo>
                  <a:pt x="2455764" y="2132239"/>
                </a:lnTo>
                <a:lnTo>
                  <a:pt x="2447760" y="2144939"/>
                </a:lnTo>
                <a:close/>
              </a:path>
              <a:path w="3640454" h="4913630">
                <a:moveTo>
                  <a:pt x="2825498" y="2157639"/>
                </a:moveTo>
                <a:lnTo>
                  <a:pt x="2819555" y="2157639"/>
                </a:lnTo>
                <a:lnTo>
                  <a:pt x="2820672" y="2144939"/>
                </a:lnTo>
                <a:lnTo>
                  <a:pt x="2827634" y="2144939"/>
                </a:lnTo>
                <a:lnTo>
                  <a:pt x="2834954" y="2132239"/>
                </a:lnTo>
                <a:lnTo>
                  <a:pt x="2842968" y="2119539"/>
                </a:lnTo>
                <a:lnTo>
                  <a:pt x="2852017" y="2106839"/>
                </a:lnTo>
                <a:lnTo>
                  <a:pt x="2846855" y="2119539"/>
                </a:lnTo>
                <a:lnTo>
                  <a:pt x="2840219" y="2132239"/>
                </a:lnTo>
                <a:lnTo>
                  <a:pt x="2825498" y="2157639"/>
                </a:lnTo>
                <a:close/>
              </a:path>
              <a:path w="3640454" h="4913630">
                <a:moveTo>
                  <a:pt x="2934771" y="2144939"/>
                </a:moveTo>
                <a:lnTo>
                  <a:pt x="2939549" y="2132239"/>
                </a:lnTo>
                <a:lnTo>
                  <a:pt x="2947683" y="2119539"/>
                </a:lnTo>
                <a:lnTo>
                  <a:pt x="2957485" y="2106839"/>
                </a:lnTo>
                <a:lnTo>
                  <a:pt x="2959522" y="2106839"/>
                </a:lnTo>
                <a:lnTo>
                  <a:pt x="2951694" y="2119539"/>
                </a:lnTo>
                <a:lnTo>
                  <a:pt x="2943528" y="2132239"/>
                </a:lnTo>
                <a:lnTo>
                  <a:pt x="2934771" y="2144939"/>
                </a:lnTo>
                <a:close/>
              </a:path>
              <a:path w="3640454" h="4913630">
                <a:moveTo>
                  <a:pt x="776084" y="2132239"/>
                </a:moveTo>
                <a:lnTo>
                  <a:pt x="765322" y="2132239"/>
                </a:lnTo>
                <a:lnTo>
                  <a:pt x="771708" y="2119539"/>
                </a:lnTo>
                <a:lnTo>
                  <a:pt x="774685" y="2119539"/>
                </a:lnTo>
                <a:lnTo>
                  <a:pt x="776084" y="2132239"/>
                </a:lnTo>
                <a:close/>
              </a:path>
              <a:path w="3640454" h="4913630">
                <a:moveTo>
                  <a:pt x="962223" y="2132239"/>
                </a:moveTo>
                <a:lnTo>
                  <a:pt x="958565" y="2132239"/>
                </a:lnTo>
                <a:lnTo>
                  <a:pt x="957309" y="2119539"/>
                </a:lnTo>
                <a:lnTo>
                  <a:pt x="968954" y="2119539"/>
                </a:lnTo>
                <a:lnTo>
                  <a:pt x="962223" y="2132239"/>
                </a:lnTo>
                <a:close/>
              </a:path>
              <a:path w="3640454" h="4913630">
                <a:moveTo>
                  <a:pt x="1192885" y="2170339"/>
                </a:moveTo>
                <a:lnTo>
                  <a:pt x="1181247" y="2170339"/>
                </a:lnTo>
                <a:lnTo>
                  <a:pt x="1180944" y="2157639"/>
                </a:lnTo>
                <a:lnTo>
                  <a:pt x="1180657" y="2157639"/>
                </a:lnTo>
                <a:lnTo>
                  <a:pt x="1181306" y="2144939"/>
                </a:lnTo>
                <a:lnTo>
                  <a:pt x="1182568" y="2132239"/>
                </a:lnTo>
                <a:lnTo>
                  <a:pt x="1184563" y="2119539"/>
                </a:lnTo>
                <a:lnTo>
                  <a:pt x="1193766" y="2119539"/>
                </a:lnTo>
                <a:lnTo>
                  <a:pt x="1193885" y="2132239"/>
                </a:lnTo>
                <a:lnTo>
                  <a:pt x="1194161" y="2132239"/>
                </a:lnTo>
                <a:lnTo>
                  <a:pt x="1194051" y="2144939"/>
                </a:lnTo>
                <a:lnTo>
                  <a:pt x="1193904" y="2157639"/>
                </a:lnTo>
                <a:lnTo>
                  <a:pt x="1192885" y="2170339"/>
                </a:lnTo>
                <a:close/>
              </a:path>
              <a:path w="3640454" h="4913630">
                <a:moveTo>
                  <a:pt x="1629140" y="2132239"/>
                </a:moveTo>
                <a:lnTo>
                  <a:pt x="1617573" y="2132239"/>
                </a:lnTo>
                <a:lnTo>
                  <a:pt x="1623701" y="2119539"/>
                </a:lnTo>
                <a:lnTo>
                  <a:pt x="1634290" y="2119539"/>
                </a:lnTo>
                <a:lnTo>
                  <a:pt x="1629140" y="2132239"/>
                </a:lnTo>
                <a:close/>
              </a:path>
              <a:path w="3640454" h="4913630">
                <a:moveTo>
                  <a:pt x="2242624" y="2157639"/>
                </a:moveTo>
                <a:lnTo>
                  <a:pt x="2230071" y="2157639"/>
                </a:lnTo>
                <a:lnTo>
                  <a:pt x="2236071" y="2144939"/>
                </a:lnTo>
                <a:lnTo>
                  <a:pt x="2242499" y="2132239"/>
                </a:lnTo>
                <a:lnTo>
                  <a:pt x="2249349" y="2132239"/>
                </a:lnTo>
                <a:lnTo>
                  <a:pt x="2256612" y="2119539"/>
                </a:lnTo>
                <a:lnTo>
                  <a:pt x="2262617" y="2119539"/>
                </a:lnTo>
                <a:lnTo>
                  <a:pt x="2256414" y="2132239"/>
                </a:lnTo>
                <a:lnTo>
                  <a:pt x="2249723" y="2144939"/>
                </a:lnTo>
                <a:lnTo>
                  <a:pt x="2242624" y="2157639"/>
                </a:lnTo>
                <a:close/>
              </a:path>
              <a:path w="3640454" h="4913630">
                <a:moveTo>
                  <a:pt x="2337476" y="2157639"/>
                </a:moveTo>
                <a:lnTo>
                  <a:pt x="2332334" y="2157639"/>
                </a:lnTo>
                <a:lnTo>
                  <a:pt x="2333529" y="2144939"/>
                </a:lnTo>
                <a:lnTo>
                  <a:pt x="2339862" y="2144939"/>
                </a:lnTo>
                <a:lnTo>
                  <a:pt x="2346482" y="2132239"/>
                </a:lnTo>
                <a:lnTo>
                  <a:pt x="2353489" y="2119539"/>
                </a:lnTo>
                <a:lnTo>
                  <a:pt x="2366616" y="2119539"/>
                </a:lnTo>
                <a:lnTo>
                  <a:pt x="2359692" y="2132239"/>
                </a:lnTo>
                <a:lnTo>
                  <a:pt x="2352812" y="2132239"/>
                </a:lnTo>
                <a:lnTo>
                  <a:pt x="2345523" y="2144939"/>
                </a:lnTo>
                <a:lnTo>
                  <a:pt x="2337476" y="2157639"/>
                </a:lnTo>
                <a:close/>
              </a:path>
              <a:path w="3640454" h="4913630">
                <a:moveTo>
                  <a:pt x="3029311" y="2183039"/>
                </a:moveTo>
                <a:lnTo>
                  <a:pt x="3034544" y="2170339"/>
                </a:lnTo>
                <a:lnTo>
                  <a:pt x="3046088" y="2144939"/>
                </a:lnTo>
                <a:lnTo>
                  <a:pt x="3060974" y="2132239"/>
                </a:lnTo>
                <a:lnTo>
                  <a:pt x="3076236" y="2119539"/>
                </a:lnTo>
                <a:lnTo>
                  <a:pt x="3065238" y="2144939"/>
                </a:lnTo>
                <a:lnTo>
                  <a:pt x="3053804" y="2157639"/>
                </a:lnTo>
                <a:lnTo>
                  <a:pt x="3041855" y="2170339"/>
                </a:lnTo>
                <a:lnTo>
                  <a:pt x="3029311" y="2183039"/>
                </a:lnTo>
                <a:close/>
              </a:path>
              <a:path w="3640454" h="4913630">
                <a:moveTo>
                  <a:pt x="206672" y="2157639"/>
                </a:moveTo>
                <a:lnTo>
                  <a:pt x="189427" y="2157639"/>
                </a:lnTo>
                <a:lnTo>
                  <a:pt x="187463" y="2144939"/>
                </a:lnTo>
                <a:lnTo>
                  <a:pt x="186319" y="2132239"/>
                </a:lnTo>
                <a:lnTo>
                  <a:pt x="199483" y="2132239"/>
                </a:lnTo>
                <a:lnTo>
                  <a:pt x="202618" y="2144939"/>
                </a:lnTo>
                <a:lnTo>
                  <a:pt x="204800" y="2144939"/>
                </a:lnTo>
                <a:lnTo>
                  <a:pt x="206672" y="2157639"/>
                </a:lnTo>
                <a:close/>
              </a:path>
              <a:path w="3640454" h="4913630">
                <a:moveTo>
                  <a:pt x="494761" y="2144939"/>
                </a:moveTo>
                <a:lnTo>
                  <a:pt x="478346" y="2144939"/>
                </a:lnTo>
                <a:lnTo>
                  <a:pt x="476030" y="2132239"/>
                </a:lnTo>
                <a:lnTo>
                  <a:pt x="491687" y="2132239"/>
                </a:lnTo>
                <a:lnTo>
                  <a:pt x="494761" y="2144939"/>
                </a:lnTo>
                <a:close/>
              </a:path>
              <a:path w="3640454" h="4913630">
                <a:moveTo>
                  <a:pt x="678604" y="2144939"/>
                </a:moveTo>
                <a:lnTo>
                  <a:pt x="666136" y="2144939"/>
                </a:lnTo>
                <a:lnTo>
                  <a:pt x="667923" y="2132239"/>
                </a:lnTo>
                <a:lnTo>
                  <a:pt x="676515" y="2132239"/>
                </a:lnTo>
                <a:lnTo>
                  <a:pt x="678604" y="2144939"/>
                </a:lnTo>
                <a:close/>
              </a:path>
              <a:path w="3640454" h="4913630">
                <a:moveTo>
                  <a:pt x="783363" y="2144939"/>
                </a:moveTo>
                <a:lnTo>
                  <a:pt x="767348" y="2144939"/>
                </a:lnTo>
                <a:lnTo>
                  <a:pt x="764602" y="2132239"/>
                </a:lnTo>
                <a:lnTo>
                  <a:pt x="780063" y="2132239"/>
                </a:lnTo>
                <a:lnTo>
                  <a:pt x="783363" y="2144939"/>
                </a:lnTo>
                <a:close/>
              </a:path>
              <a:path w="3640454" h="4913630">
                <a:moveTo>
                  <a:pt x="1132304" y="2157639"/>
                </a:moveTo>
                <a:lnTo>
                  <a:pt x="1118203" y="2157639"/>
                </a:lnTo>
                <a:lnTo>
                  <a:pt x="1118578" y="2144939"/>
                </a:lnTo>
                <a:lnTo>
                  <a:pt x="1119396" y="2132239"/>
                </a:lnTo>
                <a:lnTo>
                  <a:pt x="1130635" y="2132239"/>
                </a:lnTo>
                <a:lnTo>
                  <a:pt x="1131607" y="2144939"/>
                </a:lnTo>
                <a:lnTo>
                  <a:pt x="1131796" y="2144939"/>
                </a:lnTo>
                <a:lnTo>
                  <a:pt x="1132304" y="2157639"/>
                </a:lnTo>
                <a:close/>
              </a:path>
              <a:path w="3640454" h="4913630">
                <a:moveTo>
                  <a:pt x="1244412" y="2170339"/>
                </a:moveTo>
                <a:lnTo>
                  <a:pt x="1231975" y="2170339"/>
                </a:lnTo>
                <a:lnTo>
                  <a:pt x="1233370" y="2157639"/>
                </a:lnTo>
                <a:lnTo>
                  <a:pt x="1234474" y="2144939"/>
                </a:lnTo>
                <a:lnTo>
                  <a:pt x="1235679" y="2144939"/>
                </a:lnTo>
                <a:lnTo>
                  <a:pt x="1236999" y="2132239"/>
                </a:lnTo>
                <a:lnTo>
                  <a:pt x="1249060" y="2132239"/>
                </a:lnTo>
                <a:lnTo>
                  <a:pt x="1248985" y="2144939"/>
                </a:lnTo>
                <a:lnTo>
                  <a:pt x="1246761" y="2157639"/>
                </a:lnTo>
                <a:lnTo>
                  <a:pt x="1245648" y="2157639"/>
                </a:lnTo>
                <a:lnTo>
                  <a:pt x="1244412" y="2170339"/>
                </a:lnTo>
                <a:close/>
              </a:path>
              <a:path w="3640454" h="4913630">
                <a:moveTo>
                  <a:pt x="1301081" y="2144939"/>
                </a:moveTo>
                <a:lnTo>
                  <a:pt x="1291265" y="2144939"/>
                </a:lnTo>
                <a:lnTo>
                  <a:pt x="1293395" y="2132239"/>
                </a:lnTo>
                <a:lnTo>
                  <a:pt x="1298981" y="2132239"/>
                </a:lnTo>
                <a:lnTo>
                  <a:pt x="1301081" y="2144939"/>
                </a:lnTo>
                <a:close/>
              </a:path>
              <a:path w="3640454" h="4913630">
                <a:moveTo>
                  <a:pt x="1347395" y="2170339"/>
                </a:moveTo>
                <a:lnTo>
                  <a:pt x="1335372" y="2170339"/>
                </a:lnTo>
                <a:lnTo>
                  <a:pt x="1338003" y="2157639"/>
                </a:lnTo>
                <a:lnTo>
                  <a:pt x="1341053" y="2144939"/>
                </a:lnTo>
                <a:lnTo>
                  <a:pt x="1344525" y="2132239"/>
                </a:lnTo>
                <a:lnTo>
                  <a:pt x="1357711" y="2132239"/>
                </a:lnTo>
                <a:lnTo>
                  <a:pt x="1356793" y="2144939"/>
                </a:lnTo>
                <a:lnTo>
                  <a:pt x="1352677" y="2157639"/>
                </a:lnTo>
                <a:lnTo>
                  <a:pt x="1347395" y="2170339"/>
                </a:lnTo>
                <a:close/>
              </a:path>
              <a:path w="3640454" h="4913630">
                <a:moveTo>
                  <a:pt x="1391493" y="2170339"/>
                </a:moveTo>
                <a:lnTo>
                  <a:pt x="1376991" y="2170339"/>
                </a:lnTo>
                <a:lnTo>
                  <a:pt x="1381255" y="2157639"/>
                </a:lnTo>
                <a:lnTo>
                  <a:pt x="1385621" y="2157639"/>
                </a:lnTo>
                <a:lnTo>
                  <a:pt x="1390082" y="2144939"/>
                </a:lnTo>
                <a:lnTo>
                  <a:pt x="1395614" y="2132239"/>
                </a:lnTo>
                <a:lnTo>
                  <a:pt x="1403854" y="2132239"/>
                </a:lnTo>
                <a:lnTo>
                  <a:pt x="1403883" y="2144939"/>
                </a:lnTo>
                <a:lnTo>
                  <a:pt x="1400314" y="2144939"/>
                </a:lnTo>
                <a:lnTo>
                  <a:pt x="1396203" y="2157639"/>
                </a:lnTo>
                <a:lnTo>
                  <a:pt x="1391493" y="2170339"/>
                </a:lnTo>
                <a:close/>
              </a:path>
              <a:path w="3640454" h="4913630">
                <a:moveTo>
                  <a:pt x="1609976" y="2157639"/>
                </a:moveTo>
                <a:lnTo>
                  <a:pt x="1602271" y="2157639"/>
                </a:lnTo>
                <a:lnTo>
                  <a:pt x="1602428" y="2144939"/>
                </a:lnTo>
                <a:lnTo>
                  <a:pt x="1608731" y="2144939"/>
                </a:lnTo>
                <a:lnTo>
                  <a:pt x="1613121" y="2132239"/>
                </a:lnTo>
                <a:lnTo>
                  <a:pt x="1623377" y="2132239"/>
                </a:lnTo>
                <a:lnTo>
                  <a:pt x="1616993" y="2144939"/>
                </a:lnTo>
                <a:lnTo>
                  <a:pt x="1609976" y="2157639"/>
                </a:lnTo>
                <a:close/>
              </a:path>
              <a:path w="3640454" h="4913630">
                <a:moveTo>
                  <a:pt x="1666065" y="2157639"/>
                </a:moveTo>
                <a:lnTo>
                  <a:pt x="1652699" y="2157639"/>
                </a:lnTo>
                <a:lnTo>
                  <a:pt x="1658576" y="2144939"/>
                </a:lnTo>
                <a:lnTo>
                  <a:pt x="1665979" y="2132239"/>
                </a:lnTo>
                <a:lnTo>
                  <a:pt x="1671378" y="2132239"/>
                </a:lnTo>
                <a:lnTo>
                  <a:pt x="1671636" y="2144939"/>
                </a:lnTo>
                <a:lnTo>
                  <a:pt x="1672302" y="2144939"/>
                </a:lnTo>
                <a:lnTo>
                  <a:pt x="1666065" y="2157639"/>
                </a:lnTo>
                <a:close/>
              </a:path>
              <a:path w="3640454" h="4913630">
                <a:moveTo>
                  <a:pt x="1783604" y="2170339"/>
                </a:moveTo>
                <a:lnTo>
                  <a:pt x="1776373" y="2170339"/>
                </a:lnTo>
                <a:lnTo>
                  <a:pt x="1783146" y="2157639"/>
                </a:lnTo>
                <a:lnTo>
                  <a:pt x="1788375" y="2144939"/>
                </a:lnTo>
                <a:lnTo>
                  <a:pt x="1793637" y="2144939"/>
                </a:lnTo>
                <a:lnTo>
                  <a:pt x="1800728" y="2132239"/>
                </a:lnTo>
                <a:lnTo>
                  <a:pt x="1807774" y="2132239"/>
                </a:lnTo>
                <a:lnTo>
                  <a:pt x="1801578" y="2144939"/>
                </a:lnTo>
                <a:lnTo>
                  <a:pt x="1796288" y="2157639"/>
                </a:lnTo>
                <a:lnTo>
                  <a:pt x="1790955" y="2157639"/>
                </a:lnTo>
                <a:lnTo>
                  <a:pt x="1783604" y="2170339"/>
                </a:lnTo>
                <a:close/>
              </a:path>
              <a:path w="3640454" h="4913630">
                <a:moveTo>
                  <a:pt x="2054659" y="2144939"/>
                </a:moveTo>
                <a:lnTo>
                  <a:pt x="2050221" y="2144939"/>
                </a:lnTo>
                <a:lnTo>
                  <a:pt x="2051544" y="2132239"/>
                </a:lnTo>
                <a:lnTo>
                  <a:pt x="2053402" y="2132239"/>
                </a:lnTo>
                <a:lnTo>
                  <a:pt x="2054659" y="2144939"/>
                </a:lnTo>
                <a:close/>
              </a:path>
              <a:path w="3640454" h="4913630">
                <a:moveTo>
                  <a:pt x="2145695" y="2157639"/>
                </a:moveTo>
                <a:lnTo>
                  <a:pt x="2133438" y="2157639"/>
                </a:lnTo>
                <a:lnTo>
                  <a:pt x="2140706" y="2144939"/>
                </a:lnTo>
                <a:lnTo>
                  <a:pt x="2144597" y="2144939"/>
                </a:lnTo>
                <a:lnTo>
                  <a:pt x="2148525" y="2132239"/>
                </a:lnTo>
                <a:lnTo>
                  <a:pt x="2158829" y="2132239"/>
                </a:lnTo>
                <a:lnTo>
                  <a:pt x="2151983" y="2144939"/>
                </a:lnTo>
                <a:lnTo>
                  <a:pt x="2145695" y="2157639"/>
                </a:lnTo>
                <a:close/>
              </a:path>
              <a:path w="3640454" h="4913630">
                <a:moveTo>
                  <a:pt x="2699495" y="2170339"/>
                </a:moveTo>
                <a:lnTo>
                  <a:pt x="2704811" y="2157639"/>
                </a:lnTo>
                <a:lnTo>
                  <a:pt x="2711679" y="2144939"/>
                </a:lnTo>
                <a:lnTo>
                  <a:pt x="2719895" y="2144939"/>
                </a:lnTo>
                <a:lnTo>
                  <a:pt x="2729251" y="2132239"/>
                </a:lnTo>
                <a:lnTo>
                  <a:pt x="2723357" y="2144939"/>
                </a:lnTo>
                <a:lnTo>
                  <a:pt x="2716531" y="2157639"/>
                </a:lnTo>
                <a:lnTo>
                  <a:pt x="2708626" y="2157639"/>
                </a:lnTo>
                <a:lnTo>
                  <a:pt x="2699495" y="2170339"/>
                </a:lnTo>
                <a:close/>
              </a:path>
              <a:path w="3640454" h="4913630">
                <a:moveTo>
                  <a:pt x="499272" y="2157639"/>
                </a:moveTo>
                <a:lnTo>
                  <a:pt x="483593" y="2157639"/>
                </a:lnTo>
                <a:lnTo>
                  <a:pt x="480886" y="2144939"/>
                </a:lnTo>
                <a:lnTo>
                  <a:pt x="497331" y="2144939"/>
                </a:lnTo>
                <a:lnTo>
                  <a:pt x="499272" y="2157639"/>
                </a:lnTo>
                <a:close/>
              </a:path>
              <a:path w="3640454" h="4913630">
                <a:moveTo>
                  <a:pt x="592961" y="2183039"/>
                </a:moveTo>
                <a:lnTo>
                  <a:pt x="582670" y="2183039"/>
                </a:lnTo>
                <a:lnTo>
                  <a:pt x="578718" y="2170339"/>
                </a:lnTo>
                <a:lnTo>
                  <a:pt x="575306" y="2157639"/>
                </a:lnTo>
                <a:lnTo>
                  <a:pt x="572417" y="2157639"/>
                </a:lnTo>
                <a:lnTo>
                  <a:pt x="570033" y="2144939"/>
                </a:lnTo>
                <a:lnTo>
                  <a:pt x="585331" y="2144939"/>
                </a:lnTo>
                <a:lnTo>
                  <a:pt x="588817" y="2157639"/>
                </a:lnTo>
                <a:lnTo>
                  <a:pt x="591849" y="2170339"/>
                </a:lnTo>
                <a:lnTo>
                  <a:pt x="594541" y="2170339"/>
                </a:lnTo>
                <a:lnTo>
                  <a:pt x="592961" y="2183039"/>
                </a:lnTo>
                <a:close/>
              </a:path>
              <a:path w="3640454" h="4913630">
                <a:moveTo>
                  <a:pt x="685754" y="2157639"/>
                </a:moveTo>
                <a:lnTo>
                  <a:pt x="670436" y="2157639"/>
                </a:lnTo>
                <a:lnTo>
                  <a:pt x="667832" y="2144939"/>
                </a:lnTo>
                <a:lnTo>
                  <a:pt x="682665" y="2144939"/>
                </a:lnTo>
                <a:lnTo>
                  <a:pt x="685754" y="2157639"/>
                </a:lnTo>
                <a:close/>
              </a:path>
              <a:path w="3640454" h="4913630">
                <a:moveTo>
                  <a:pt x="788287" y="2157639"/>
                </a:moveTo>
                <a:lnTo>
                  <a:pt x="773173" y="2157639"/>
                </a:lnTo>
                <a:lnTo>
                  <a:pt x="770205" y="2144939"/>
                </a:lnTo>
                <a:lnTo>
                  <a:pt x="786075" y="2144939"/>
                </a:lnTo>
                <a:lnTo>
                  <a:pt x="788287" y="2157639"/>
                </a:lnTo>
                <a:close/>
              </a:path>
              <a:path w="3640454" h="4913630">
                <a:moveTo>
                  <a:pt x="1062479" y="2183039"/>
                </a:moveTo>
                <a:lnTo>
                  <a:pt x="1049828" y="2183039"/>
                </a:lnTo>
                <a:lnTo>
                  <a:pt x="1046112" y="2157639"/>
                </a:lnTo>
                <a:lnTo>
                  <a:pt x="1046310" y="2144939"/>
                </a:lnTo>
                <a:lnTo>
                  <a:pt x="1058987" y="2144939"/>
                </a:lnTo>
                <a:lnTo>
                  <a:pt x="1061132" y="2170339"/>
                </a:lnTo>
                <a:lnTo>
                  <a:pt x="1061849" y="2170339"/>
                </a:lnTo>
                <a:lnTo>
                  <a:pt x="1062479" y="2183039"/>
                </a:lnTo>
                <a:close/>
              </a:path>
              <a:path w="3640454" h="4913630">
                <a:moveTo>
                  <a:pt x="1291887" y="2183039"/>
                </a:moveTo>
                <a:lnTo>
                  <a:pt x="1282018" y="2183039"/>
                </a:lnTo>
                <a:lnTo>
                  <a:pt x="1281615" y="2170339"/>
                </a:lnTo>
                <a:lnTo>
                  <a:pt x="1282039" y="2170339"/>
                </a:lnTo>
                <a:lnTo>
                  <a:pt x="1288417" y="2144939"/>
                </a:lnTo>
                <a:lnTo>
                  <a:pt x="1300706" y="2144939"/>
                </a:lnTo>
                <a:lnTo>
                  <a:pt x="1299335" y="2157639"/>
                </a:lnTo>
                <a:lnTo>
                  <a:pt x="1297405" y="2157639"/>
                </a:lnTo>
                <a:lnTo>
                  <a:pt x="1294921" y="2170339"/>
                </a:lnTo>
                <a:lnTo>
                  <a:pt x="1291887" y="2183039"/>
                </a:lnTo>
                <a:close/>
              </a:path>
              <a:path w="3640454" h="4913630">
                <a:moveTo>
                  <a:pt x="1420061" y="2183039"/>
                </a:moveTo>
                <a:lnTo>
                  <a:pt x="1411098" y="2183039"/>
                </a:lnTo>
                <a:lnTo>
                  <a:pt x="1411548" y="2170339"/>
                </a:lnTo>
                <a:lnTo>
                  <a:pt x="1422491" y="2157639"/>
                </a:lnTo>
                <a:lnTo>
                  <a:pt x="1427185" y="2144939"/>
                </a:lnTo>
                <a:lnTo>
                  <a:pt x="1440813" y="2144939"/>
                </a:lnTo>
                <a:lnTo>
                  <a:pt x="1435461" y="2157639"/>
                </a:lnTo>
                <a:lnTo>
                  <a:pt x="1430955" y="2170339"/>
                </a:lnTo>
                <a:lnTo>
                  <a:pt x="1426406" y="2170339"/>
                </a:lnTo>
                <a:lnTo>
                  <a:pt x="1420061" y="2183039"/>
                </a:lnTo>
                <a:close/>
              </a:path>
              <a:path w="3640454" h="4913630">
                <a:moveTo>
                  <a:pt x="1469400" y="2170339"/>
                </a:moveTo>
                <a:lnTo>
                  <a:pt x="1457025" y="2170339"/>
                </a:lnTo>
                <a:lnTo>
                  <a:pt x="1462056" y="2157639"/>
                </a:lnTo>
                <a:lnTo>
                  <a:pt x="1468339" y="2144939"/>
                </a:lnTo>
                <a:lnTo>
                  <a:pt x="1476375" y="2144939"/>
                </a:lnTo>
                <a:lnTo>
                  <a:pt x="1476396" y="2157639"/>
                </a:lnTo>
                <a:lnTo>
                  <a:pt x="1474988" y="2157639"/>
                </a:lnTo>
                <a:lnTo>
                  <a:pt x="1469400" y="2170339"/>
                </a:lnTo>
                <a:close/>
              </a:path>
              <a:path w="3640454" h="4913630">
                <a:moveTo>
                  <a:pt x="2029112" y="2183039"/>
                </a:moveTo>
                <a:lnTo>
                  <a:pt x="2023647" y="2183039"/>
                </a:lnTo>
                <a:lnTo>
                  <a:pt x="2022619" y="2170339"/>
                </a:lnTo>
                <a:lnTo>
                  <a:pt x="2030007" y="2170339"/>
                </a:lnTo>
                <a:lnTo>
                  <a:pt x="2036392" y="2157639"/>
                </a:lnTo>
                <a:lnTo>
                  <a:pt x="2043113" y="2144939"/>
                </a:lnTo>
                <a:lnTo>
                  <a:pt x="2055931" y="2144939"/>
                </a:lnTo>
                <a:lnTo>
                  <a:pt x="2049900" y="2157639"/>
                </a:lnTo>
                <a:lnTo>
                  <a:pt x="2043423" y="2157639"/>
                </a:lnTo>
                <a:lnTo>
                  <a:pt x="2036495" y="2170339"/>
                </a:lnTo>
                <a:lnTo>
                  <a:pt x="2029112" y="2183039"/>
                </a:lnTo>
                <a:close/>
              </a:path>
              <a:path w="3640454" h="4913630">
                <a:moveTo>
                  <a:pt x="31276" y="2195739"/>
                </a:moveTo>
                <a:lnTo>
                  <a:pt x="16131" y="2195739"/>
                </a:lnTo>
                <a:lnTo>
                  <a:pt x="13222" y="2183039"/>
                </a:lnTo>
                <a:lnTo>
                  <a:pt x="11957" y="2170339"/>
                </a:lnTo>
                <a:lnTo>
                  <a:pt x="10137" y="2157639"/>
                </a:lnTo>
                <a:lnTo>
                  <a:pt x="26092" y="2157639"/>
                </a:lnTo>
                <a:lnTo>
                  <a:pt x="27259" y="2170339"/>
                </a:lnTo>
                <a:lnTo>
                  <a:pt x="28957" y="2170339"/>
                </a:lnTo>
                <a:lnTo>
                  <a:pt x="30163" y="2183039"/>
                </a:lnTo>
                <a:lnTo>
                  <a:pt x="31065" y="2183039"/>
                </a:lnTo>
                <a:lnTo>
                  <a:pt x="31276" y="2195739"/>
                </a:lnTo>
                <a:close/>
              </a:path>
              <a:path w="3640454" h="4913630">
                <a:moveTo>
                  <a:pt x="97107" y="2195739"/>
                </a:moveTo>
                <a:lnTo>
                  <a:pt x="81863" y="2195739"/>
                </a:lnTo>
                <a:lnTo>
                  <a:pt x="79219" y="2183039"/>
                </a:lnTo>
                <a:lnTo>
                  <a:pt x="77176" y="2183039"/>
                </a:lnTo>
                <a:lnTo>
                  <a:pt x="75484" y="2170339"/>
                </a:lnTo>
                <a:lnTo>
                  <a:pt x="76229" y="2157639"/>
                </a:lnTo>
                <a:lnTo>
                  <a:pt x="88356" y="2157639"/>
                </a:lnTo>
                <a:lnTo>
                  <a:pt x="92140" y="2170339"/>
                </a:lnTo>
                <a:lnTo>
                  <a:pt x="94389" y="2183039"/>
                </a:lnTo>
                <a:lnTo>
                  <a:pt x="97107" y="2195739"/>
                </a:lnTo>
                <a:close/>
              </a:path>
              <a:path w="3640454" h="4913630">
                <a:moveTo>
                  <a:pt x="150080" y="2170339"/>
                </a:moveTo>
                <a:lnTo>
                  <a:pt x="133744" y="2170339"/>
                </a:lnTo>
                <a:lnTo>
                  <a:pt x="133511" y="2157639"/>
                </a:lnTo>
                <a:lnTo>
                  <a:pt x="146343" y="2157639"/>
                </a:lnTo>
                <a:lnTo>
                  <a:pt x="150080" y="2170339"/>
                </a:lnTo>
                <a:close/>
              </a:path>
              <a:path w="3640454" h="4913630">
                <a:moveTo>
                  <a:pt x="208801" y="2170339"/>
                </a:moveTo>
                <a:lnTo>
                  <a:pt x="195602" y="2170339"/>
                </a:lnTo>
                <a:lnTo>
                  <a:pt x="192157" y="2157639"/>
                </a:lnTo>
                <a:lnTo>
                  <a:pt x="208880" y="2157639"/>
                </a:lnTo>
                <a:lnTo>
                  <a:pt x="208801" y="2170339"/>
                </a:lnTo>
                <a:close/>
              </a:path>
              <a:path w="3640454" h="4913630">
                <a:moveTo>
                  <a:pt x="498936" y="2170339"/>
                </a:moveTo>
                <a:lnTo>
                  <a:pt x="487767" y="2170339"/>
                </a:lnTo>
                <a:lnTo>
                  <a:pt x="486409" y="2157639"/>
                </a:lnTo>
                <a:lnTo>
                  <a:pt x="499945" y="2157639"/>
                </a:lnTo>
                <a:lnTo>
                  <a:pt x="498936" y="2170339"/>
                </a:lnTo>
                <a:close/>
              </a:path>
              <a:path w="3640454" h="4913630">
                <a:moveTo>
                  <a:pt x="691570" y="2170339"/>
                </a:moveTo>
                <a:lnTo>
                  <a:pt x="676298" y="2170339"/>
                </a:lnTo>
                <a:lnTo>
                  <a:pt x="673286" y="2157639"/>
                </a:lnTo>
                <a:lnTo>
                  <a:pt x="688735" y="2157639"/>
                </a:lnTo>
                <a:lnTo>
                  <a:pt x="691570" y="2170339"/>
                </a:lnTo>
                <a:close/>
              </a:path>
              <a:path w="3640454" h="4913630">
                <a:moveTo>
                  <a:pt x="787107" y="2170339"/>
                </a:moveTo>
                <a:lnTo>
                  <a:pt x="777350" y="2170339"/>
                </a:lnTo>
                <a:lnTo>
                  <a:pt x="776252" y="2157639"/>
                </a:lnTo>
                <a:lnTo>
                  <a:pt x="788417" y="2157639"/>
                </a:lnTo>
                <a:lnTo>
                  <a:pt x="787107" y="2170339"/>
                </a:lnTo>
                <a:close/>
              </a:path>
              <a:path w="3640454" h="4913630">
                <a:moveTo>
                  <a:pt x="979243" y="2170339"/>
                </a:moveTo>
                <a:lnTo>
                  <a:pt x="966412" y="2170339"/>
                </a:lnTo>
                <a:lnTo>
                  <a:pt x="968157" y="2157639"/>
                </a:lnTo>
                <a:lnTo>
                  <a:pt x="977265" y="2157639"/>
                </a:lnTo>
                <a:lnTo>
                  <a:pt x="979243" y="2170339"/>
                </a:lnTo>
                <a:close/>
              </a:path>
              <a:path w="3640454" h="4913630">
                <a:moveTo>
                  <a:pt x="1131695" y="2170339"/>
                </a:moveTo>
                <a:lnTo>
                  <a:pt x="1120183" y="2170339"/>
                </a:lnTo>
                <a:lnTo>
                  <a:pt x="1118621" y="2157639"/>
                </a:lnTo>
                <a:lnTo>
                  <a:pt x="1131974" y="2157639"/>
                </a:lnTo>
                <a:lnTo>
                  <a:pt x="1131695" y="2170339"/>
                </a:lnTo>
                <a:close/>
              </a:path>
              <a:path w="3640454" h="4913630">
                <a:moveTo>
                  <a:pt x="1488568" y="2195739"/>
                </a:moveTo>
                <a:lnTo>
                  <a:pt x="1480575" y="2195739"/>
                </a:lnTo>
                <a:lnTo>
                  <a:pt x="1485881" y="2183039"/>
                </a:lnTo>
                <a:lnTo>
                  <a:pt x="1491533" y="2170339"/>
                </a:lnTo>
                <a:lnTo>
                  <a:pt x="1497550" y="2170339"/>
                </a:lnTo>
                <a:lnTo>
                  <a:pt x="1503945" y="2157639"/>
                </a:lnTo>
                <a:lnTo>
                  <a:pt x="1510634" y="2157639"/>
                </a:lnTo>
                <a:lnTo>
                  <a:pt x="1505685" y="2170339"/>
                </a:lnTo>
                <a:lnTo>
                  <a:pt x="1500370" y="2183039"/>
                </a:lnTo>
                <a:lnTo>
                  <a:pt x="1494671" y="2183039"/>
                </a:lnTo>
                <a:lnTo>
                  <a:pt x="1488568" y="2195739"/>
                </a:lnTo>
                <a:close/>
              </a:path>
              <a:path w="3640454" h="4913630">
                <a:moveTo>
                  <a:pt x="1646982" y="2183039"/>
                </a:moveTo>
                <a:lnTo>
                  <a:pt x="1644104" y="2183039"/>
                </a:lnTo>
                <a:lnTo>
                  <a:pt x="1639447" y="2170339"/>
                </a:lnTo>
                <a:lnTo>
                  <a:pt x="1639622" y="2170339"/>
                </a:lnTo>
                <a:lnTo>
                  <a:pt x="1646856" y="2157639"/>
                </a:lnTo>
                <a:lnTo>
                  <a:pt x="1660366" y="2157639"/>
                </a:lnTo>
                <a:lnTo>
                  <a:pt x="1654620" y="2170339"/>
                </a:lnTo>
                <a:lnTo>
                  <a:pt x="1646982" y="2183039"/>
                </a:lnTo>
                <a:close/>
              </a:path>
              <a:path w="3640454" h="4913630">
                <a:moveTo>
                  <a:pt x="1927600" y="2195739"/>
                </a:moveTo>
                <a:lnTo>
                  <a:pt x="1919479" y="2195739"/>
                </a:lnTo>
                <a:lnTo>
                  <a:pt x="1921460" y="2183039"/>
                </a:lnTo>
                <a:lnTo>
                  <a:pt x="1927167" y="2183039"/>
                </a:lnTo>
                <a:lnTo>
                  <a:pt x="1933190" y="2170339"/>
                </a:lnTo>
                <a:lnTo>
                  <a:pt x="1939591" y="2157639"/>
                </a:lnTo>
                <a:lnTo>
                  <a:pt x="1954109" y="2157639"/>
                </a:lnTo>
                <a:lnTo>
                  <a:pt x="1946963" y="2170339"/>
                </a:lnTo>
                <a:lnTo>
                  <a:pt x="1940734" y="2170339"/>
                </a:lnTo>
                <a:lnTo>
                  <a:pt x="1934470" y="2183039"/>
                </a:lnTo>
                <a:lnTo>
                  <a:pt x="1927600" y="2195739"/>
                </a:lnTo>
                <a:close/>
              </a:path>
              <a:path w="3640454" h="4913630">
                <a:moveTo>
                  <a:pt x="2132200" y="2170339"/>
                </a:moveTo>
                <a:lnTo>
                  <a:pt x="2125682" y="2170339"/>
                </a:lnTo>
                <a:lnTo>
                  <a:pt x="2130077" y="2157639"/>
                </a:lnTo>
                <a:lnTo>
                  <a:pt x="2139361" y="2157639"/>
                </a:lnTo>
                <a:lnTo>
                  <a:pt x="2132200" y="2170339"/>
                </a:lnTo>
                <a:close/>
              </a:path>
              <a:path w="3640454" h="4913630">
                <a:moveTo>
                  <a:pt x="2584267" y="2195739"/>
                </a:moveTo>
                <a:lnTo>
                  <a:pt x="2589665" y="2183039"/>
                </a:lnTo>
                <a:lnTo>
                  <a:pt x="2596591" y="2170339"/>
                </a:lnTo>
                <a:lnTo>
                  <a:pt x="2604746" y="2157639"/>
                </a:lnTo>
                <a:lnTo>
                  <a:pt x="2613834" y="2157639"/>
                </a:lnTo>
                <a:lnTo>
                  <a:pt x="2608574" y="2170339"/>
                </a:lnTo>
                <a:lnTo>
                  <a:pt x="2601733" y="2170339"/>
                </a:lnTo>
                <a:lnTo>
                  <a:pt x="2593550" y="2183039"/>
                </a:lnTo>
                <a:lnTo>
                  <a:pt x="2584267" y="2195739"/>
                </a:lnTo>
                <a:close/>
              </a:path>
              <a:path w="3640454" h="4913630">
                <a:moveTo>
                  <a:pt x="2971491" y="2208439"/>
                </a:moveTo>
                <a:lnTo>
                  <a:pt x="2974370" y="2195739"/>
                </a:lnTo>
                <a:lnTo>
                  <a:pt x="2981857" y="2183039"/>
                </a:lnTo>
                <a:lnTo>
                  <a:pt x="2991920" y="2170339"/>
                </a:lnTo>
                <a:lnTo>
                  <a:pt x="3002527" y="2157639"/>
                </a:lnTo>
                <a:lnTo>
                  <a:pt x="2971491" y="2208439"/>
                </a:lnTo>
                <a:close/>
              </a:path>
              <a:path w="3640454" h="4913630">
                <a:moveTo>
                  <a:pt x="154046" y="2183039"/>
                </a:moveTo>
                <a:lnTo>
                  <a:pt x="136915" y="2183039"/>
                </a:lnTo>
                <a:lnTo>
                  <a:pt x="135338" y="2170339"/>
                </a:lnTo>
                <a:lnTo>
                  <a:pt x="152261" y="2170339"/>
                </a:lnTo>
                <a:lnTo>
                  <a:pt x="154046" y="2183039"/>
                </a:lnTo>
                <a:close/>
              </a:path>
              <a:path w="3640454" h="4913630">
                <a:moveTo>
                  <a:pt x="283046" y="2208439"/>
                </a:moveTo>
                <a:lnTo>
                  <a:pt x="269151" y="2208439"/>
                </a:lnTo>
                <a:lnTo>
                  <a:pt x="267102" y="2195739"/>
                </a:lnTo>
                <a:lnTo>
                  <a:pt x="265146" y="2183039"/>
                </a:lnTo>
                <a:lnTo>
                  <a:pt x="263308" y="2183039"/>
                </a:lnTo>
                <a:lnTo>
                  <a:pt x="261616" y="2170339"/>
                </a:lnTo>
                <a:lnTo>
                  <a:pt x="273835" y="2170339"/>
                </a:lnTo>
                <a:lnTo>
                  <a:pt x="278252" y="2183039"/>
                </a:lnTo>
                <a:lnTo>
                  <a:pt x="280877" y="2195739"/>
                </a:lnTo>
                <a:lnTo>
                  <a:pt x="282859" y="2195739"/>
                </a:lnTo>
                <a:lnTo>
                  <a:pt x="283046" y="2208439"/>
                </a:lnTo>
                <a:close/>
              </a:path>
              <a:path w="3640454" h="4913630">
                <a:moveTo>
                  <a:pt x="431233" y="2195739"/>
                </a:moveTo>
                <a:lnTo>
                  <a:pt x="413670" y="2195739"/>
                </a:lnTo>
                <a:lnTo>
                  <a:pt x="411420" y="2183039"/>
                </a:lnTo>
                <a:lnTo>
                  <a:pt x="409595" y="2170339"/>
                </a:lnTo>
                <a:lnTo>
                  <a:pt x="422118" y="2170339"/>
                </a:lnTo>
                <a:lnTo>
                  <a:pt x="425761" y="2183039"/>
                </a:lnTo>
                <a:lnTo>
                  <a:pt x="428859" y="2183039"/>
                </a:lnTo>
                <a:lnTo>
                  <a:pt x="431233" y="2195739"/>
                </a:lnTo>
                <a:close/>
              </a:path>
              <a:path w="3640454" h="4913630">
                <a:moveTo>
                  <a:pt x="684208" y="2183039"/>
                </a:moveTo>
                <a:lnTo>
                  <a:pt x="680978" y="2183039"/>
                </a:lnTo>
                <a:lnTo>
                  <a:pt x="679387" y="2170339"/>
                </a:lnTo>
                <a:lnTo>
                  <a:pt x="692007" y="2170339"/>
                </a:lnTo>
                <a:lnTo>
                  <a:pt x="684208" y="2183039"/>
                </a:lnTo>
                <a:close/>
              </a:path>
              <a:path w="3640454" h="4913630">
                <a:moveTo>
                  <a:pt x="984370" y="2195739"/>
                </a:moveTo>
                <a:lnTo>
                  <a:pt x="969880" y="2195739"/>
                </a:lnTo>
                <a:lnTo>
                  <a:pt x="968774" y="2183039"/>
                </a:lnTo>
                <a:lnTo>
                  <a:pt x="967777" y="2183039"/>
                </a:lnTo>
                <a:lnTo>
                  <a:pt x="966912" y="2170339"/>
                </a:lnTo>
                <a:lnTo>
                  <a:pt x="981207" y="2170339"/>
                </a:lnTo>
                <a:lnTo>
                  <a:pt x="982354" y="2183039"/>
                </a:lnTo>
                <a:lnTo>
                  <a:pt x="984370" y="2195739"/>
                </a:lnTo>
                <a:close/>
              </a:path>
              <a:path w="3640454" h="4913630">
                <a:moveTo>
                  <a:pt x="1384928" y="2183039"/>
                </a:moveTo>
                <a:lnTo>
                  <a:pt x="1382314" y="2183039"/>
                </a:lnTo>
                <a:lnTo>
                  <a:pt x="1376706" y="2170339"/>
                </a:lnTo>
                <a:lnTo>
                  <a:pt x="1386128" y="2170339"/>
                </a:lnTo>
                <a:lnTo>
                  <a:pt x="1384928" y="2183039"/>
                </a:lnTo>
                <a:close/>
              </a:path>
              <a:path w="3640454" h="4913630">
                <a:moveTo>
                  <a:pt x="1460546" y="2183039"/>
                </a:moveTo>
                <a:lnTo>
                  <a:pt x="1445462" y="2183039"/>
                </a:lnTo>
                <a:lnTo>
                  <a:pt x="1452048" y="2170339"/>
                </a:lnTo>
                <a:lnTo>
                  <a:pt x="1464991" y="2170339"/>
                </a:lnTo>
                <a:lnTo>
                  <a:pt x="1460546" y="2183039"/>
                </a:lnTo>
                <a:close/>
              </a:path>
              <a:path w="3640454" h="4913630">
                <a:moveTo>
                  <a:pt x="1534066" y="2195739"/>
                </a:moveTo>
                <a:lnTo>
                  <a:pt x="1521503" y="2195739"/>
                </a:lnTo>
                <a:lnTo>
                  <a:pt x="1529062" y="2183039"/>
                </a:lnTo>
                <a:lnTo>
                  <a:pt x="1533305" y="2170339"/>
                </a:lnTo>
                <a:lnTo>
                  <a:pt x="1547212" y="2170339"/>
                </a:lnTo>
                <a:lnTo>
                  <a:pt x="1539960" y="2183039"/>
                </a:lnTo>
                <a:lnTo>
                  <a:pt x="1534066" y="2195739"/>
                </a:lnTo>
                <a:close/>
              </a:path>
              <a:path w="3640454" h="4913630">
                <a:moveTo>
                  <a:pt x="1685509" y="2208439"/>
                </a:moveTo>
                <a:lnTo>
                  <a:pt x="1679672" y="2208439"/>
                </a:lnTo>
                <a:lnTo>
                  <a:pt x="1685252" y="2195739"/>
                </a:lnTo>
                <a:lnTo>
                  <a:pt x="1691678" y="2183039"/>
                </a:lnTo>
                <a:lnTo>
                  <a:pt x="1698726" y="2170339"/>
                </a:lnTo>
                <a:lnTo>
                  <a:pt x="1713093" y="2170339"/>
                </a:lnTo>
                <a:lnTo>
                  <a:pt x="1705883" y="2183039"/>
                </a:lnTo>
                <a:lnTo>
                  <a:pt x="1699560" y="2195739"/>
                </a:lnTo>
                <a:lnTo>
                  <a:pt x="1692849" y="2195739"/>
                </a:lnTo>
                <a:lnTo>
                  <a:pt x="1685509" y="2208439"/>
                </a:lnTo>
                <a:close/>
              </a:path>
              <a:path w="3640454" h="4913630">
                <a:moveTo>
                  <a:pt x="1845905" y="2195739"/>
                </a:moveTo>
                <a:lnTo>
                  <a:pt x="1833052" y="2195739"/>
                </a:lnTo>
                <a:lnTo>
                  <a:pt x="1839037" y="2183039"/>
                </a:lnTo>
                <a:lnTo>
                  <a:pt x="1845798" y="2170339"/>
                </a:lnTo>
                <a:lnTo>
                  <a:pt x="1850405" y="2170339"/>
                </a:lnTo>
                <a:lnTo>
                  <a:pt x="1850904" y="2183039"/>
                </a:lnTo>
                <a:lnTo>
                  <a:pt x="1851166" y="2183039"/>
                </a:lnTo>
                <a:lnTo>
                  <a:pt x="1845905" y="2195739"/>
                </a:lnTo>
                <a:close/>
              </a:path>
              <a:path w="3640454" h="4913630">
                <a:moveTo>
                  <a:pt x="2490670" y="2208439"/>
                </a:moveTo>
                <a:lnTo>
                  <a:pt x="2480768" y="2208439"/>
                </a:lnTo>
                <a:lnTo>
                  <a:pt x="2488534" y="2195739"/>
                </a:lnTo>
                <a:lnTo>
                  <a:pt x="2496875" y="2183039"/>
                </a:lnTo>
                <a:lnTo>
                  <a:pt x="2505296" y="2183039"/>
                </a:lnTo>
                <a:lnTo>
                  <a:pt x="2513300" y="2170339"/>
                </a:lnTo>
                <a:lnTo>
                  <a:pt x="2508140" y="2183039"/>
                </a:lnTo>
                <a:lnTo>
                  <a:pt x="2500196" y="2195739"/>
                </a:lnTo>
                <a:lnTo>
                  <a:pt x="2490670" y="2208439"/>
                </a:lnTo>
                <a:close/>
              </a:path>
              <a:path w="3640454" h="4913630">
                <a:moveTo>
                  <a:pt x="2948727" y="2221139"/>
                </a:moveTo>
                <a:lnTo>
                  <a:pt x="2953609" y="2208439"/>
                </a:lnTo>
                <a:lnTo>
                  <a:pt x="2959404" y="2195739"/>
                </a:lnTo>
                <a:lnTo>
                  <a:pt x="2966413" y="2183039"/>
                </a:lnTo>
                <a:lnTo>
                  <a:pt x="2974936" y="2170339"/>
                </a:lnTo>
                <a:lnTo>
                  <a:pt x="2969838" y="2183039"/>
                </a:lnTo>
                <a:lnTo>
                  <a:pt x="2963772" y="2195739"/>
                </a:lnTo>
                <a:lnTo>
                  <a:pt x="2956737" y="2208439"/>
                </a:lnTo>
                <a:lnTo>
                  <a:pt x="2948727" y="2221139"/>
                </a:lnTo>
                <a:close/>
              </a:path>
              <a:path w="3640454" h="4913630">
                <a:moveTo>
                  <a:pt x="155613" y="2195739"/>
                </a:moveTo>
                <a:lnTo>
                  <a:pt x="141604" y="2195739"/>
                </a:lnTo>
                <a:lnTo>
                  <a:pt x="138871" y="2183039"/>
                </a:lnTo>
                <a:lnTo>
                  <a:pt x="155204" y="2183039"/>
                </a:lnTo>
                <a:lnTo>
                  <a:pt x="155613" y="2195739"/>
                </a:lnTo>
                <a:close/>
              </a:path>
              <a:path w="3640454" h="4913630">
                <a:moveTo>
                  <a:pt x="351882" y="2195739"/>
                </a:moveTo>
                <a:lnTo>
                  <a:pt x="336188" y="2195739"/>
                </a:lnTo>
                <a:lnTo>
                  <a:pt x="335509" y="2183039"/>
                </a:lnTo>
                <a:lnTo>
                  <a:pt x="349569" y="2183039"/>
                </a:lnTo>
                <a:lnTo>
                  <a:pt x="351882" y="2195739"/>
                </a:lnTo>
                <a:close/>
              </a:path>
              <a:path w="3640454" h="4913630">
                <a:moveTo>
                  <a:pt x="896213" y="2195739"/>
                </a:moveTo>
                <a:lnTo>
                  <a:pt x="881514" y="2195739"/>
                </a:lnTo>
                <a:lnTo>
                  <a:pt x="880724" y="2183039"/>
                </a:lnTo>
                <a:lnTo>
                  <a:pt x="894301" y="2183039"/>
                </a:lnTo>
                <a:lnTo>
                  <a:pt x="896213" y="2195739"/>
                </a:lnTo>
                <a:close/>
              </a:path>
              <a:path w="3640454" h="4913630">
                <a:moveTo>
                  <a:pt x="1563453" y="2221139"/>
                </a:moveTo>
                <a:lnTo>
                  <a:pt x="1549737" y="2221139"/>
                </a:lnTo>
                <a:lnTo>
                  <a:pt x="1555576" y="2208439"/>
                </a:lnTo>
                <a:lnTo>
                  <a:pt x="1561546" y="2208439"/>
                </a:lnTo>
                <a:lnTo>
                  <a:pt x="1567604" y="2195739"/>
                </a:lnTo>
                <a:lnTo>
                  <a:pt x="1575075" y="2183039"/>
                </a:lnTo>
                <a:lnTo>
                  <a:pt x="1581768" y="2183039"/>
                </a:lnTo>
                <a:lnTo>
                  <a:pt x="1582727" y="2195739"/>
                </a:lnTo>
                <a:lnTo>
                  <a:pt x="1575503" y="2195739"/>
                </a:lnTo>
                <a:lnTo>
                  <a:pt x="1569510" y="2208439"/>
                </a:lnTo>
                <a:lnTo>
                  <a:pt x="1563453" y="2221139"/>
                </a:lnTo>
                <a:close/>
              </a:path>
              <a:path w="3640454" h="4913630">
                <a:moveTo>
                  <a:pt x="2384442" y="2221139"/>
                </a:moveTo>
                <a:lnTo>
                  <a:pt x="2378446" y="2221139"/>
                </a:lnTo>
                <a:lnTo>
                  <a:pt x="2392300" y="2195739"/>
                </a:lnTo>
                <a:lnTo>
                  <a:pt x="2398537" y="2195739"/>
                </a:lnTo>
                <a:lnTo>
                  <a:pt x="2404811" y="2183039"/>
                </a:lnTo>
                <a:lnTo>
                  <a:pt x="2411707" y="2183039"/>
                </a:lnTo>
                <a:lnTo>
                  <a:pt x="2398373" y="2208439"/>
                </a:lnTo>
                <a:lnTo>
                  <a:pt x="2391813" y="2208439"/>
                </a:lnTo>
                <a:lnTo>
                  <a:pt x="2384442" y="2221139"/>
                </a:lnTo>
                <a:close/>
              </a:path>
              <a:path w="3640454" h="4913630">
                <a:moveTo>
                  <a:pt x="2875643" y="2221139"/>
                </a:moveTo>
                <a:lnTo>
                  <a:pt x="2881442" y="2208439"/>
                </a:lnTo>
                <a:lnTo>
                  <a:pt x="2888013" y="2195739"/>
                </a:lnTo>
                <a:lnTo>
                  <a:pt x="2895781" y="2183039"/>
                </a:lnTo>
                <a:lnTo>
                  <a:pt x="2905173" y="2183039"/>
                </a:lnTo>
                <a:lnTo>
                  <a:pt x="2899792" y="2195739"/>
                </a:lnTo>
                <a:lnTo>
                  <a:pt x="2892756" y="2208439"/>
                </a:lnTo>
                <a:lnTo>
                  <a:pt x="2884546" y="2208439"/>
                </a:lnTo>
                <a:lnTo>
                  <a:pt x="2875643" y="2221139"/>
                </a:lnTo>
                <a:close/>
              </a:path>
              <a:path w="3640454" h="4913630">
                <a:moveTo>
                  <a:pt x="219745" y="2208439"/>
                </a:moveTo>
                <a:lnTo>
                  <a:pt x="209239" y="2208439"/>
                </a:lnTo>
                <a:lnTo>
                  <a:pt x="216225" y="2195739"/>
                </a:lnTo>
                <a:lnTo>
                  <a:pt x="219745" y="2208439"/>
                </a:lnTo>
                <a:close/>
              </a:path>
              <a:path w="3640454" h="4913630">
                <a:moveTo>
                  <a:pt x="358583" y="2221139"/>
                </a:moveTo>
                <a:lnTo>
                  <a:pt x="344163" y="2221139"/>
                </a:lnTo>
                <a:lnTo>
                  <a:pt x="341684" y="2208439"/>
                </a:lnTo>
                <a:lnTo>
                  <a:pt x="339492" y="2208439"/>
                </a:lnTo>
                <a:lnTo>
                  <a:pt x="337642" y="2195739"/>
                </a:lnTo>
                <a:lnTo>
                  <a:pt x="354001" y="2195739"/>
                </a:lnTo>
                <a:lnTo>
                  <a:pt x="357822" y="2208439"/>
                </a:lnTo>
                <a:lnTo>
                  <a:pt x="358583" y="2221139"/>
                </a:lnTo>
                <a:close/>
              </a:path>
              <a:path w="3640454" h="4913630">
                <a:moveTo>
                  <a:pt x="433106" y="2208439"/>
                </a:moveTo>
                <a:lnTo>
                  <a:pt x="419300" y="2208439"/>
                </a:lnTo>
                <a:lnTo>
                  <a:pt x="416309" y="2195739"/>
                </a:lnTo>
                <a:lnTo>
                  <a:pt x="432706" y="2195739"/>
                </a:lnTo>
                <a:lnTo>
                  <a:pt x="433106" y="2208439"/>
                </a:lnTo>
                <a:close/>
              </a:path>
              <a:path w="3640454" h="4913630">
                <a:moveTo>
                  <a:pt x="522731" y="2221139"/>
                </a:moveTo>
                <a:lnTo>
                  <a:pt x="505882" y="2221139"/>
                </a:lnTo>
                <a:lnTo>
                  <a:pt x="503551" y="2208439"/>
                </a:lnTo>
                <a:lnTo>
                  <a:pt x="501547" y="2208439"/>
                </a:lnTo>
                <a:lnTo>
                  <a:pt x="505575" y="2195739"/>
                </a:lnTo>
                <a:lnTo>
                  <a:pt x="516243" y="2195739"/>
                </a:lnTo>
                <a:lnTo>
                  <a:pt x="519691" y="2208439"/>
                </a:lnTo>
                <a:lnTo>
                  <a:pt x="522731" y="2221139"/>
                </a:lnTo>
                <a:close/>
              </a:path>
              <a:path w="3640454" h="4913630">
                <a:moveTo>
                  <a:pt x="803570" y="2208439"/>
                </a:moveTo>
                <a:lnTo>
                  <a:pt x="790655" y="2208439"/>
                </a:lnTo>
                <a:lnTo>
                  <a:pt x="791866" y="2195739"/>
                </a:lnTo>
                <a:lnTo>
                  <a:pt x="802287" y="2195739"/>
                </a:lnTo>
                <a:lnTo>
                  <a:pt x="803570" y="2208439"/>
                </a:lnTo>
                <a:close/>
              </a:path>
              <a:path w="3640454" h="4913630">
                <a:moveTo>
                  <a:pt x="901731" y="2221139"/>
                </a:moveTo>
                <a:lnTo>
                  <a:pt x="889185" y="2221139"/>
                </a:lnTo>
                <a:lnTo>
                  <a:pt x="886490" y="2208439"/>
                </a:lnTo>
                <a:lnTo>
                  <a:pt x="884765" y="2208439"/>
                </a:lnTo>
                <a:lnTo>
                  <a:pt x="883102" y="2195739"/>
                </a:lnTo>
                <a:lnTo>
                  <a:pt x="897983" y="2195739"/>
                </a:lnTo>
                <a:lnTo>
                  <a:pt x="901182" y="2208439"/>
                </a:lnTo>
                <a:lnTo>
                  <a:pt x="901731" y="2221139"/>
                </a:lnTo>
                <a:close/>
              </a:path>
              <a:path w="3640454" h="4913630">
                <a:moveTo>
                  <a:pt x="985186" y="2208439"/>
                </a:moveTo>
                <a:lnTo>
                  <a:pt x="974079" y="2208439"/>
                </a:lnTo>
                <a:lnTo>
                  <a:pt x="971930" y="2195739"/>
                </a:lnTo>
                <a:lnTo>
                  <a:pt x="984344" y="2195739"/>
                </a:lnTo>
                <a:lnTo>
                  <a:pt x="985186" y="2208439"/>
                </a:lnTo>
                <a:close/>
              </a:path>
              <a:path w="3640454" h="4913630">
                <a:moveTo>
                  <a:pt x="1521569" y="2208439"/>
                </a:moveTo>
                <a:lnTo>
                  <a:pt x="1512962" y="2208439"/>
                </a:lnTo>
                <a:lnTo>
                  <a:pt x="1517980" y="2195739"/>
                </a:lnTo>
                <a:lnTo>
                  <a:pt x="1528122" y="2195739"/>
                </a:lnTo>
                <a:lnTo>
                  <a:pt x="1521569" y="2208439"/>
                </a:lnTo>
                <a:close/>
              </a:path>
              <a:path w="3640454" h="4913630">
                <a:moveTo>
                  <a:pt x="1833848" y="2208439"/>
                </a:moveTo>
                <a:lnTo>
                  <a:pt x="1819784" y="2208439"/>
                </a:lnTo>
                <a:lnTo>
                  <a:pt x="1827121" y="2195739"/>
                </a:lnTo>
                <a:lnTo>
                  <a:pt x="1840115" y="2195739"/>
                </a:lnTo>
                <a:lnTo>
                  <a:pt x="1833848" y="2208439"/>
                </a:lnTo>
                <a:close/>
              </a:path>
              <a:path w="3640454" h="4913630">
                <a:moveTo>
                  <a:pt x="2187544" y="2233839"/>
                </a:moveTo>
                <a:lnTo>
                  <a:pt x="2173888" y="2233839"/>
                </a:lnTo>
                <a:lnTo>
                  <a:pt x="2180473" y="2221139"/>
                </a:lnTo>
                <a:lnTo>
                  <a:pt x="2187098" y="2221139"/>
                </a:lnTo>
                <a:lnTo>
                  <a:pt x="2194249" y="2208439"/>
                </a:lnTo>
                <a:lnTo>
                  <a:pt x="2202411" y="2195739"/>
                </a:lnTo>
                <a:lnTo>
                  <a:pt x="2206112" y="2195739"/>
                </a:lnTo>
                <a:lnTo>
                  <a:pt x="2205373" y="2208439"/>
                </a:lnTo>
                <a:lnTo>
                  <a:pt x="2200026" y="2208439"/>
                </a:lnTo>
                <a:lnTo>
                  <a:pt x="2193956" y="2221139"/>
                </a:lnTo>
                <a:lnTo>
                  <a:pt x="2187544" y="2233839"/>
                </a:lnTo>
                <a:close/>
              </a:path>
              <a:path w="3640454" h="4913630">
                <a:moveTo>
                  <a:pt x="2277787" y="2233839"/>
                </a:moveTo>
                <a:lnTo>
                  <a:pt x="2281949" y="2221139"/>
                </a:lnTo>
                <a:lnTo>
                  <a:pt x="2289833" y="2208439"/>
                </a:lnTo>
                <a:lnTo>
                  <a:pt x="2300004" y="2195739"/>
                </a:lnTo>
                <a:lnTo>
                  <a:pt x="2311028" y="2195739"/>
                </a:lnTo>
                <a:lnTo>
                  <a:pt x="2303451" y="2208439"/>
                </a:lnTo>
                <a:lnTo>
                  <a:pt x="2295725" y="2208439"/>
                </a:lnTo>
                <a:lnTo>
                  <a:pt x="2287339" y="2221139"/>
                </a:lnTo>
                <a:lnTo>
                  <a:pt x="2277787" y="2233839"/>
                </a:lnTo>
                <a:close/>
              </a:path>
              <a:path w="3640454" h="4913630">
                <a:moveTo>
                  <a:pt x="2765192" y="2233839"/>
                </a:moveTo>
                <a:lnTo>
                  <a:pt x="2768402" y="2221139"/>
                </a:lnTo>
                <a:lnTo>
                  <a:pt x="2775164" y="2208439"/>
                </a:lnTo>
                <a:lnTo>
                  <a:pt x="2784026" y="2195739"/>
                </a:lnTo>
                <a:lnTo>
                  <a:pt x="2793536" y="2195739"/>
                </a:lnTo>
                <a:lnTo>
                  <a:pt x="2788061" y="2208439"/>
                </a:lnTo>
                <a:lnTo>
                  <a:pt x="2781099" y="2221139"/>
                </a:lnTo>
                <a:lnTo>
                  <a:pt x="2773270" y="2221139"/>
                </a:lnTo>
                <a:lnTo>
                  <a:pt x="2765192" y="2233839"/>
                </a:lnTo>
                <a:close/>
              </a:path>
              <a:path w="3640454" h="4913630">
                <a:moveTo>
                  <a:pt x="227087" y="2221139"/>
                </a:moveTo>
                <a:lnTo>
                  <a:pt x="209767" y="2221139"/>
                </a:lnTo>
                <a:lnTo>
                  <a:pt x="207770" y="2208439"/>
                </a:lnTo>
                <a:lnTo>
                  <a:pt x="224529" y="2208439"/>
                </a:lnTo>
                <a:lnTo>
                  <a:pt x="227087" y="2221139"/>
                </a:lnTo>
                <a:close/>
              </a:path>
              <a:path w="3640454" h="4913630">
                <a:moveTo>
                  <a:pt x="624075" y="2246539"/>
                </a:moveTo>
                <a:lnTo>
                  <a:pt x="608979" y="2246539"/>
                </a:lnTo>
                <a:lnTo>
                  <a:pt x="605897" y="2233839"/>
                </a:lnTo>
                <a:lnTo>
                  <a:pt x="602905" y="2221139"/>
                </a:lnTo>
                <a:lnTo>
                  <a:pt x="598845" y="2221139"/>
                </a:lnTo>
                <a:lnTo>
                  <a:pt x="599834" y="2208439"/>
                </a:lnTo>
                <a:lnTo>
                  <a:pt x="611736" y="2208439"/>
                </a:lnTo>
                <a:lnTo>
                  <a:pt x="615766" y="2221139"/>
                </a:lnTo>
                <a:lnTo>
                  <a:pt x="619312" y="2233839"/>
                </a:lnTo>
                <a:lnTo>
                  <a:pt x="622155" y="2233839"/>
                </a:lnTo>
                <a:lnTo>
                  <a:pt x="624075" y="2246539"/>
                </a:lnTo>
                <a:close/>
              </a:path>
              <a:path w="3640454" h="4913630">
                <a:moveTo>
                  <a:pt x="715651" y="2233839"/>
                </a:moveTo>
                <a:lnTo>
                  <a:pt x="701938" y="2233839"/>
                </a:lnTo>
                <a:lnTo>
                  <a:pt x="699236" y="2221139"/>
                </a:lnTo>
                <a:lnTo>
                  <a:pt x="696660" y="2221139"/>
                </a:lnTo>
                <a:lnTo>
                  <a:pt x="695733" y="2208439"/>
                </a:lnTo>
                <a:lnTo>
                  <a:pt x="709169" y="2208439"/>
                </a:lnTo>
                <a:lnTo>
                  <a:pt x="712704" y="2221139"/>
                </a:lnTo>
                <a:lnTo>
                  <a:pt x="715651" y="2233839"/>
                </a:lnTo>
                <a:close/>
              </a:path>
              <a:path w="3640454" h="4913630">
                <a:moveTo>
                  <a:pt x="812409" y="2233839"/>
                </a:moveTo>
                <a:lnTo>
                  <a:pt x="797545" y="2233839"/>
                </a:lnTo>
                <a:lnTo>
                  <a:pt x="795372" y="2221139"/>
                </a:lnTo>
                <a:lnTo>
                  <a:pt x="793311" y="2208439"/>
                </a:lnTo>
                <a:lnTo>
                  <a:pt x="806100" y="2208439"/>
                </a:lnTo>
                <a:lnTo>
                  <a:pt x="808408" y="2221139"/>
                </a:lnTo>
                <a:lnTo>
                  <a:pt x="812409" y="2233839"/>
                </a:lnTo>
                <a:close/>
              </a:path>
              <a:path w="3640454" h="4913630">
                <a:moveTo>
                  <a:pt x="1128981" y="2246539"/>
                </a:moveTo>
                <a:lnTo>
                  <a:pt x="1116744" y="2246539"/>
                </a:lnTo>
                <a:lnTo>
                  <a:pt x="1117442" y="2233839"/>
                </a:lnTo>
                <a:lnTo>
                  <a:pt x="1118136" y="2233839"/>
                </a:lnTo>
                <a:lnTo>
                  <a:pt x="1118257" y="2221139"/>
                </a:lnTo>
                <a:lnTo>
                  <a:pt x="1119451" y="2208439"/>
                </a:lnTo>
                <a:lnTo>
                  <a:pt x="1130358" y="2208439"/>
                </a:lnTo>
                <a:lnTo>
                  <a:pt x="1130698" y="2221139"/>
                </a:lnTo>
                <a:lnTo>
                  <a:pt x="1130950" y="2221139"/>
                </a:lnTo>
                <a:lnTo>
                  <a:pt x="1130155" y="2233839"/>
                </a:lnTo>
                <a:lnTo>
                  <a:pt x="1128981" y="2246539"/>
                </a:lnTo>
                <a:close/>
              </a:path>
              <a:path w="3640454" h="4913630">
                <a:moveTo>
                  <a:pt x="1182987" y="2246539"/>
                </a:moveTo>
                <a:lnTo>
                  <a:pt x="1170046" y="2246539"/>
                </a:lnTo>
                <a:lnTo>
                  <a:pt x="1172018" y="2233839"/>
                </a:lnTo>
                <a:lnTo>
                  <a:pt x="1173080" y="2221139"/>
                </a:lnTo>
                <a:lnTo>
                  <a:pt x="1175666" y="2208439"/>
                </a:lnTo>
                <a:lnTo>
                  <a:pt x="1187164" y="2208439"/>
                </a:lnTo>
                <a:lnTo>
                  <a:pt x="1187321" y="2221139"/>
                </a:lnTo>
                <a:lnTo>
                  <a:pt x="1185354" y="2233839"/>
                </a:lnTo>
                <a:lnTo>
                  <a:pt x="1184239" y="2233839"/>
                </a:lnTo>
                <a:lnTo>
                  <a:pt x="1182987" y="2246539"/>
                </a:lnTo>
                <a:close/>
              </a:path>
              <a:path w="3640454" h="4913630">
                <a:moveTo>
                  <a:pt x="1227983" y="2246539"/>
                </a:moveTo>
                <a:lnTo>
                  <a:pt x="1214549" y="2246539"/>
                </a:lnTo>
                <a:lnTo>
                  <a:pt x="1216275" y="2233839"/>
                </a:lnTo>
                <a:lnTo>
                  <a:pt x="1218119" y="2233839"/>
                </a:lnTo>
                <a:lnTo>
                  <a:pt x="1220045" y="2221139"/>
                </a:lnTo>
                <a:lnTo>
                  <a:pt x="1222943" y="2208439"/>
                </a:lnTo>
                <a:lnTo>
                  <a:pt x="1235069" y="2208439"/>
                </a:lnTo>
                <a:lnTo>
                  <a:pt x="1234316" y="2221139"/>
                </a:lnTo>
                <a:lnTo>
                  <a:pt x="1230110" y="2233839"/>
                </a:lnTo>
                <a:lnTo>
                  <a:pt x="1227983" y="2246539"/>
                </a:lnTo>
                <a:close/>
              </a:path>
              <a:path w="3640454" h="4913630">
                <a:moveTo>
                  <a:pt x="1312811" y="2246539"/>
                </a:moveTo>
                <a:lnTo>
                  <a:pt x="1298716" y="2246539"/>
                </a:lnTo>
                <a:lnTo>
                  <a:pt x="1302804" y="2233839"/>
                </a:lnTo>
                <a:lnTo>
                  <a:pt x="1307002" y="2233839"/>
                </a:lnTo>
                <a:lnTo>
                  <a:pt x="1311291" y="2221139"/>
                </a:lnTo>
                <a:lnTo>
                  <a:pt x="1315652" y="2208439"/>
                </a:lnTo>
                <a:lnTo>
                  <a:pt x="1326024" y="2208439"/>
                </a:lnTo>
                <a:lnTo>
                  <a:pt x="1325045" y="2221139"/>
                </a:lnTo>
                <a:lnTo>
                  <a:pt x="1321533" y="2221139"/>
                </a:lnTo>
                <a:lnTo>
                  <a:pt x="1317463" y="2233839"/>
                </a:lnTo>
                <a:lnTo>
                  <a:pt x="1312811" y="2246539"/>
                </a:lnTo>
                <a:close/>
              </a:path>
              <a:path w="3640454" h="4913630">
                <a:moveTo>
                  <a:pt x="1340739" y="2259239"/>
                </a:moveTo>
                <a:lnTo>
                  <a:pt x="1334910" y="2259239"/>
                </a:lnTo>
                <a:lnTo>
                  <a:pt x="1331500" y="2246539"/>
                </a:lnTo>
                <a:lnTo>
                  <a:pt x="1332417" y="2246539"/>
                </a:lnTo>
                <a:lnTo>
                  <a:pt x="1337187" y="2233839"/>
                </a:lnTo>
                <a:lnTo>
                  <a:pt x="1342064" y="2233839"/>
                </a:lnTo>
                <a:lnTo>
                  <a:pt x="1347033" y="2221139"/>
                </a:lnTo>
                <a:lnTo>
                  <a:pt x="1353792" y="2208439"/>
                </a:lnTo>
                <a:lnTo>
                  <a:pt x="1360983" y="2208439"/>
                </a:lnTo>
                <a:lnTo>
                  <a:pt x="1361554" y="2221139"/>
                </a:lnTo>
                <a:lnTo>
                  <a:pt x="1361797" y="2221139"/>
                </a:lnTo>
                <a:lnTo>
                  <a:pt x="1351888" y="2233839"/>
                </a:lnTo>
                <a:lnTo>
                  <a:pt x="1347174" y="2246539"/>
                </a:lnTo>
                <a:lnTo>
                  <a:pt x="1340739" y="2259239"/>
                </a:lnTo>
                <a:close/>
              </a:path>
              <a:path w="3640454" h="4913630">
                <a:moveTo>
                  <a:pt x="1611372" y="2233839"/>
                </a:moveTo>
                <a:lnTo>
                  <a:pt x="1598401" y="2233839"/>
                </a:lnTo>
                <a:lnTo>
                  <a:pt x="1605066" y="2221139"/>
                </a:lnTo>
                <a:lnTo>
                  <a:pt x="1612232" y="2208439"/>
                </a:lnTo>
                <a:lnTo>
                  <a:pt x="1618984" y="2208439"/>
                </a:lnTo>
                <a:lnTo>
                  <a:pt x="1618777" y="2221139"/>
                </a:lnTo>
                <a:lnTo>
                  <a:pt x="1617319" y="2221139"/>
                </a:lnTo>
                <a:lnTo>
                  <a:pt x="1611372" y="2233839"/>
                </a:lnTo>
                <a:close/>
              </a:path>
              <a:path w="3640454" h="4913630">
                <a:moveTo>
                  <a:pt x="1727595" y="2246539"/>
                </a:moveTo>
                <a:lnTo>
                  <a:pt x="1721087" y="2246539"/>
                </a:lnTo>
                <a:lnTo>
                  <a:pt x="1728251" y="2233839"/>
                </a:lnTo>
                <a:lnTo>
                  <a:pt x="1734178" y="2221139"/>
                </a:lnTo>
                <a:lnTo>
                  <a:pt x="1740156" y="2208439"/>
                </a:lnTo>
                <a:lnTo>
                  <a:pt x="1753659" y="2208439"/>
                </a:lnTo>
                <a:lnTo>
                  <a:pt x="1747107" y="2221139"/>
                </a:lnTo>
                <a:lnTo>
                  <a:pt x="1741137" y="2233839"/>
                </a:lnTo>
                <a:lnTo>
                  <a:pt x="1735130" y="2233839"/>
                </a:lnTo>
                <a:lnTo>
                  <a:pt x="1727595" y="2246539"/>
                </a:lnTo>
                <a:close/>
              </a:path>
              <a:path w="3640454" h="4913630">
                <a:moveTo>
                  <a:pt x="1826281" y="2221139"/>
                </a:moveTo>
                <a:lnTo>
                  <a:pt x="1823699" y="2221139"/>
                </a:lnTo>
                <a:lnTo>
                  <a:pt x="1820219" y="2208439"/>
                </a:lnTo>
                <a:lnTo>
                  <a:pt x="1827155" y="2208439"/>
                </a:lnTo>
                <a:lnTo>
                  <a:pt x="1826281" y="2221139"/>
                </a:lnTo>
                <a:close/>
              </a:path>
              <a:path w="3640454" h="4913630">
                <a:moveTo>
                  <a:pt x="2077361" y="2246539"/>
                </a:moveTo>
                <a:lnTo>
                  <a:pt x="2070957" y="2246539"/>
                </a:lnTo>
                <a:lnTo>
                  <a:pt x="2078199" y="2233839"/>
                </a:lnTo>
                <a:lnTo>
                  <a:pt x="2084041" y="2221139"/>
                </a:lnTo>
                <a:lnTo>
                  <a:pt x="2089933" y="2221139"/>
                </a:lnTo>
                <a:lnTo>
                  <a:pt x="2096626" y="2208439"/>
                </a:lnTo>
                <a:lnTo>
                  <a:pt x="2102408" y="2208439"/>
                </a:lnTo>
                <a:lnTo>
                  <a:pt x="2095976" y="2221139"/>
                </a:lnTo>
                <a:lnTo>
                  <a:pt x="2090078" y="2233839"/>
                </a:lnTo>
                <a:lnTo>
                  <a:pt x="2084132" y="2233839"/>
                </a:lnTo>
                <a:lnTo>
                  <a:pt x="2077361" y="2246539"/>
                </a:lnTo>
                <a:close/>
              </a:path>
              <a:path w="3640454" h="4913630">
                <a:moveTo>
                  <a:pt x="2650717" y="2246539"/>
                </a:moveTo>
                <a:lnTo>
                  <a:pt x="2641414" y="2246539"/>
                </a:lnTo>
                <a:lnTo>
                  <a:pt x="2647024" y="2233839"/>
                </a:lnTo>
                <a:lnTo>
                  <a:pt x="2653616" y="2233839"/>
                </a:lnTo>
                <a:lnTo>
                  <a:pt x="2661477" y="2221139"/>
                </a:lnTo>
                <a:lnTo>
                  <a:pt x="2670892" y="2208439"/>
                </a:lnTo>
                <a:lnTo>
                  <a:pt x="2665331" y="2221139"/>
                </a:lnTo>
                <a:lnTo>
                  <a:pt x="2658648" y="2233839"/>
                </a:lnTo>
                <a:lnTo>
                  <a:pt x="2650717" y="2246539"/>
                </a:lnTo>
                <a:close/>
              </a:path>
              <a:path w="3640454" h="4913630">
                <a:moveTo>
                  <a:pt x="2975072" y="2271939"/>
                </a:moveTo>
                <a:lnTo>
                  <a:pt x="2971905" y="2271939"/>
                </a:lnTo>
                <a:lnTo>
                  <a:pt x="2980467" y="2246539"/>
                </a:lnTo>
                <a:lnTo>
                  <a:pt x="2990397" y="2233839"/>
                </a:lnTo>
                <a:lnTo>
                  <a:pt x="3001183" y="2221139"/>
                </a:lnTo>
                <a:lnTo>
                  <a:pt x="3012313" y="2208439"/>
                </a:lnTo>
                <a:lnTo>
                  <a:pt x="3016855" y="2208439"/>
                </a:lnTo>
                <a:lnTo>
                  <a:pt x="2975072" y="2271939"/>
                </a:lnTo>
                <a:close/>
              </a:path>
              <a:path w="3640454" h="4913630">
                <a:moveTo>
                  <a:pt x="37641" y="2233839"/>
                </a:moveTo>
                <a:lnTo>
                  <a:pt x="24012" y="2233839"/>
                </a:lnTo>
                <a:lnTo>
                  <a:pt x="35343" y="2221139"/>
                </a:lnTo>
                <a:lnTo>
                  <a:pt x="37641" y="2233839"/>
                </a:lnTo>
                <a:close/>
              </a:path>
              <a:path w="3640454" h="4913630">
                <a:moveTo>
                  <a:pt x="172818" y="2246539"/>
                </a:moveTo>
                <a:lnTo>
                  <a:pt x="155641" y="2246539"/>
                </a:lnTo>
                <a:lnTo>
                  <a:pt x="154371" y="2233839"/>
                </a:lnTo>
                <a:lnTo>
                  <a:pt x="155209" y="2221139"/>
                </a:lnTo>
                <a:lnTo>
                  <a:pt x="167038" y="2221139"/>
                </a:lnTo>
                <a:lnTo>
                  <a:pt x="170695" y="2233839"/>
                </a:lnTo>
                <a:lnTo>
                  <a:pt x="172818" y="2246539"/>
                </a:lnTo>
                <a:close/>
              </a:path>
              <a:path w="3640454" h="4913630">
                <a:moveTo>
                  <a:pt x="230971" y="2233839"/>
                </a:moveTo>
                <a:lnTo>
                  <a:pt x="214188" y="2233839"/>
                </a:lnTo>
                <a:lnTo>
                  <a:pt x="211912" y="2221139"/>
                </a:lnTo>
                <a:lnTo>
                  <a:pt x="229192" y="2221139"/>
                </a:lnTo>
                <a:lnTo>
                  <a:pt x="230971" y="2233839"/>
                </a:lnTo>
                <a:close/>
              </a:path>
              <a:path w="3640454" h="4913630">
                <a:moveTo>
                  <a:pt x="527210" y="2233839"/>
                </a:moveTo>
                <a:lnTo>
                  <a:pt x="511136" y="2233839"/>
                </a:lnTo>
                <a:lnTo>
                  <a:pt x="508433" y="2221139"/>
                </a:lnTo>
                <a:lnTo>
                  <a:pt x="525268" y="2221139"/>
                </a:lnTo>
                <a:lnTo>
                  <a:pt x="527210" y="2233839"/>
                </a:lnTo>
                <a:close/>
              </a:path>
              <a:path w="3640454" h="4913630">
                <a:moveTo>
                  <a:pt x="1067316" y="2259239"/>
                </a:moveTo>
                <a:lnTo>
                  <a:pt x="1053007" y="2259239"/>
                </a:lnTo>
                <a:lnTo>
                  <a:pt x="1052849" y="2246539"/>
                </a:lnTo>
                <a:lnTo>
                  <a:pt x="1052730" y="2221139"/>
                </a:lnTo>
                <a:lnTo>
                  <a:pt x="1064456" y="2221139"/>
                </a:lnTo>
                <a:lnTo>
                  <a:pt x="1065881" y="2233839"/>
                </a:lnTo>
                <a:lnTo>
                  <a:pt x="1066365" y="2246539"/>
                </a:lnTo>
                <a:lnTo>
                  <a:pt x="1066204" y="2246539"/>
                </a:lnTo>
                <a:lnTo>
                  <a:pt x="1067316" y="2259239"/>
                </a:lnTo>
                <a:close/>
              </a:path>
              <a:path w="3640454" h="4913630">
                <a:moveTo>
                  <a:pt x="1264222" y="2259239"/>
                </a:moveTo>
                <a:lnTo>
                  <a:pt x="1255921" y="2259239"/>
                </a:lnTo>
                <a:lnTo>
                  <a:pt x="1258247" y="2246539"/>
                </a:lnTo>
                <a:lnTo>
                  <a:pt x="1261111" y="2233839"/>
                </a:lnTo>
                <a:lnTo>
                  <a:pt x="1264593" y="2221139"/>
                </a:lnTo>
                <a:lnTo>
                  <a:pt x="1277954" y="2221139"/>
                </a:lnTo>
                <a:lnTo>
                  <a:pt x="1275299" y="2233839"/>
                </a:lnTo>
                <a:lnTo>
                  <a:pt x="1272364" y="2233839"/>
                </a:lnTo>
                <a:lnTo>
                  <a:pt x="1268791" y="2246539"/>
                </a:lnTo>
                <a:lnTo>
                  <a:pt x="1264222" y="2259239"/>
                </a:lnTo>
                <a:close/>
              </a:path>
              <a:path w="3640454" h="4913630">
                <a:moveTo>
                  <a:pt x="1387897" y="2233839"/>
                </a:moveTo>
                <a:lnTo>
                  <a:pt x="1375404" y="2233839"/>
                </a:lnTo>
                <a:lnTo>
                  <a:pt x="1380184" y="2221139"/>
                </a:lnTo>
                <a:lnTo>
                  <a:pt x="1393191" y="2221139"/>
                </a:lnTo>
                <a:lnTo>
                  <a:pt x="1387897" y="2233839"/>
                </a:lnTo>
                <a:close/>
              </a:path>
              <a:path w="3640454" h="4913630">
                <a:moveTo>
                  <a:pt x="1426728" y="2233839"/>
                </a:moveTo>
                <a:lnTo>
                  <a:pt x="1413809" y="2233839"/>
                </a:lnTo>
                <a:lnTo>
                  <a:pt x="1418894" y="2221139"/>
                </a:lnTo>
                <a:lnTo>
                  <a:pt x="1429063" y="2221139"/>
                </a:lnTo>
                <a:lnTo>
                  <a:pt x="1426728" y="2233839"/>
                </a:lnTo>
                <a:close/>
              </a:path>
              <a:path w="3640454" h="4913630">
                <a:moveTo>
                  <a:pt x="1554514" y="2233839"/>
                </a:moveTo>
                <a:lnTo>
                  <a:pt x="1553359" y="2233839"/>
                </a:lnTo>
                <a:lnTo>
                  <a:pt x="1549676" y="2221139"/>
                </a:lnTo>
                <a:lnTo>
                  <a:pt x="1556502" y="2221139"/>
                </a:lnTo>
                <a:lnTo>
                  <a:pt x="1554514" y="2233839"/>
                </a:lnTo>
                <a:close/>
              </a:path>
              <a:path w="3640454" h="4913630">
                <a:moveTo>
                  <a:pt x="1975107" y="2259239"/>
                </a:moveTo>
                <a:lnTo>
                  <a:pt x="1968236" y="2259239"/>
                </a:lnTo>
                <a:lnTo>
                  <a:pt x="1968660" y="2246539"/>
                </a:lnTo>
                <a:lnTo>
                  <a:pt x="1975481" y="2246539"/>
                </a:lnTo>
                <a:lnTo>
                  <a:pt x="1980988" y="2233839"/>
                </a:lnTo>
                <a:lnTo>
                  <a:pt x="1986526" y="2221139"/>
                </a:lnTo>
                <a:lnTo>
                  <a:pt x="1999172" y="2221139"/>
                </a:lnTo>
                <a:lnTo>
                  <a:pt x="1992839" y="2233839"/>
                </a:lnTo>
                <a:lnTo>
                  <a:pt x="1987431" y="2233839"/>
                </a:lnTo>
                <a:lnTo>
                  <a:pt x="1982000" y="2246539"/>
                </a:lnTo>
                <a:lnTo>
                  <a:pt x="1975107" y="2259239"/>
                </a:lnTo>
                <a:close/>
              </a:path>
              <a:path w="3640454" h="4913630">
                <a:moveTo>
                  <a:pt x="39358" y="2246539"/>
                </a:moveTo>
                <a:lnTo>
                  <a:pt x="22461" y="2246539"/>
                </a:lnTo>
                <a:lnTo>
                  <a:pt x="21327" y="2233839"/>
                </a:lnTo>
                <a:lnTo>
                  <a:pt x="38414" y="2233839"/>
                </a:lnTo>
                <a:lnTo>
                  <a:pt x="39358" y="2246539"/>
                </a:lnTo>
                <a:close/>
              </a:path>
              <a:path w="3640454" h="4913630">
                <a:moveTo>
                  <a:pt x="108135" y="2246539"/>
                </a:moveTo>
                <a:lnTo>
                  <a:pt x="92770" y="2246539"/>
                </a:lnTo>
                <a:lnTo>
                  <a:pt x="92477" y="2233839"/>
                </a:lnTo>
                <a:lnTo>
                  <a:pt x="106257" y="2233839"/>
                </a:lnTo>
                <a:lnTo>
                  <a:pt x="108135" y="2246539"/>
                </a:lnTo>
                <a:close/>
              </a:path>
              <a:path w="3640454" h="4913630">
                <a:moveTo>
                  <a:pt x="230177" y="2246539"/>
                </a:moveTo>
                <a:lnTo>
                  <a:pt x="218112" y="2246539"/>
                </a:lnTo>
                <a:lnTo>
                  <a:pt x="216580" y="2233839"/>
                </a:lnTo>
                <a:lnTo>
                  <a:pt x="230921" y="2233839"/>
                </a:lnTo>
                <a:lnTo>
                  <a:pt x="230177" y="2246539"/>
                </a:lnTo>
                <a:close/>
              </a:path>
              <a:path w="3640454" h="4913630">
                <a:moveTo>
                  <a:pt x="297606" y="2246539"/>
                </a:moveTo>
                <a:lnTo>
                  <a:pt x="285636" y="2246539"/>
                </a:lnTo>
                <a:lnTo>
                  <a:pt x="292316" y="2233839"/>
                </a:lnTo>
                <a:lnTo>
                  <a:pt x="295808" y="2233839"/>
                </a:lnTo>
                <a:lnTo>
                  <a:pt x="297606" y="2246539"/>
                </a:lnTo>
                <a:close/>
              </a:path>
              <a:path w="3640454" h="4913630">
                <a:moveTo>
                  <a:pt x="454330" y="2259239"/>
                </a:moveTo>
                <a:lnTo>
                  <a:pt x="437791" y="2259239"/>
                </a:lnTo>
                <a:lnTo>
                  <a:pt x="435506" y="2246539"/>
                </a:lnTo>
                <a:lnTo>
                  <a:pt x="433862" y="2246539"/>
                </a:lnTo>
                <a:lnTo>
                  <a:pt x="437359" y="2233839"/>
                </a:lnTo>
                <a:lnTo>
                  <a:pt x="447404" y="2233839"/>
                </a:lnTo>
                <a:lnTo>
                  <a:pt x="451493" y="2246539"/>
                </a:lnTo>
                <a:lnTo>
                  <a:pt x="454330" y="2259239"/>
                </a:lnTo>
                <a:close/>
              </a:path>
              <a:path w="3640454" h="4913630">
                <a:moveTo>
                  <a:pt x="518843" y="2246539"/>
                </a:moveTo>
                <a:lnTo>
                  <a:pt x="515669" y="2233839"/>
                </a:lnTo>
                <a:lnTo>
                  <a:pt x="527242" y="2233839"/>
                </a:lnTo>
                <a:lnTo>
                  <a:pt x="518843" y="2246539"/>
                </a:lnTo>
                <a:close/>
              </a:path>
              <a:path w="3640454" h="4913630">
                <a:moveTo>
                  <a:pt x="719841" y="2246539"/>
                </a:moveTo>
                <a:lnTo>
                  <a:pt x="707755" y="2246539"/>
                </a:lnTo>
                <a:lnTo>
                  <a:pt x="704774" y="2233839"/>
                </a:lnTo>
                <a:lnTo>
                  <a:pt x="718025" y="2233839"/>
                </a:lnTo>
                <a:lnTo>
                  <a:pt x="719841" y="2246539"/>
                </a:lnTo>
                <a:close/>
              </a:path>
              <a:path w="3640454" h="4913630">
                <a:moveTo>
                  <a:pt x="804091" y="2246539"/>
                </a:moveTo>
                <a:lnTo>
                  <a:pt x="800961" y="2233839"/>
                </a:lnTo>
                <a:lnTo>
                  <a:pt x="812298" y="2233839"/>
                </a:lnTo>
                <a:lnTo>
                  <a:pt x="804091" y="2246539"/>
                </a:lnTo>
                <a:close/>
              </a:path>
              <a:path w="3640454" h="4913630">
                <a:moveTo>
                  <a:pt x="992247" y="2259239"/>
                </a:moveTo>
                <a:lnTo>
                  <a:pt x="978750" y="2259239"/>
                </a:lnTo>
                <a:lnTo>
                  <a:pt x="978021" y="2246539"/>
                </a:lnTo>
                <a:lnTo>
                  <a:pt x="983898" y="2246539"/>
                </a:lnTo>
                <a:lnTo>
                  <a:pt x="988001" y="2233839"/>
                </a:lnTo>
                <a:lnTo>
                  <a:pt x="990232" y="2246539"/>
                </a:lnTo>
                <a:lnTo>
                  <a:pt x="992247" y="2259239"/>
                </a:lnTo>
                <a:close/>
              </a:path>
              <a:path w="3640454" h="4913630">
                <a:moveTo>
                  <a:pt x="1373294" y="2259239"/>
                </a:moveTo>
                <a:lnTo>
                  <a:pt x="1362721" y="2259239"/>
                </a:lnTo>
                <a:lnTo>
                  <a:pt x="1364048" y="2246539"/>
                </a:lnTo>
                <a:lnTo>
                  <a:pt x="1370675" y="2233839"/>
                </a:lnTo>
                <a:lnTo>
                  <a:pt x="1383717" y="2233839"/>
                </a:lnTo>
                <a:lnTo>
                  <a:pt x="1379496" y="2246539"/>
                </a:lnTo>
                <a:lnTo>
                  <a:pt x="1373294" y="2259239"/>
                </a:lnTo>
                <a:close/>
              </a:path>
              <a:path w="3640454" h="4913630">
                <a:moveTo>
                  <a:pt x="1409984" y="2259239"/>
                </a:moveTo>
                <a:lnTo>
                  <a:pt x="1395748" y="2259239"/>
                </a:lnTo>
                <a:lnTo>
                  <a:pt x="1399724" y="2246539"/>
                </a:lnTo>
                <a:lnTo>
                  <a:pt x="1403085" y="2246539"/>
                </a:lnTo>
                <a:lnTo>
                  <a:pt x="1410033" y="2233839"/>
                </a:lnTo>
                <a:lnTo>
                  <a:pt x="1421251" y="2233839"/>
                </a:lnTo>
                <a:lnTo>
                  <a:pt x="1415660" y="2246539"/>
                </a:lnTo>
                <a:lnTo>
                  <a:pt x="1409984" y="2259239"/>
                </a:lnTo>
                <a:close/>
              </a:path>
              <a:path w="3640454" h="4913630">
                <a:moveTo>
                  <a:pt x="1448680" y="2259239"/>
                </a:moveTo>
                <a:lnTo>
                  <a:pt x="1433862" y="2259239"/>
                </a:lnTo>
                <a:lnTo>
                  <a:pt x="1439605" y="2246539"/>
                </a:lnTo>
                <a:lnTo>
                  <a:pt x="1445803" y="2233839"/>
                </a:lnTo>
                <a:lnTo>
                  <a:pt x="1459863" y="2233839"/>
                </a:lnTo>
                <a:lnTo>
                  <a:pt x="1454557" y="2246539"/>
                </a:lnTo>
                <a:lnTo>
                  <a:pt x="1448680" y="2259239"/>
                </a:lnTo>
                <a:close/>
              </a:path>
              <a:path w="3640454" h="4913630">
                <a:moveTo>
                  <a:pt x="1595520" y="2246539"/>
                </a:moveTo>
                <a:lnTo>
                  <a:pt x="1586662" y="2246539"/>
                </a:lnTo>
                <a:lnTo>
                  <a:pt x="1592259" y="2233839"/>
                </a:lnTo>
                <a:lnTo>
                  <a:pt x="1606660" y="2233839"/>
                </a:lnTo>
                <a:lnTo>
                  <a:pt x="1595520" y="2246539"/>
                </a:lnTo>
                <a:close/>
              </a:path>
              <a:path w="3640454" h="4913630">
                <a:moveTo>
                  <a:pt x="1872378" y="2271939"/>
                </a:moveTo>
                <a:lnTo>
                  <a:pt x="1867337" y="2271939"/>
                </a:lnTo>
                <a:lnTo>
                  <a:pt x="1873768" y="2259239"/>
                </a:lnTo>
                <a:lnTo>
                  <a:pt x="1879386" y="2246539"/>
                </a:lnTo>
                <a:lnTo>
                  <a:pt x="1885047" y="2246539"/>
                </a:lnTo>
                <a:lnTo>
                  <a:pt x="1892097" y="2233839"/>
                </a:lnTo>
                <a:lnTo>
                  <a:pt x="1899159" y="2233839"/>
                </a:lnTo>
                <a:lnTo>
                  <a:pt x="1892960" y="2246539"/>
                </a:lnTo>
                <a:lnTo>
                  <a:pt x="1886808" y="2259239"/>
                </a:lnTo>
                <a:lnTo>
                  <a:pt x="1880026" y="2259239"/>
                </a:lnTo>
                <a:lnTo>
                  <a:pt x="1872378" y="2271939"/>
                </a:lnTo>
                <a:close/>
              </a:path>
              <a:path w="3640454" h="4913630">
                <a:moveTo>
                  <a:pt x="2177315" y="2246539"/>
                </a:moveTo>
                <a:lnTo>
                  <a:pt x="2175034" y="2233839"/>
                </a:lnTo>
                <a:lnTo>
                  <a:pt x="2179757" y="2233839"/>
                </a:lnTo>
                <a:lnTo>
                  <a:pt x="2177315" y="2246539"/>
                </a:lnTo>
                <a:close/>
              </a:path>
              <a:path w="3640454" h="4913630">
                <a:moveTo>
                  <a:pt x="2536813" y="2271939"/>
                </a:moveTo>
                <a:lnTo>
                  <a:pt x="2528320" y="2271939"/>
                </a:lnTo>
                <a:lnTo>
                  <a:pt x="2532563" y="2259239"/>
                </a:lnTo>
                <a:lnTo>
                  <a:pt x="2540244" y="2246539"/>
                </a:lnTo>
                <a:lnTo>
                  <a:pt x="2549923" y="2233839"/>
                </a:lnTo>
                <a:lnTo>
                  <a:pt x="2560160" y="2233839"/>
                </a:lnTo>
                <a:lnTo>
                  <a:pt x="2552546" y="2246539"/>
                </a:lnTo>
                <a:lnTo>
                  <a:pt x="2544826" y="2259239"/>
                </a:lnTo>
                <a:lnTo>
                  <a:pt x="2536813" y="2271939"/>
                </a:lnTo>
                <a:close/>
              </a:path>
              <a:path w="3640454" h="4913630">
                <a:moveTo>
                  <a:pt x="41285" y="2271939"/>
                </a:moveTo>
                <a:lnTo>
                  <a:pt x="25932" y="2271939"/>
                </a:lnTo>
                <a:lnTo>
                  <a:pt x="24838" y="2259239"/>
                </a:lnTo>
                <a:lnTo>
                  <a:pt x="23579" y="2246539"/>
                </a:lnTo>
                <a:lnTo>
                  <a:pt x="41132" y="2246539"/>
                </a:lnTo>
                <a:lnTo>
                  <a:pt x="41545" y="2259239"/>
                </a:lnTo>
                <a:lnTo>
                  <a:pt x="41285" y="2271939"/>
                </a:lnTo>
                <a:close/>
              </a:path>
              <a:path w="3640454" h="4913630">
                <a:moveTo>
                  <a:pt x="110761" y="2259239"/>
                </a:moveTo>
                <a:lnTo>
                  <a:pt x="95567" y="2259239"/>
                </a:lnTo>
                <a:lnTo>
                  <a:pt x="93923" y="2246539"/>
                </a:lnTo>
                <a:lnTo>
                  <a:pt x="109636" y="2246539"/>
                </a:lnTo>
                <a:lnTo>
                  <a:pt x="110761" y="2259239"/>
                </a:lnTo>
                <a:close/>
              </a:path>
              <a:path w="3640454" h="4913630">
                <a:moveTo>
                  <a:pt x="175622" y="2259239"/>
                </a:moveTo>
                <a:lnTo>
                  <a:pt x="159248" y="2259239"/>
                </a:lnTo>
                <a:lnTo>
                  <a:pt x="157212" y="2246539"/>
                </a:lnTo>
                <a:lnTo>
                  <a:pt x="174534" y="2246539"/>
                </a:lnTo>
                <a:lnTo>
                  <a:pt x="175622" y="2259239"/>
                </a:lnTo>
                <a:close/>
              </a:path>
              <a:path w="3640454" h="4913630">
                <a:moveTo>
                  <a:pt x="303262" y="2259239"/>
                </a:moveTo>
                <a:lnTo>
                  <a:pt x="286456" y="2259239"/>
                </a:lnTo>
                <a:lnTo>
                  <a:pt x="285125" y="2246539"/>
                </a:lnTo>
                <a:lnTo>
                  <a:pt x="300747" y="2246539"/>
                </a:lnTo>
                <a:lnTo>
                  <a:pt x="303262" y="2259239"/>
                </a:lnTo>
                <a:close/>
              </a:path>
              <a:path w="3640454" h="4913630">
                <a:moveTo>
                  <a:pt x="372400" y="2259239"/>
                </a:moveTo>
                <a:lnTo>
                  <a:pt x="361169" y="2259239"/>
                </a:lnTo>
                <a:lnTo>
                  <a:pt x="369154" y="2246539"/>
                </a:lnTo>
                <a:lnTo>
                  <a:pt x="372400" y="2259239"/>
                </a:lnTo>
                <a:close/>
              </a:path>
              <a:path w="3640454" h="4913630">
                <a:moveTo>
                  <a:pt x="1125889" y="2259239"/>
                </a:moveTo>
                <a:lnTo>
                  <a:pt x="1120035" y="2259239"/>
                </a:lnTo>
                <a:lnTo>
                  <a:pt x="1117308" y="2246539"/>
                </a:lnTo>
                <a:lnTo>
                  <a:pt x="1127954" y="2246539"/>
                </a:lnTo>
                <a:lnTo>
                  <a:pt x="1125889" y="2259239"/>
                </a:lnTo>
                <a:close/>
              </a:path>
              <a:path w="3640454" h="4913630">
                <a:moveTo>
                  <a:pt x="1222613" y="2259239"/>
                </a:moveTo>
                <a:lnTo>
                  <a:pt x="1219450" y="2259239"/>
                </a:lnTo>
                <a:lnTo>
                  <a:pt x="1215296" y="2246539"/>
                </a:lnTo>
                <a:lnTo>
                  <a:pt x="1224920" y="2246539"/>
                </a:lnTo>
                <a:lnTo>
                  <a:pt x="1222613" y="2259239"/>
                </a:lnTo>
                <a:close/>
              </a:path>
              <a:path w="3640454" h="4913630">
                <a:moveTo>
                  <a:pt x="1481257" y="2271939"/>
                </a:moveTo>
                <a:lnTo>
                  <a:pt x="1467748" y="2271939"/>
                </a:lnTo>
                <a:lnTo>
                  <a:pt x="1473264" y="2259239"/>
                </a:lnTo>
                <a:lnTo>
                  <a:pt x="1479195" y="2246539"/>
                </a:lnTo>
                <a:lnTo>
                  <a:pt x="1492641" y="2246539"/>
                </a:lnTo>
                <a:lnTo>
                  <a:pt x="1486503" y="2259239"/>
                </a:lnTo>
                <a:lnTo>
                  <a:pt x="1481257" y="2271939"/>
                </a:lnTo>
                <a:close/>
              </a:path>
              <a:path w="3640454" h="4913630">
                <a:moveTo>
                  <a:pt x="1633153" y="2284639"/>
                </a:moveTo>
                <a:lnTo>
                  <a:pt x="1626568" y="2284639"/>
                </a:lnTo>
                <a:lnTo>
                  <a:pt x="1626270" y="2271939"/>
                </a:lnTo>
                <a:lnTo>
                  <a:pt x="1633033" y="2271939"/>
                </a:lnTo>
                <a:lnTo>
                  <a:pt x="1638681" y="2259239"/>
                </a:lnTo>
                <a:lnTo>
                  <a:pt x="1644373" y="2246539"/>
                </a:lnTo>
                <a:lnTo>
                  <a:pt x="1658742" y="2246539"/>
                </a:lnTo>
                <a:lnTo>
                  <a:pt x="1651666" y="2259239"/>
                </a:lnTo>
                <a:lnTo>
                  <a:pt x="1645830" y="2259239"/>
                </a:lnTo>
                <a:lnTo>
                  <a:pt x="1639940" y="2271939"/>
                </a:lnTo>
                <a:lnTo>
                  <a:pt x="1633153" y="2284639"/>
                </a:lnTo>
                <a:close/>
              </a:path>
              <a:path w="3640454" h="4913630">
                <a:moveTo>
                  <a:pt x="1774862" y="2297339"/>
                </a:moveTo>
                <a:lnTo>
                  <a:pt x="1766873" y="2297339"/>
                </a:lnTo>
                <a:lnTo>
                  <a:pt x="1765985" y="2284639"/>
                </a:lnTo>
                <a:lnTo>
                  <a:pt x="1772892" y="2271939"/>
                </a:lnTo>
                <a:lnTo>
                  <a:pt x="1778600" y="2271939"/>
                </a:lnTo>
                <a:lnTo>
                  <a:pt x="1784701" y="2259239"/>
                </a:lnTo>
                <a:lnTo>
                  <a:pt x="1791416" y="2246539"/>
                </a:lnTo>
                <a:lnTo>
                  <a:pt x="1797621" y="2246539"/>
                </a:lnTo>
                <a:lnTo>
                  <a:pt x="1798574" y="2259239"/>
                </a:lnTo>
                <a:lnTo>
                  <a:pt x="1798124" y="2259239"/>
                </a:lnTo>
                <a:lnTo>
                  <a:pt x="1786252" y="2271939"/>
                </a:lnTo>
                <a:lnTo>
                  <a:pt x="1780577" y="2284639"/>
                </a:lnTo>
                <a:lnTo>
                  <a:pt x="1774862" y="2297339"/>
                </a:lnTo>
                <a:close/>
              </a:path>
              <a:path w="3640454" h="4913630">
                <a:moveTo>
                  <a:pt x="2428044" y="2297339"/>
                </a:moveTo>
                <a:lnTo>
                  <a:pt x="2429862" y="2284639"/>
                </a:lnTo>
                <a:lnTo>
                  <a:pt x="2435967" y="2271939"/>
                </a:lnTo>
                <a:lnTo>
                  <a:pt x="2445145" y="2259239"/>
                </a:lnTo>
                <a:lnTo>
                  <a:pt x="2456181" y="2246539"/>
                </a:lnTo>
                <a:lnTo>
                  <a:pt x="2450570" y="2259239"/>
                </a:lnTo>
                <a:lnTo>
                  <a:pt x="2444034" y="2271939"/>
                </a:lnTo>
                <a:lnTo>
                  <a:pt x="2436537" y="2284639"/>
                </a:lnTo>
                <a:lnTo>
                  <a:pt x="2428044" y="2297339"/>
                </a:lnTo>
                <a:close/>
              </a:path>
              <a:path w="3640454" h="4913630">
                <a:moveTo>
                  <a:pt x="2901403" y="2310039"/>
                </a:moveTo>
                <a:lnTo>
                  <a:pt x="2907628" y="2284639"/>
                </a:lnTo>
                <a:lnTo>
                  <a:pt x="2916573" y="2271939"/>
                </a:lnTo>
                <a:lnTo>
                  <a:pt x="2928124" y="2259239"/>
                </a:lnTo>
                <a:lnTo>
                  <a:pt x="2942170" y="2246539"/>
                </a:lnTo>
                <a:lnTo>
                  <a:pt x="2944928" y="2246539"/>
                </a:lnTo>
                <a:lnTo>
                  <a:pt x="2901403" y="2310039"/>
                </a:lnTo>
                <a:close/>
              </a:path>
              <a:path w="3640454" h="4913630">
                <a:moveTo>
                  <a:pt x="110266" y="2271939"/>
                </a:moveTo>
                <a:lnTo>
                  <a:pt x="98256" y="2271939"/>
                </a:lnTo>
                <a:lnTo>
                  <a:pt x="97328" y="2259239"/>
                </a:lnTo>
                <a:lnTo>
                  <a:pt x="111960" y="2259239"/>
                </a:lnTo>
                <a:lnTo>
                  <a:pt x="110266" y="2271939"/>
                </a:lnTo>
                <a:close/>
              </a:path>
              <a:path w="3640454" h="4913630">
                <a:moveTo>
                  <a:pt x="306866" y="2271939"/>
                </a:moveTo>
                <a:lnTo>
                  <a:pt x="291225" y="2271939"/>
                </a:lnTo>
                <a:lnTo>
                  <a:pt x="288615" y="2259239"/>
                </a:lnTo>
                <a:lnTo>
                  <a:pt x="305264" y="2259239"/>
                </a:lnTo>
                <a:lnTo>
                  <a:pt x="306866" y="2271939"/>
                </a:lnTo>
                <a:close/>
              </a:path>
              <a:path w="3640454" h="4913630">
                <a:moveTo>
                  <a:pt x="378883" y="2271939"/>
                </a:moveTo>
                <a:lnTo>
                  <a:pt x="362674" y="2271939"/>
                </a:lnTo>
                <a:lnTo>
                  <a:pt x="360771" y="2259239"/>
                </a:lnTo>
                <a:lnTo>
                  <a:pt x="376380" y="2259239"/>
                </a:lnTo>
                <a:lnTo>
                  <a:pt x="378883" y="2271939"/>
                </a:lnTo>
                <a:close/>
              </a:path>
              <a:path w="3640454" h="4913630">
                <a:moveTo>
                  <a:pt x="459661" y="2271939"/>
                </a:moveTo>
                <a:lnTo>
                  <a:pt x="442897" y="2271939"/>
                </a:lnTo>
                <a:lnTo>
                  <a:pt x="440266" y="2259239"/>
                </a:lnTo>
                <a:lnTo>
                  <a:pt x="457059" y="2259239"/>
                </a:lnTo>
                <a:lnTo>
                  <a:pt x="459661" y="2271939"/>
                </a:lnTo>
                <a:close/>
              </a:path>
              <a:path w="3640454" h="4913630">
                <a:moveTo>
                  <a:pt x="912332" y="2271939"/>
                </a:moveTo>
                <a:lnTo>
                  <a:pt x="898232" y="2271939"/>
                </a:lnTo>
                <a:lnTo>
                  <a:pt x="897790" y="2259239"/>
                </a:lnTo>
                <a:lnTo>
                  <a:pt x="911177" y="2259239"/>
                </a:lnTo>
                <a:lnTo>
                  <a:pt x="912332" y="2271939"/>
                </a:lnTo>
                <a:close/>
              </a:path>
              <a:path w="3640454" h="4913630">
                <a:moveTo>
                  <a:pt x="993056" y="2284639"/>
                </a:moveTo>
                <a:lnTo>
                  <a:pt x="981724" y="2284639"/>
                </a:lnTo>
                <a:lnTo>
                  <a:pt x="980601" y="2271939"/>
                </a:lnTo>
                <a:lnTo>
                  <a:pt x="979610" y="2259239"/>
                </a:lnTo>
                <a:lnTo>
                  <a:pt x="993182" y="2259239"/>
                </a:lnTo>
                <a:lnTo>
                  <a:pt x="994300" y="2271939"/>
                </a:lnTo>
                <a:lnTo>
                  <a:pt x="994080" y="2271939"/>
                </a:lnTo>
                <a:lnTo>
                  <a:pt x="993056" y="2284639"/>
                </a:lnTo>
                <a:close/>
              </a:path>
              <a:path w="3640454" h="4913630">
                <a:moveTo>
                  <a:pt x="1064143" y="2271939"/>
                </a:moveTo>
                <a:lnTo>
                  <a:pt x="1055285" y="2271939"/>
                </a:lnTo>
                <a:lnTo>
                  <a:pt x="1053306" y="2259239"/>
                </a:lnTo>
                <a:lnTo>
                  <a:pt x="1065227" y="2259239"/>
                </a:lnTo>
                <a:lnTo>
                  <a:pt x="1064143" y="2271939"/>
                </a:lnTo>
                <a:close/>
              </a:path>
              <a:path w="3640454" h="4913630">
                <a:moveTo>
                  <a:pt x="1435217" y="2271939"/>
                </a:moveTo>
                <a:lnTo>
                  <a:pt x="1427091" y="2271939"/>
                </a:lnTo>
                <a:lnTo>
                  <a:pt x="1428587" y="2259239"/>
                </a:lnTo>
                <a:lnTo>
                  <a:pt x="1442233" y="2259239"/>
                </a:lnTo>
                <a:lnTo>
                  <a:pt x="1435217" y="2271939"/>
                </a:lnTo>
                <a:close/>
              </a:path>
              <a:path w="3640454" h="4913630">
                <a:moveTo>
                  <a:pt x="1507742" y="2297339"/>
                </a:moveTo>
                <a:lnTo>
                  <a:pt x="1496908" y="2297339"/>
                </a:lnTo>
                <a:lnTo>
                  <a:pt x="1502098" y="2284639"/>
                </a:lnTo>
                <a:lnTo>
                  <a:pt x="1507968" y="2271939"/>
                </a:lnTo>
                <a:lnTo>
                  <a:pt x="1514473" y="2271939"/>
                </a:lnTo>
                <a:lnTo>
                  <a:pt x="1521567" y="2259239"/>
                </a:lnTo>
                <a:lnTo>
                  <a:pt x="1527602" y="2259239"/>
                </a:lnTo>
                <a:lnTo>
                  <a:pt x="1524466" y="2271939"/>
                </a:lnTo>
                <a:lnTo>
                  <a:pt x="1516624" y="2284639"/>
                </a:lnTo>
                <a:lnTo>
                  <a:pt x="1507742" y="2297339"/>
                </a:lnTo>
                <a:close/>
              </a:path>
              <a:path w="3640454" h="4913630">
                <a:moveTo>
                  <a:pt x="2328823" y="2310039"/>
                </a:moveTo>
                <a:lnTo>
                  <a:pt x="2324332" y="2310039"/>
                </a:lnTo>
                <a:lnTo>
                  <a:pt x="2322881" y="2297339"/>
                </a:lnTo>
                <a:lnTo>
                  <a:pt x="2330517" y="2284639"/>
                </a:lnTo>
                <a:lnTo>
                  <a:pt x="2336966" y="2284639"/>
                </a:lnTo>
                <a:lnTo>
                  <a:pt x="2343478" y="2271939"/>
                </a:lnTo>
                <a:lnTo>
                  <a:pt x="2351121" y="2259239"/>
                </a:lnTo>
                <a:lnTo>
                  <a:pt x="2355589" y="2259239"/>
                </a:lnTo>
                <a:lnTo>
                  <a:pt x="2349590" y="2271939"/>
                </a:lnTo>
                <a:lnTo>
                  <a:pt x="2343171" y="2284639"/>
                </a:lnTo>
                <a:lnTo>
                  <a:pt x="2336269" y="2297339"/>
                </a:lnTo>
                <a:lnTo>
                  <a:pt x="2328823" y="2310039"/>
                </a:lnTo>
                <a:close/>
              </a:path>
              <a:path w="3640454" h="4913630">
                <a:moveTo>
                  <a:pt x="2820007" y="2310039"/>
                </a:moveTo>
                <a:lnTo>
                  <a:pt x="2824944" y="2297339"/>
                </a:lnTo>
                <a:lnTo>
                  <a:pt x="2831371" y="2284639"/>
                </a:lnTo>
                <a:lnTo>
                  <a:pt x="2838888" y="2271939"/>
                </a:lnTo>
                <a:lnTo>
                  <a:pt x="2847093" y="2259239"/>
                </a:lnTo>
                <a:lnTo>
                  <a:pt x="2842016" y="2271939"/>
                </a:lnTo>
                <a:lnTo>
                  <a:pt x="2835727" y="2284639"/>
                </a:lnTo>
                <a:lnTo>
                  <a:pt x="2828350" y="2297339"/>
                </a:lnTo>
                <a:lnTo>
                  <a:pt x="2820007" y="2310039"/>
                </a:lnTo>
                <a:close/>
              </a:path>
              <a:path w="3640454" h="4913630">
                <a:moveTo>
                  <a:pt x="245399" y="2284639"/>
                </a:moveTo>
                <a:lnTo>
                  <a:pt x="231075" y="2284639"/>
                </a:lnTo>
                <a:lnTo>
                  <a:pt x="230079" y="2271939"/>
                </a:lnTo>
                <a:lnTo>
                  <a:pt x="244187" y="2271939"/>
                </a:lnTo>
                <a:lnTo>
                  <a:pt x="245399" y="2284639"/>
                </a:lnTo>
                <a:close/>
              </a:path>
              <a:path w="3640454" h="4913630">
                <a:moveTo>
                  <a:pt x="298663" y="2284639"/>
                </a:moveTo>
                <a:lnTo>
                  <a:pt x="295196" y="2284639"/>
                </a:lnTo>
                <a:lnTo>
                  <a:pt x="293908" y="2271939"/>
                </a:lnTo>
                <a:lnTo>
                  <a:pt x="306407" y="2271939"/>
                </a:lnTo>
                <a:lnTo>
                  <a:pt x="298663" y="2284639"/>
                </a:lnTo>
                <a:close/>
              </a:path>
              <a:path w="3640454" h="4913630">
                <a:moveTo>
                  <a:pt x="383558" y="2284639"/>
                </a:moveTo>
                <a:lnTo>
                  <a:pt x="367728" y="2284639"/>
                </a:lnTo>
                <a:lnTo>
                  <a:pt x="364960" y="2271939"/>
                </a:lnTo>
                <a:lnTo>
                  <a:pt x="381275" y="2271939"/>
                </a:lnTo>
                <a:lnTo>
                  <a:pt x="383558" y="2284639"/>
                </a:lnTo>
                <a:close/>
              </a:path>
              <a:path w="3640454" h="4913630">
                <a:moveTo>
                  <a:pt x="450548" y="2284639"/>
                </a:moveTo>
                <a:lnTo>
                  <a:pt x="447319" y="2271939"/>
                </a:lnTo>
                <a:lnTo>
                  <a:pt x="459114" y="2271939"/>
                </a:lnTo>
                <a:lnTo>
                  <a:pt x="450548" y="2284639"/>
                </a:lnTo>
                <a:close/>
              </a:path>
              <a:path w="3640454" h="4913630">
                <a:moveTo>
                  <a:pt x="548512" y="2284639"/>
                </a:moveTo>
                <a:lnTo>
                  <a:pt x="532444" y="2284639"/>
                </a:lnTo>
                <a:lnTo>
                  <a:pt x="530830" y="2271939"/>
                </a:lnTo>
                <a:lnTo>
                  <a:pt x="544569" y="2271939"/>
                </a:lnTo>
                <a:lnTo>
                  <a:pt x="548512" y="2284639"/>
                </a:lnTo>
                <a:close/>
              </a:path>
              <a:path w="3640454" h="4913630">
                <a:moveTo>
                  <a:pt x="824868" y="2284639"/>
                </a:moveTo>
                <a:lnTo>
                  <a:pt x="811870" y="2284639"/>
                </a:lnTo>
                <a:lnTo>
                  <a:pt x="812816" y="2271939"/>
                </a:lnTo>
                <a:lnTo>
                  <a:pt x="823893" y="2271939"/>
                </a:lnTo>
                <a:lnTo>
                  <a:pt x="824868" y="2284639"/>
                </a:lnTo>
                <a:close/>
              </a:path>
              <a:path w="3640454" h="4913630">
                <a:moveTo>
                  <a:pt x="915339" y="2297339"/>
                </a:moveTo>
                <a:lnTo>
                  <a:pt x="901991" y="2297339"/>
                </a:lnTo>
                <a:lnTo>
                  <a:pt x="900925" y="2284639"/>
                </a:lnTo>
                <a:lnTo>
                  <a:pt x="899922" y="2284639"/>
                </a:lnTo>
                <a:lnTo>
                  <a:pt x="899013" y="2271939"/>
                </a:lnTo>
                <a:lnTo>
                  <a:pt x="913370" y="2271939"/>
                </a:lnTo>
                <a:lnTo>
                  <a:pt x="915292" y="2284639"/>
                </a:lnTo>
                <a:lnTo>
                  <a:pt x="915339" y="2297339"/>
                </a:lnTo>
                <a:close/>
              </a:path>
              <a:path w="3640454" h="4913630">
                <a:moveTo>
                  <a:pt x="1468950" y="2284639"/>
                </a:moveTo>
                <a:lnTo>
                  <a:pt x="1461499" y="2284639"/>
                </a:lnTo>
                <a:lnTo>
                  <a:pt x="1461483" y="2271939"/>
                </a:lnTo>
                <a:lnTo>
                  <a:pt x="1475959" y="2271939"/>
                </a:lnTo>
                <a:lnTo>
                  <a:pt x="1468950" y="2284639"/>
                </a:lnTo>
                <a:close/>
              </a:path>
              <a:path w="3640454" h="4913630">
                <a:moveTo>
                  <a:pt x="2127776" y="2322739"/>
                </a:moveTo>
                <a:lnTo>
                  <a:pt x="2120226" y="2322739"/>
                </a:lnTo>
                <a:lnTo>
                  <a:pt x="2119679" y="2310039"/>
                </a:lnTo>
                <a:lnTo>
                  <a:pt x="2126728" y="2310039"/>
                </a:lnTo>
                <a:lnTo>
                  <a:pt x="2133039" y="2297339"/>
                </a:lnTo>
                <a:lnTo>
                  <a:pt x="2140290" y="2284639"/>
                </a:lnTo>
                <a:lnTo>
                  <a:pt x="2149296" y="2271939"/>
                </a:lnTo>
                <a:lnTo>
                  <a:pt x="2150098" y="2271939"/>
                </a:lnTo>
                <a:lnTo>
                  <a:pt x="2151138" y="2284639"/>
                </a:lnTo>
                <a:lnTo>
                  <a:pt x="2145558" y="2284639"/>
                </a:lnTo>
                <a:lnTo>
                  <a:pt x="2139880" y="2297339"/>
                </a:lnTo>
                <a:lnTo>
                  <a:pt x="2133852" y="2310039"/>
                </a:lnTo>
                <a:lnTo>
                  <a:pt x="2127776" y="2322739"/>
                </a:lnTo>
                <a:close/>
              </a:path>
              <a:path w="3640454" h="4913630">
                <a:moveTo>
                  <a:pt x="2223846" y="2310039"/>
                </a:moveTo>
                <a:lnTo>
                  <a:pt x="2228284" y="2297339"/>
                </a:lnTo>
                <a:lnTo>
                  <a:pt x="2234503" y="2284639"/>
                </a:lnTo>
                <a:lnTo>
                  <a:pt x="2242309" y="2284639"/>
                </a:lnTo>
                <a:lnTo>
                  <a:pt x="2251509" y="2271939"/>
                </a:lnTo>
                <a:lnTo>
                  <a:pt x="2246387" y="2284639"/>
                </a:lnTo>
                <a:lnTo>
                  <a:pt x="2240263" y="2297339"/>
                </a:lnTo>
                <a:lnTo>
                  <a:pt x="2232847" y="2297339"/>
                </a:lnTo>
                <a:lnTo>
                  <a:pt x="2223846" y="2310039"/>
                </a:lnTo>
                <a:close/>
              </a:path>
              <a:path w="3640454" h="4913630">
                <a:moveTo>
                  <a:pt x="2709143" y="2322739"/>
                </a:moveTo>
                <a:lnTo>
                  <a:pt x="2712064" y="2310039"/>
                </a:lnTo>
                <a:lnTo>
                  <a:pt x="2718810" y="2297339"/>
                </a:lnTo>
                <a:lnTo>
                  <a:pt x="2727796" y="2284639"/>
                </a:lnTo>
                <a:lnTo>
                  <a:pt x="2737436" y="2271939"/>
                </a:lnTo>
                <a:lnTo>
                  <a:pt x="2731636" y="2284639"/>
                </a:lnTo>
                <a:lnTo>
                  <a:pt x="2724967" y="2297339"/>
                </a:lnTo>
                <a:lnTo>
                  <a:pt x="2717459" y="2310039"/>
                </a:lnTo>
                <a:lnTo>
                  <a:pt x="2709143" y="2322739"/>
                </a:lnTo>
                <a:close/>
              </a:path>
              <a:path w="3640454" h="4913630">
                <a:moveTo>
                  <a:pt x="249736" y="2297339"/>
                </a:moveTo>
                <a:lnTo>
                  <a:pt x="234720" y="2297339"/>
                </a:lnTo>
                <a:lnTo>
                  <a:pt x="232792" y="2284639"/>
                </a:lnTo>
                <a:lnTo>
                  <a:pt x="247599" y="2284639"/>
                </a:lnTo>
                <a:lnTo>
                  <a:pt x="249736" y="2297339"/>
                </a:lnTo>
                <a:close/>
              </a:path>
              <a:path w="3640454" h="4913630">
                <a:moveTo>
                  <a:pt x="382748" y="2297339"/>
                </a:moveTo>
                <a:lnTo>
                  <a:pt x="372780" y="2297339"/>
                </a:lnTo>
                <a:lnTo>
                  <a:pt x="371075" y="2284639"/>
                </a:lnTo>
                <a:lnTo>
                  <a:pt x="384725" y="2284639"/>
                </a:lnTo>
                <a:lnTo>
                  <a:pt x="382748" y="2297339"/>
                </a:lnTo>
                <a:close/>
              </a:path>
              <a:path w="3640454" h="4913630">
                <a:moveTo>
                  <a:pt x="553932" y="2297339"/>
                </a:moveTo>
                <a:lnTo>
                  <a:pt x="537598" y="2297339"/>
                </a:lnTo>
                <a:lnTo>
                  <a:pt x="534892" y="2284639"/>
                </a:lnTo>
                <a:lnTo>
                  <a:pt x="551265" y="2284639"/>
                </a:lnTo>
                <a:lnTo>
                  <a:pt x="553932" y="2297339"/>
                </a:lnTo>
                <a:close/>
              </a:path>
              <a:path w="3640454" h="4913630">
                <a:moveTo>
                  <a:pt x="644083" y="2297339"/>
                </a:moveTo>
                <a:lnTo>
                  <a:pt x="628718" y="2297339"/>
                </a:lnTo>
                <a:lnTo>
                  <a:pt x="627608" y="2284639"/>
                </a:lnTo>
                <a:lnTo>
                  <a:pt x="641568" y="2284639"/>
                </a:lnTo>
                <a:lnTo>
                  <a:pt x="644083" y="2297339"/>
                </a:lnTo>
                <a:close/>
              </a:path>
              <a:path w="3640454" h="4913630">
                <a:moveTo>
                  <a:pt x="742984" y="2322739"/>
                </a:moveTo>
                <a:lnTo>
                  <a:pt x="729880" y="2322739"/>
                </a:lnTo>
                <a:lnTo>
                  <a:pt x="727724" y="2310039"/>
                </a:lnTo>
                <a:lnTo>
                  <a:pt x="725766" y="2310039"/>
                </a:lnTo>
                <a:lnTo>
                  <a:pt x="722388" y="2297339"/>
                </a:lnTo>
                <a:lnTo>
                  <a:pt x="722075" y="2284639"/>
                </a:lnTo>
                <a:lnTo>
                  <a:pt x="735133" y="2284639"/>
                </a:lnTo>
                <a:lnTo>
                  <a:pt x="737322" y="2297339"/>
                </a:lnTo>
                <a:lnTo>
                  <a:pt x="739337" y="2297339"/>
                </a:lnTo>
                <a:lnTo>
                  <a:pt x="741213" y="2310039"/>
                </a:lnTo>
                <a:lnTo>
                  <a:pt x="742984" y="2322739"/>
                </a:lnTo>
                <a:close/>
              </a:path>
              <a:path w="3640454" h="4913630">
                <a:moveTo>
                  <a:pt x="831960" y="2310039"/>
                </a:moveTo>
                <a:lnTo>
                  <a:pt x="816865" y="2310039"/>
                </a:lnTo>
                <a:lnTo>
                  <a:pt x="815111" y="2297339"/>
                </a:lnTo>
                <a:lnTo>
                  <a:pt x="812090" y="2284639"/>
                </a:lnTo>
                <a:lnTo>
                  <a:pt x="826792" y="2284639"/>
                </a:lnTo>
                <a:lnTo>
                  <a:pt x="828617" y="2297339"/>
                </a:lnTo>
                <a:lnTo>
                  <a:pt x="830341" y="2297339"/>
                </a:lnTo>
                <a:lnTo>
                  <a:pt x="831960" y="2310039"/>
                </a:lnTo>
                <a:close/>
              </a:path>
              <a:path w="3640454" h="4913630">
                <a:moveTo>
                  <a:pt x="1117145" y="2335439"/>
                </a:moveTo>
                <a:lnTo>
                  <a:pt x="1105720" y="2335439"/>
                </a:lnTo>
                <a:lnTo>
                  <a:pt x="1104825" y="2322739"/>
                </a:lnTo>
                <a:lnTo>
                  <a:pt x="1105699" y="2322739"/>
                </a:lnTo>
                <a:lnTo>
                  <a:pt x="1111596" y="2297339"/>
                </a:lnTo>
                <a:lnTo>
                  <a:pt x="1112687" y="2284639"/>
                </a:lnTo>
                <a:lnTo>
                  <a:pt x="1122309" y="2297339"/>
                </a:lnTo>
                <a:lnTo>
                  <a:pt x="1120925" y="2310039"/>
                </a:lnTo>
                <a:lnTo>
                  <a:pt x="1119464" y="2322739"/>
                </a:lnTo>
                <a:lnTo>
                  <a:pt x="1117145" y="2335439"/>
                </a:lnTo>
                <a:close/>
              </a:path>
              <a:path w="3640454" h="4913630">
                <a:moveTo>
                  <a:pt x="1168498" y="2310039"/>
                </a:moveTo>
                <a:lnTo>
                  <a:pt x="1156097" y="2310039"/>
                </a:lnTo>
                <a:lnTo>
                  <a:pt x="1158797" y="2297339"/>
                </a:lnTo>
                <a:lnTo>
                  <a:pt x="1161986" y="2284639"/>
                </a:lnTo>
                <a:lnTo>
                  <a:pt x="1172470" y="2284639"/>
                </a:lnTo>
                <a:lnTo>
                  <a:pt x="1170568" y="2297339"/>
                </a:lnTo>
                <a:lnTo>
                  <a:pt x="1168498" y="2310039"/>
                </a:lnTo>
                <a:close/>
              </a:path>
              <a:path w="3640454" h="4913630">
                <a:moveTo>
                  <a:pt x="1201815" y="2322739"/>
                </a:moveTo>
                <a:lnTo>
                  <a:pt x="1187486" y="2322739"/>
                </a:lnTo>
                <a:lnTo>
                  <a:pt x="1190020" y="2310039"/>
                </a:lnTo>
                <a:lnTo>
                  <a:pt x="1193084" y="2310039"/>
                </a:lnTo>
                <a:lnTo>
                  <a:pt x="1196799" y="2297339"/>
                </a:lnTo>
                <a:lnTo>
                  <a:pt x="1201293" y="2284639"/>
                </a:lnTo>
                <a:lnTo>
                  <a:pt x="1211283" y="2284639"/>
                </a:lnTo>
                <a:lnTo>
                  <a:pt x="1210850" y="2297339"/>
                </a:lnTo>
                <a:lnTo>
                  <a:pt x="1208628" y="2297339"/>
                </a:lnTo>
                <a:lnTo>
                  <a:pt x="1205546" y="2310039"/>
                </a:lnTo>
                <a:lnTo>
                  <a:pt x="1201815" y="2322739"/>
                </a:lnTo>
                <a:close/>
              </a:path>
              <a:path w="3640454" h="4913630">
                <a:moveTo>
                  <a:pt x="1283192" y="2297339"/>
                </a:moveTo>
                <a:lnTo>
                  <a:pt x="1268824" y="2297339"/>
                </a:lnTo>
                <a:lnTo>
                  <a:pt x="1275394" y="2284639"/>
                </a:lnTo>
                <a:lnTo>
                  <a:pt x="1283676" y="2284639"/>
                </a:lnTo>
                <a:lnTo>
                  <a:pt x="1283192" y="2297339"/>
                </a:lnTo>
                <a:close/>
              </a:path>
              <a:path w="3640454" h="4913630">
                <a:moveTo>
                  <a:pt x="1299041" y="2322739"/>
                </a:moveTo>
                <a:lnTo>
                  <a:pt x="1283987" y="2322739"/>
                </a:lnTo>
                <a:lnTo>
                  <a:pt x="1288703" y="2310039"/>
                </a:lnTo>
                <a:lnTo>
                  <a:pt x="1294156" y="2310039"/>
                </a:lnTo>
                <a:lnTo>
                  <a:pt x="1300239" y="2297339"/>
                </a:lnTo>
                <a:lnTo>
                  <a:pt x="1306845" y="2284639"/>
                </a:lnTo>
                <a:lnTo>
                  <a:pt x="1315956" y="2284639"/>
                </a:lnTo>
                <a:lnTo>
                  <a:pt x="1314196" y="2297339"/>
                </a:lnTo>
                <a:lnTo>
                  <a:pt x="1309534" y="2297339"/>
                </a:lnTo>
                <a:lnTo>
                  <a:pt x="1304490" y="2310039"/>
                </a:lnTo>
                <a:lnTo>
                  <a:pt x="1299041" y="2322739"/>
                </a:lnTo>
                <a:close/>
              </a:path>
              <a:path w="3640454" h="4913630">
                <a:moveTo>
                  <a:pt x="1321210" y="2335439"/>
                </a:moveTo>
                <a:lnTo>
                  <a:pt x="1315242" y="2335439"/>
                </a:lnTo>
                <a:lnTo>
                  <a:pt x="1312939" y="2322739"/>
                </a:lnTo>
                <a:lnTo>
                  <a:pt x="1314827" y="2322739"/>
                </a:lnTo>
                <a:lnTo>
                  <a:pt x="1320061" y="2310039"/>
                </a:lnTo>
                <a:lnTo>
                  <a:pt x="1325612" y="2310039"/>
                </a:lnTo>
                <a:lnTo>
                  <a:pt x="1331597" y="2297339"/>
                </a:lnTo>
                <a:lnTo>
                  <a:pt x="1338135" y="2284639"/>
                </a:lnTo>
                <a:lnTo>
                  <a:pt x="1343975" y="2284639"/>
                </a:lnTo>
                <a:lnTo>
                  <a:pt x="1345617" y="2297339"/>
                </a:lnTo>
                <a:lnTo>
                  <a:pt x="1340585" y="2297339"/>
                </a:lnTo>
                <a:lnTo>
                  <a:pt x="1334903" y="2310039"/>
                </a:lnTo>
                <a:lnTo>
                  <a:pt x="1328388" y="2322739"/>
                </a:lnTo>
                <a:lnTo>
                  <a:pt x="1321210" y="2335439"/>
                </a:lnTo>
                <a:close/>
              </a:path>
              <a:path w="3640454" h="4913630">
                <a:moveTo>
                  <a:pt x="1547566" y="2322739"/>
                </a:moveTo>
                <a:lnTo>
                  <a:pt x="1533664" y="2322739"/>
                </a:lnTo>
                <a:lnTo>
                  <a:pt x="1539014" y="2310039"/>
                </a:lnTo>
                <a:lnTo>
                  <a:pt x="1544760" y="2297339"/>
                </a:lnTo>
                <a:lnTo>
                  <a:pt x="1551032" y="2297339"/>
                </a:lnTo>
                <a:lnTo>
                  <a:pt x="1557957" y="2284639"/>
                </a:lnTo>
                <a:lnTo>
                  <a:pt x="1565052" y="2284639"/>
                </a:lnTo>
                <a:lnTo>
                  <a:pt x="1559627" y="2297339"/>
                </a:lnTo>
                <a:lnTo>
                  <a:pt x="1553838" y="2310039"/>
                </a:lnTo>
                <a:lnTo>
                  <a:pt x="1547566" y="2322739"/>
                </a:lnTo>
                <a:close/>
              </a:path>
              <a:path w="3640454" h="4913630">
                <a:moveTo>
                  <a:pt x="1687370" y="2310039"/>
                </a:moveTo>
                <a:lnTo>
                  <a:pt x="1675124" y="2310039"/>
                </a:lnTo>
                <a:lnTo>
                  <a:pt x="1680640" y="2297339"/>
                </a:lnTo>
                <a:lnTo>
                  <a:pt x="1686556" y="2284639"/>
                </a:lnTo>
                <a:lnTo>
                  <a:pt x="1698138" y="2284639"/>
                </a:lnTo>
                <a:lnTo>
                  <a:pt x="1692145" y="2297339"/>
                </a:lnTo>
                <a:lnTo>
                  <a:pt x="1687370" y="2310039"/>
                </a:lnTo>
                <a:close/>
              </a:path>
              <a:path w="3640454" h="4913630">
                <a:moveTo>
                  <a:pt x="2025548" y="2322739"/>
                </a:moveTo>
                <a:lnTo>
                  <a:pt x="2017668" y="2322739"/>
                </a:lnTo>
                <a:lnTo>
                  <a:pt x="2024534" y="2310039"/>
                </a:lnTo>
                <a:lnTo>
                  <a:pt x="2029820" y="2297339"/>
                </a:lnTo>
                <a:lnTo>
                  <a:pt x="2035139" y="2297339"/>
                </a:lnTo>
                <a:lnTo>
                  <a:pt x="2042075" y="2284639"/>
                </a:lnTo>
                <a:lnTo>
                  <a:pt x="2048291" y="2284639"/>
                </a:lnTo>
                <a:lnTo>
                  <a:pt x="2037295" y="2310039"/>
                </a:lnTo>
                <a:lnTo>
                  <a:pt x="2032200" y="2310039"/>
                </a:lnTo>
                <a:lnTo>
                  <a:pt x="2025548" y="2322739"/>
                </a:lnTo>
                <a:close/>
              </a:path>
              <a:path w="3640454" h="4913630">
                <a:moveTo>
                  <a:pt x="2591278" y="2335439"/>
                </a:moveTo>
                <a:lnTo>
                  <a:pt x="2585695" y="2335439"/>
                </a:lnTo>
                <a:lnTo>
                  <a:pt x="2604619" y="2297339"/>
                </a:lnTo>
                <a:lnTo>
                  <a:pt x="2611513" y="2284639"/>
                </a:lnTo>
                <a:lnTo>
                  <a:pt x="2616328" y="2284639"/>
                </a:lnTo>
                <a:lnTo>
                  <a:pt x="2617301" y="2297339"/>
                </a:lnTo>
                <a:lnTo>
                  <a:pt x="2616486" y="2297339"/>
                </a:lnTo>
                <a:lnTo>
                  <a:pt x="2609896" y="2310039"/>
                </a:lnTo>
                <a:lnTo>
                  <a:pt x="2604146" y="2310039"/>
                </a:lnTo>
                <a:lnTo>
                  <a:pt x="2598368" y="2322739"/>
                </a:lnTo>
                <a:lnTo>
                  <a:pt x="2591278" y="2335439"/>
                </a:lnTo>
                <a:close/>
              </a:path>
              <a:path w="3640454" h="4913630">
                <a:moveTo>
                  <a:pt x="2923791" y="2360839"/>
                </a:moveTo>
                <a:lnTo>
                  <a:pt x="2928843" y="2335439"/>
                </a:lnTo>
                <a:lnTo>
                  <a:pt x="2936270" y="2322739"/>
                </a:lnTo>
                <a:lnTo>
                  <a:pt x="2945936" y="2310039"/>
                </a:lnTo>
                <a:lnTo>
                  <a:pt x="2957710" y="2284639"/>
                </a:lnTo>
                <a:lnTo>
                  <a:pt x="2951090" y="2310039"/>
                </a:lnTo>
                <a:lnTo>
                  <a:pt x="2943095" y="2322739"/>
                </a:lnTo>
                <a:lnTo>
                  <a:pt x="2933928" y="2335439"/>
                </a:lnTo>
                <a:lnTo>
                  <a:pt x="2923791" y="2360839"/>
                </a:lnTo>
                <a:close/>
              </a:path>
              <a:path w="3640454" h="4913630">
                <a:moveTo>
                  <a:pt x="46651" y="2322739"/>
                </a:moveTo>
                <a:lnTo>
                  <a:pt x="30256" y="2322739"/>
                </a:lnTo>
                <a:lnTo>
                  <a:pt x="29850" y="2310039"/>
                </a:lnTo>
                <a:lnTo>
                  <a:pt x="29639" y="2310039"/>
                </a:lnTo>
                <a:lnTo>
                  <a:pt x="29574" y="2297339"/>
                </a:lnTo>
                <a:lnTo>
                  <a:pt x="44502" y="2297339"/>
                </a:lnTo>
                <a:lnTo>
                  <a:pt x="45939" y="2310039"/>
                </a:lnTo>
                <a:lnTo>
                  <a:pt x="46651" y="2322739"/>
                </a:lnTo>
                <a:close/>
              </a:path>
              <a:path w="3640454" h="4913630">
                <a:moveTo>
                  <a:pt x="123630" y="2335439"/>
                </a:moveTo>
                <a:lnTo>
                  <a:pt x="107946" y="2335439"/>
                </a:lnTo>
                <a:lnTo>
                  <a:pt x="106024" y="2322739"/>
                </a:lnTo>
                <a:lnTo>
                  <a:pt x="104718" y="2310039"/>
                </a:lnTo>
                <a:lnTo>
                  <a:pt x="103656" y="2297339"/>
                </a:lnTo>
                <a:lnTo>
                  <a:pt x="119137" y="2297339"/>
                </a:lnTo>
                <a:lnTo>
                  <a:pt x="121295" y="2310039"/>
                </a:lnTo>
                <a:lnTo>
                  <a:pt x="122127" y="2322739"/>
                </a:lnTo>
                <a:lnTo>
                  <a:pt x="123630" y="2335439"/>
                </a:lnTo>
                <a:close/>
              </a:path>
              <a:path w="3640454" h="4913630">
                <a:moveTo>
                  <a:pt x="192990" y="2335439"/>
                </a:moveTo>
                <a:lnTo>
                  <a:pt x="179107" y="2335439"/>
                </a:lnTo>
                <a:lnTo>
                  <a:pt x="175665" y="2322739"/>
                </a:lnTo>
                <a:lnTo>
                  <a:pt x="173921" y="2310039"/>
                </a:lnTo>
                <a:lnTo>
                  <a:pt x="171665" y="2297339"/>
                </a:lnTo>
                <a:lnTo>
                  <a:pt x="185838" y="2297339"/>
                </a:lnTo>
                <a:lnTo>
                  <a:pt x="189303" y="2310039"/>
                </a:lnTo>
                <a:lnTo>
                  <a:pt x="191063" y="2322739"/>
                </a:lnTo>
                <a:lnTo>
                  <a:pt x="192509" y="2322739"/>
                </a:lnTo>
                <a:lnTo>
                  <a:pt x="192990" y="2335439"/>
                </a:lnTo>
                <a:close/>
              </a:path>
              <a:path w="3640454" h="4913630">
                <a:moveTo>
                  <a:pt x="253774" y="2310039"/>
                </a:moveTo>
                <a:lnTo>
                  <a:pt x="239116" y="2310039"/>
                </a:lnTo>
                <a:lnTo>
                  <a:pt x="236836" y="2297339"/>
                </a:lnTo>
                <a:lnTo>
                  <a:pt x="251799" y="2297339"/>
                </a:lnTo>
                <a:lnTo>
                  <a:pt x="253774" y="2310039"/>
                </a:lnTo>
                <a:close/>
              </a:path>
              <a:path w="3640454" h="4913630">
                <a:moveTo>
                  <a:pt x="558026" y="2310039"/>
                </a:moveTo>
                <a:lnTo>
                  <a:pt x="543535" y="2310039"/>
                </a:lnTo>
                <a:lnTo>
                  <a:pt x="540500" y="2297339"/>
                </a:lnTo>
                <a:lnTo>
                  <a:pt x="556477" y="2297339"/>
                </a:lnTo>
                <a:lnTo>
                  <a:pt x="558026" y="2310039"/>
                </a:lnTo>
                <a:close/>
              </a:path>
              <a:path w="3640454" h="4913630">
                <a:moveTo>
                  <a:pt x="650808" y="2322739"/>
                </a:moveTo>
                <a:lnTo>
                  <a:pt x="637914" y="2322739"/>
                </a:lnTo>
                <a:lnTo>
                  <a:pt x="635462" y="2310039"/>
                </a:lnTo>
                <a:lnTo>
                  <a:pt x="633132" y="2310039"/>
                </a:lnTo>
                <a:lnTo>
                  <a:pt x="630894" y="2297339"/>
                </a:lnTo>
                <a:lnTo>
                  <a:pt x="646383" y="2297339"/>
                </a:lnTo>
                <a:lnTo>
                  <a:pt x="650420" y="2310039"/>
                </a:lnTo>
                <a:lnTo>
                  <a:pt x="650808" y="2322739"/>
                </a:lnTo>
                <a:close/>
              </a:path>
              <a:path w="3640454" h="4913630">
                <a:moveTo>
                  <a:pt x="1063153" y="2310039"/>
                </a:moveTo>
                <a:lnTo>
                  <a:pt x="1053611" y="2310039"/>
                </a:lnTo>
                <a:lnTo>
                  <a:pt x="1055880" y="2297339"/>
                </a:lnTo>
                <a:lnTo>
                  <a:pt x="1061438" y="2297339"/>
                </a:lnTo>
                <a:lnTo>
                  <a:pt x="1063153" y="2310039"/>
                </a:lnTo>
                <a:close/>
              </a:path>
              <a:path w="3640454" h="4913630">
                <a:moveTo>
                  <a:pt x="1228549" y="2335439"/>
                </a:moveTo>
                <a:lnTo>
                  <a:pt x="1221152" y="2335439"/>
                </a:lnTo>
                <a:lnTo>
                  <a:pt x="1219383" y="2322739"/>
                </a:lnTo>
                <a:lnTo>
                  <a:pt x="1223396" y="2322739"/>
                </a:lnTo>
                <a:lnTo>
                  <a:pt x="1227621" y="2310039"/>
                </a:lnTo>
                <a:lnTo>
                  <a:pt x="1232437" y="2297339"/>
                </a:lnTo>
                <a:lnTo>
                  <a:pt x="1245701" y="2297339"/>
                </a:lnTo>
                <a:lnTo>
                  <a:pt x="1242799" y="2310039"/>
                </a:lnTo>
                <a:lnTo>
                  <a:pt x="1238621" y="2310039"/>
                </a:lnTo>
                <a:lnTo>
                  <a:pt x="1233694" y="2322739"/>
                </a:lnTo>
                <a:lnTo>
                  <a:pt x="1228549" y="2335439"/>
                </a:lnTo>
                <a:close/>
              </a:path>
              <a:path w="3640454" h="4913630">
                <a:moveTo>
                  <a:pt x="1268833" y="2322739"/>
                </a:moveTo>
                <a:lnTo>
                  <a:pt x="1252385" y="2322739"/>
                </a:lnTo>
                <a:lnTo>
                  <a:pt x="1259207" y="2310039"/>
                </a:lnTo>
                <a:lnTo>
                  <a:pt x="1263988" y="2297339"/>
                </a:lnTo>
                <a:lnTo>
                  <a:pt x="1277841" y="2297339"/>
                </a:lnTo>
                <a:lnTo>
                  <a:pt x="1273365" y="2310039"/>
                </a:lnTo>
                <a:lnTo>
                  <a:pt x="1268833" y="2322739"/>
                </a:lnTo>
                <a:close/>
              </a:path>
              <a:path w="3640454" h="4913630">
                <a:moveTo>
                  <a:pt x="1364510" y="2322739"/>
                </a:moveTo>
                <a:lnTo>
                  <a:pt x="1350726" y="2322739"/>
                </a:lnTo>
                <a:lnTo>
                  <a:pt x="1356145" y="2310039"/>
                </a:lnTo>
                <a:lnTo>
                  <a:pt x="1362051" y="2297339"/>
                </a:lnTo>
                <a:lnTo>
                  <a:pt x="1375805" y="2297339"/>
                </a:lnTo>
                <a:lnTo>
                  <a:pt x="1369719" y="2310039"/>
                </a:lnTo>
                <a:lnTo>
                  <a:pt x="1364510" y="2322739"/>
                </a:lnTo>
                <a:close/>
              </a:path>
              <a:path w="3640454" h="4913630">
                <a:moveTo>
                  <a:pt x="1400780" y="2322739"/>
                </a:moveTo>
                <a:lnTo>
                  <a:pt x="1387730" y="2322739"/>
                </a:lnTo>
                <a:lnTo>
                  <a:pt x="1393963" y="2310039"/>
                </a:lnTo>
                <a:lnTo>
                  <a:pt x="1400673" y="2297339"/>
                </a:lnTo>
                <a:lnTo>
                  <a:pt x="1404160" y="2297339"/>
                </a:lnTo>
                <a:lnTo>
                  <a:pt x="1406529" y="2310039"/>
                </a:lnTo>
                <a:lnTo>
                  <a:pt x="1406820" y="2310039"/>
                </a:lnTo>
                <a:lnTo>
                  <a:pt x="1400780" y="2322739"/>
                </a:lnTo>
                <a:close/>
              </a:path>
              <a:path w="3640454" h="4913630">
                <a:moveTo>
                  <a:pt x="1919155" y="2335439"/>
                </a:moveTo>
                <a:lnTo>
                  <a:pt x="1922490" y="2322739"/>
                </a:lnTo>
                <a:lnTo>
                  <a:pt x="1927751" y="2310039"/>
                </a:lnTo>
                <a:lnTo>
                  <a:pt x="1940122" y="2297339"/>
                </a:lnTo>
                <a:lnTo>
                  <a:pt x="1947045" y="2297339"/>
                </a:lnTo>
                <a:lnTo>
                  <a:pt x="1941404" y="2310039"/>
                </a:lnTo>
                <a:lnTo>
                  <a:pt x="1934949" y="2322739"/>
                </a:lnTo>
                <a:lnTo>
                  <a:pt x="1927569" y="2322739"/>
                </a:lnTo>
                <a:lnTo>
                  <a:pt x="1919155" y="2335439"/>
                </a:lnTo>
                <a:close/>
              </a:path>
              <a:path w="3640454" h="4913630">
                <a:moveTo>
                  <a:pt x="325026" y="2322739"/>
                </a:moveTo>
                <a:lnTo>
                  <a:pt x="309766" y="2322739"/>
                </a:lnTo>
                <a:lnTo>
                  <a:pt x="309222" y="2310039"/>
                </a:lnTo>
                <a:lnTo>
                  <a:pt x="322860" y="2310039"/>
                </a:lnTo>
                <a:lnTo>
                  <a:pt x="325026" y="2322739"/>
                </a:lnTo>
                <a:close/>
              </a:path>
              <a:path w="3640454" h="4913630">
                <a:moveTo>
                  <a:pt x="478733" y="2322739"/>
                </a:moveTo>
                <a:lnTo>
                  <a:pt x="462742" y="2322739"/>
                </a:lnTo>
                <a:lnTo>
                  <a:pt x="461097" y="2310039"/>
                </a:lnTo>
                <a:lnTo>
                  <a:pt x="476024" y="2310039"/>
                </a:lnTo>
                <a:lnTo>
                  <a:pt x="478733" y="2322739"/>
                </a:lnTo>
                <a:close/>
              </a:path>
              <a:path w="3640454" h="4913630">
                <a:moveTo>
                  <a:pt x="822685" y="2322739"/>
                </a:moveTo>
                <a:lnTo>
                  <a:pt x="819757" y="2310039"/>
                </a:lnTo>
                <a:lnTo>
                  <a:pt x="830260" y="2310039"/>
                </a:lnTo>
                <a:lnTo>
                  <a:pt x="822685" y="2322739"/>
                </a:lnTo>
                <a:close/>
              </a:path>
              <a:path w="3640454" h="4913630">
                <a:moveTo>
                  <a:pt x="1062943" y="2335439"/>
                </a:moveTo>
                <a:lnTo>
                  <a:pt x="1049131" y="2335439"/>
                </a:lnTo>
                <a:lnTo>
                  <a:pt x="1049131" y="2322739"/>
                </a:lnTo>
                <a:lnTo>
                  <a:pt x="1050114" y="2322739"/>
                </a:lnTo>
                <a:lnTo>
                  <a:pt x="1049158" y="2310039"/>
                </a:lnTo>
                <a:lnTo>
                  <a:pt x="1063595" y="2310039"/>
                </a:lnTo>
                <a:lnTo>
                  <a:pt x="1063485" y="2322739"/>
                </a:lnTo>
                <a:lnTo>
                  <a:pt x="1062943" y="2335439"/>
                </a:lnTo>
                <a:close/>
              </a:path>
              <a:path w="3640454" h="4913630">
                <a:moveTo>
                  <a:pt x="1162379" y="2322739"/>
                </a:moveTo>
                <a:lnTo>
                  <a:pt x="1152644" y="2322739"/>
                </a:lnTo>
                <a:lnTo>
                  <a:pt x="1154006" y="2310039"/>
                </a:lnTo>
                <a:lnTo>
                  <a:pt x="1165892" y="2310039"/>
                </a:lnTo>
                <a:lnTo>
                  <a:pt x="1162379" y="2322739"/>
                </a:lnTo>
                <a:close/>
              </a:path>
              <a:path w="3640454" h="4913630">
                <a:moveTo>
                  <a:pt x="1416563" y="2360839"/>
                </a:moveTo>
                <a:lnTo>
                  <a:pt x="1408192" y="2360839"/>
                </a:lnTo>
                <a:lnTo>
                  <a:pt x="1407601" y="2348139"/>
                </a:lnTo>
                <a:lnTo>
                  <a:pt x="1415011" y="2348139"/>
                </a:lnTo>
                <a:lnTo>
                  <a:pt x="1420687" y="2335439"/>
                </a:lnTo>
                <a:lnTo>
                  <a:pt x="1426422" y="2322739"/>
                </a:lnTo>
                <a:lnTo>
                  <a:pt x="1433567" y="2310039"/>
                </a:lnTo>
                <a:lnTo>
                  <a:pt x="1436003" y="2310039"/>
                </a:lnTo>
                <a:lnTo>
                  <a:pt x="1438282" y="2322739"/>
                </a:lnTo>
                <a:lnTo>
                  <a:pt x="1440246" y="2322739"/>
                </a:lnTo>
                <a:lnTo>
                  <a:pt x="1434959" y="2335439"/>
                </a:lnTo>
                <a:lnTo>
                  <a:pt x="1429180" y="2335439"/>
                </a:lnTo>
                <a:lnTo>
                  <a:pt x="1423013" y="2348139"/>
                </a:lnTo>
                <a:lnTo>
                  <a:pt x="1416563" y="2360839"/>
                </a:lnTo>
                <a:close/>
              </a:path>
              <a:path w="3640454" h="4913630">
                <a:moveTo>
                  <a:pt x="1604292" y="2322739"/>
                </a:moveTo>
                <a:lnTo>
                  <a:pt x="1598907" y="2322739"/>
                </a:lnTo>
                <a:lnTo>
                  <a:pt x="1601242" y="2310039"/>
                </a:lnTo>
                <a:lnTo>
                  <a:pt x="1604292" y="2322739"/>
                </a:lnTo>
                <a:close/>
              </a:path>
              <a:path w="3640454" h="4913630">
                <a:moveTo>
                  <a:pt x="1676351" y="2322739"/>
                </a:moveTo>
                <a:lnTo>
                  <a:pt x="1668586" y="2322739"/>
                </a:lnTo>
                <a:lnTo>
                  <a:pt x="1669889" y="2310039"/>
                </a:lnTo>
                <a:lnTo>
                  <a:pt x="1682561" y="2310039"/>
                </a:lnTo>
                <a:lnTo>
                  <a:pt x="1676351" y="2322739"/>
                </a:lnTo>
                <a:close/>
              </a:path>
              <a:path w="3640454" h="4913630">
                <a:moveTo>
                  <a:pt x="1823798" y="2348139"/>
                </a:moveTo>
                <a:lnTo>
                  <a:pt x="1816011" y="2348139"/>
                </a:lnTo>
                <a:lnTo>
                  <a:pt x="1821573" y="2335439"/>
                </a:lnTo>
                <a:lnTo>
                  <a:pt x="1827232" y="2322739"/>
                </a:lnTo>
                <a:lnTo>
                  <a:pt x="1832966" y="2322739"/>
                </a:lnTo>
                <a:lnTo>
                  <a:pt x="1839996" y="2310039"/>
                </a:lnTo>
                <a:lnTo>
                  <a:pt x="1847357" y="2310039"/>
                </a:lnTo>
                <a:lnTo>
                  <a:pt x="1840606" y="2322739"/>
                </a:lnTo>
                <a:lnTo>
                  <a:pt x="1835051" y="2335439"/>
                </a:lnTo>
                <a:lnTo>
                  <a:pt x="1829447" y="2335439"/>
                </a:lnTo>
                <a:lnTo>
                  <a:pt x="1823798" y="2348139"/>
                </a:lnTo>
                <a:close/>
              </a:path>
              <a:path w="3640454" h="4913630">
                <a:moveTo>
                  <a:pt x="2474630" y="2360839"/>
                </a:moveTo>
                <a:lnTo>
                  <a:pt x="2476951" y="2348139"/>
                </a:lnTo>
                <a:lnTo>
                  <a:pt x="2482785" y="2335439"/>
                </a:lnTo>
                <a:lnTo>
                  <a:pt x="2491068" y="2322739"/>
                </a:lnTo>
                <a:lnTo>
                  <a:pt x="2500735" y="2310039"/>
                </a:lnTo>
                <a:lnTo>
                  <a:pt x="2498331" y="2322739"/>
                </a:lnTo>
                <a:lnTo>
                  <a:pt x="2492306" y="2335439"/>
                </a:lnTo>
                <a:lnTo>
                  <a:pt x="2483969" y="2348139"/>
                </a:lnTo>
                <a:lnTo>
                  <a:pt x="2474630" y="2360839"/>
                </a:lnTo>
                <a:close/>
              </a:path>
              <a:path w="3640454" h="4913630">
                <a:moveTo>
                  <a:pt x="47337" y="2335439"/>
                </a:moveTo>
                <a:lnTo>
                  <a:pt x="31493" y="2335439"/>
                </a:lnTo>
                <a:lnTo>
                  <a:pt x="30817" y="2322739"/>
                </a:lnTo>
                <a:lnTo>
                  <a:pt x="47229" y="2322739"/>
                </a:lnTo>
                <a:lnTo>
                  <a:pt x="47337" y="2335439"/>
                </a:lnTo>
                <a:close/>
              </a:path>
              <a:path w="3640454" h="4913630">
                <a:moveTo>
                  <a:pt x="331951" y="2348139"/>
                </a:moveTo>
                <a:lnTo>
                  <a:pt x="318896" y="2348139"/>
                </a:lnTo>
                <a:lnTo>
                  <a:pt x="314550" y="2335439"/>
                </a:lnTo>
                <a:lnTo>
                  <a:pt x="311781" y="2322739"/>
                </a:lnTo>
                <a:lnTo>
                  <a:pt x="327077" y="2322739"/>
                </a:lnTo>
                <a:lnTo>
                  <a:pt x="329010" y="2335439"/>
                </a:lnTo>
                <a:lnTo>
                  <a:pt x="330821" y="2335439"/>
                </a:lnTo>
                <a:lnTo>
                  <a:pt x="331951" y="2348139"/>
                </a:lnTo>
                <a:close/>
              </a:path>
              <a:path w="3640454" h="4913630">
                <a:moveTo>
                  <a:pt x="402536" y="2335439"/>
                </a:moveTo>
                <a:lnTo>
                  <a:pt x="384950" y="2335439"/>
                </a:lnTo>
                <a:lnTo>
                  <a:pt x="386813" y="2322739"/>
                </a:lnTo>
                <a:lnTo>
                  <a:pt x="399201" y="2322739"/>
                </a:lnTo>
                <a:lnTo>
                  <a:pt x="402536" y="2335439"/>
                </a:lnTo>
                <a:close/>
              </a:path>
              <a:path w="3640454" h="4913630">
                <a:moveTo>
                  <a:pt x="483875" y="2335439"/>
                </a:moveTo>
                <a:lnTo>
                  <a:pt x="467519" y="2335439"/>
                </a:lnTo>
                <a:lnTo>
                  <a:pt x="465037" y="2322739"/>
                </a:lnTo>
                <a:lnTo>
                  <a:pt x="481352" y="2322739"/>
                </a:lnTo>
                <a:lnTo>
                  <a:pt x="483875" y="2335439"/>
                </a:lnTo>
                <a:close/>
              </a:path>
              <a:path w="3640454" h="4913630">
                <a:moveTo>
                  <a:pt x="996765" y="2335439"/>
                </a:moveTo>
                <a:lnTo>
                  <a:pt x="983826" y="2335439"/>
                </a:lnTo>
                <a:lnTo>
                  <a:pt x="983953" y="2322739"/>
                </a:lnTo>
                <a:lnTo>
                  <a:pt x="995860" y="2322739"/>
                </a:lnTo>
                <a:lnTo>
                  <a:pt x="996765" y="2335439"/>
                </a:lnTo>
                <a:close/>
              </a:path>
              <a:path w="3640454" h="4913630">
                <a:moveTo>
                  <a:pt x="1193979" y="2335439"/>
                </a:moveTo>
                <a:lnTo>
                  <a:pt x="1189061" y="2335439"/>
                </a:lnTo>
                <a:lnTo>
                  <a:pt x="1186532" y="2322739"/>
                </a:lnTo>
                <a:lnTo>
                  <a:pt x="1194960" y="2322739"/>
                </a:lnTo>
                <a:lnTo>
                  <a:pt x="1193979" y="2335439"/>
                </a:lnTo>
                <a:close/>
              </a:path>
              <a:path w="3640454" h="4913630">
                <a:moveTo>
                  <a:pt x="1260075" y="2335439"/>
                </a:moveTo>
                <a:lnTo>
                  <a:pt x="1256901" y="2322739"/>
                </a:lnTo>
                <a:lnTo>
                  <a:pt x="1262691" y="2322739"/>
                </a:lnTo>
                <a:lnTo>
                  <a:pt x="1260075" y="2335439"/>
                </a:lnTo>
                <a:close/>
              </a:path>
              <a:path w="3640454" h="4913630">
                <a:moveTo>
                  <a:pt x="1289303" y="2335439"/>
                </a:moveTo>
                <a:lnTo>
                  <a:pt x="1286942" y="2322739"/>
                </a:lnTo>
                <a:lnTo>
                  <a:pt x="1291805" y="2322739"/>
                </a:lnTo>
                <a:lnTo>
                  <a:pt x="1289303" y="2335439"/>
                </a:lnTo>
                <a:close/>
              </a:path>
              <a:path w="3640454" h="4913630">
                <a:moveTo>
                  <a:pt x="1353899" y="2335439"/>
                </a:moveTo>
                <a:lnTo>
                  <a:pt x="1344547" y="2335439"/>
                </a:lnTo>
                <a:lnTo>
                  <a:pt x="1345689" y="2322739"/>
                </a:lnTo>
                <a:lnTo>
                  <a:pt x="1359244" y="2322739"/>
                </a:lnTo>
                <a:lnTo>
                  <a:pt x="1353899" y="2335439"/>
                </a:lnTo>
                <a:close/>
              </a:path>
              <a:path w="3640454" h="4913630">
                <a:moveTo>
                  <a:pt x="1383897" y="2348139"/>
                </a:moveTo>
                <a:lnTo>
                  <a:pt x="1376190" y="2348139"/>
                </a:lnTo>
                <a:lnTo>
                  <a:pt x="1375160" y="2335439"/>
                </a:lnTo>
                <a:lnTo>
                  <a:pt x="1376655" y="2335439"/>
                </a:lnTo>
                <a:lnTo>
                  <a:pt x="1381965" y="2322739"/>
                </a:lnTo>
                <a:lnTo>
                  <a:pt x="1395631" y="2322739"/>
                </a:lnTo>
                <a:lnTo>
                  <a:pt x="1390441" y="2335439"/>
                </a:lnTo>
                <a:lnTo>
                  <a:pt x="1383897" y="2348139"/>
                </a:lnTo>
                <a:close/>
              </a:path>
              <a:path w="3640454" h="4913630">
                <a:moveTo>
                  <a:pt x="1581460" y="2360839"/>
                </a:moveTo>
                <a:lnTo>
                  <a:pt x="1574012" y="2360839"/>
                </a:lnTo>
                <a:lnTo>
                  <a:pt x="1573889" y="2348139"/>
                </a:lnTo>
                <a:lnTo>
                  <a:pt x="1581111" y="2348139"/>
                </a:lnTo>
                <a:lnTo>
                  <a:pt x="1586565" y="2335439"/>
                </a:lnTo>
                <a:lnTo>
                  <a:pt x="1592055" y="2322739"/>
                </a:lnTo>
                <a:lnTo>
                  <a:pt x="1604530" y="2322739"/>
                </a:lnTo>
                <a:lnTo>
                  <a:pt x="1598461" y="2335439"/>
                </a:lnTo>
                <a:lnTo>
                  <a:pt x="1593256" y="2335439"/>
                </a:lnTo>
                <a:lnTo>
                  <a:pt x="1588022" y="2348139"/>
                </a:lnTo>
                <a:lnTo>
                  <a:pt x="1581460" y="2360839"/>
                </a:lnTo>
                <a:close/>
              </a:path>
              <a:path w="3640454" h="4913630">
                <a:moveTo>
                  <a:pt x="1745973" y="2335439"/>
                </a:moveTo>
                <a:lnTo>
                  <a:pt x="1739602" y="2335439"/>
                </a:lnTo>
                <a:lnTo>
                  <a:pt x="1741931" y="2322739"/>
                </a:lnTo>
                <a:lnTo>
                  <a:pt x="1745973" y="2335439"/>
                </a:lnTo>
                <a:close/>
              </a:path>
              <a:path w="3640454" h="4913630">
                <a:moveTo>
                  <a:pt x="2860962" y="2411639"/>
                </a:moveTo>
                <a:lnTo>
                  <a:pt x="2859660" y="2398939"/>
                </a:lnTo>
                <a:lnTo>
                  <a:pt x="2860974" y="2398939"/>
                </a:lnTo>
                <a:lnTo>
                  <a:pt x="2863316" y="2386239"/>
                </a:lnTo>
                <a:lnTo>
                  <a:pt x="2865095" y="2386239"/>
                </a:lnTo>
                <a:lnTo>
                  <a:pt x="2865919" y="2373539"/>
                </a:lnTo>
                <a:lnTo>
                  <a:pt x="2859729" y="2373539"/>
                </a:lnTo>
                <a:lnTo>
                  <a:pt x="2865864" y="2360839"/>
                </a:lnTo>
                <a:lnTo>
                  <a:pt x="2872093" y="2348139"/>
                </a:lnTo>
                <a:lnTo>
                  <a:pt x="2879136" y="2335439"/>
                </a:lnTo>
                <a:lnTo>
                  <a:pt x="2887711" y="2322739"/>
                </a:lnTo>
                <a:lnTo>
                  <a:pt x="2886250" y="2335439"/>
                </a:lnTo>
                <a:lnTo>
                  <a:pt x="2883034" y="2335439"/>
                </a:lnTo>
                <a:lnTo>
                  <a:pt x="2879301" y="2348139"/>
                </a:lnTo>
                <a:lnTo>
                  <a:pt x="2876311" y="2348139"/>
                </a:lnTo>
                <a:lnTo>
                  <a:pt x="2879966" y="2360839"/>
                </a:lnTo>
                <a:lnTo>
                  <a:pt x="2878184" y="2360839"/>
                </a:lnTo>
                <a:lnTo>
                  <a:pt x="2860962" y="2411639"/>
                </a:lnTo>
                <a:close/>
              </a:path>
              <a:path w="3640454" h="4913630">
                <a:moveTo>
                  <a:pt x="409336" y="2360839"/>
                </a:moveTo>
                <a:lnTo>
                  <a:pt x="395712" y="2360839"/>
                </a:lnTo>
                <a:lnTo>
                  <a:pt x="393161" y="2348139"/>
                </a:lnTo>
                <a:lnTo>
                  <a:pt x="390703" y="2348139"/>
                </a:lnTo>
                <a:lnTo>
                  <a:pt x="388348" y="2335439"/>
                </a:lnTo>
                <a:lnTo>
                  <a:pt x="405092" y="2335439"/>
                </a:lnTo>
                <a:lnTo>
                  <a:pt x="407236" y="2348139"/>
                </a:lnTo>
                <a:lnTo>
                  <a:pt x="409336" y="2360839"/>
                </a:lnTo>
                <a:close/>
              </a:path>
              <a:path w="3640454" h="4913630">
                <a:moveTo>
                  <a:pt x="487797" y="2348139"/>
                </a:moveTo>
                <a:lnTo>
                  <a:pt x="472916" y="2348139"/>
                </a:lnTo>
                <a:lnTo>
                  <a:pt x="470156" y="2335439"/>
                </a:lnTo>
                <a:lnTo>
                  <a:pt x="486292" y="2335439"/>
                </a:lnTo>
                <a:lnTo>
                  <a:pt x="487797" y="2348139"/>
                </a:lnTo>
                <a:close/>
              </a:path>
              <a:path w="3640454" h="4913630">
                <a:moveTo>
                  <a:pt x="571005" y="2348139"/>
                </a:moveTo>
                <a:lnTo>
                  <a:pt x="559187" y="2348139"/>
                </a:lnTo>
                <a:lnTo>
                  <a:pt x="567486" y="2335439"/>
                </a:lnTo>
                <a:lnTo>
                  <a:pt x="571005" y="2348139"/>
                </a:lnTo>
                <a:close/>
              </a:path>
              <a:path w="3640454" h="4913630">
                <a:moveTo>
                  <a:pt x="921924" y="2348139"/>
                </a:moveTo>
                <a:lnTo>
                  <a:pt x="908799" y="2348139"/>
                </a:lnTo>
                <a:lnTo>
                  <a:pt x="908956" y="2335439"/>
                </a:lnTo>
                <a:lnTo>
                  <a:pt x="920233" y="2335439"/>
                </a:lnTo>
                <a:lnTo>
                  <a:pt x="921924" y="2348139"/>
                </a:lnTo>
                <a:close/>
              </a:path>
              <a:path w="3640454" h="4913630">
                <a:moveTo>
                  <a:pt x="994658" y="2360839"/>
                </a:moveTo>
                <a:lnTo>
                  <a:pt x="984008" y="2360839"/>
                </a:lnTo>
                <a:lnTo>
                  <a:pt x="983850" y="2348139"/>
                </a:lnTo>
                <a:lnTo>
                  <a:pt x="983806" y="2335439"/>
                </a:lnTo>
                <a:lnTo>
                  <a:pt x="997297" y="2335439"/>
                </a:lnTo>
                <a:lnTo>
                  <a:pt x="996775" y="2348139"/>
                </a:lnTo>
                <a:lnTo>
                  <a:pt x="997991" y="2348139"/>
                </a:lnTo>
                <a:lnTo>
                  <a:pt x="994658" y="2360839"/>
                </a:lnTo>
                <a:close/>
              </a:path>
              <a:path w="3640454" h="4913630">
                <a:moveTo>
                  <a:pt x="1061280" y="2348139"/>
                </a:moveTo>
                <a:lnTo>
                  <a:pt x="1049214" y="2348139"/>
                </a:lnTo>
                <a:lnTo>
                  <a:pt x="1049073" y="2335439"/>
                </a:lnTo>
                <a:lnTo>
                  <a:pt x="1061937" y="2335439"/>
                </a:lnTo>
                <a:lnTo>
                  <a:pt x="1061280" y="2348139"/>
                </a:lnTo>
                <a:close/>
              </a:path>
              <a:path w="3640454" h="4913630">
                <a:moveTo>
                  <a:pt x="1474457" y="2348139"/>
                </a:moveTo>
                <a:lnTo>
                  <a:pt x="1461641" y="2348139"/>
                </a:lnTo>
                <a:lnTo>
                  <a:pt x="1468806" y="2335439"/>
                </a:lnTo>
                <a:lnTo>
                  <a:pt x="1475010" y="2335439"/>
                </a:lnTo>
                <a:lnTo>
                  <a:pt x="1474457" y="2348139"/>
                </a:lnTo>
                <a:close/>
              </a:path>
              <a:path w="3640454" h="4913630">
                <a:moveTo>
                  <a:pt x="1720407" y="2373539"/>
                </a:moveTo>
                <a:lnTo>
                  <a:pt x="1716184" y="2373539"/>
                </a:lnTo>
                <a:lnTo>
                  <a:pt x="1717159" y="2360839"/>
                </a:lnTo>
                <a:lnTo>
                  <a:pt x="1721771" y="2360839"/>
                </a:lnTo>
                <a:lnTo>
                  <a:pt x="1727035" y="2348139"/>
                </a:lnTo>
                <a:lnTo>
                  <a:pt x="1732661" y="2335439"/>
                </a:lnTo>
                <a:lnTo>
                  <a:pt x="1746652" y="2335439"/>
                </a:lnTo>
                <a:lnTo>
                  <a:pt x="1740870" y="2348139"/>
                </a:lnTo>
                <a:lnTo>
                  <a:pt x="1734736" y="2348139"/>
                </a:lnTo>
                <a:lnTo>
                  <a:pt x="1727998" y="2360839"/>
                </a:lnTo>
                <a:lnTo>
                  <a:pt x="1720407" y="2373539"/>
                </a:lnTo>
                <a:close/>
              </a:path>
              <a:path w="3640454" h="4913630">
                <a:moveTo>
                  <a:pt x="2374835" y="2373539"/>
                </a:moveTo>
                <a:lnTo>
                  <a:pt x="2377142" y="2360839"/>
                </a:lnTo>
                <a:lnTo>
                  <a:pt x="2383692" y="2348139"/>
                </a:lnTo>
                <a:lnTo>
                  <a:pt x="2392491" y="2335439"/>
                </a:lnTo>
                <a:lnTo>
                  <a:pt x="2401548" y="2335439"/>
                </a:lnTo>
                <a:lnTo>
                  <a:pt x="2398326" y="2348139"/>
                </a:lnTo>
                <a:lnTo>
                  <a:pt x="2392033" y="2348139"/>
                </a:lnTo>
                <a:lnTo>
                  <a:pt x="2383818" y="2360839"/>
                </a:lnTo>
                <a:lnTo>
                  <a:pt x="2374835" y="2373539"/>
                </a:lnTo>
                <a:close/>
              </a:path>
              <a:path w="3640454" h="4913630">
                <a:moveTo>
                  <a:pt x="272416" y="2386239"/>
                </a:moveTo>
                <a:lnTo>
                  <a:pt x="258817" y="2386239"/>
                </a:lnTo>
                <a:lnTo>
                  <a:pt x="255648" y="2373539"/>
                </a:lnTo>
                <a:lnTo>
                  <a:pt x="253299" y="2360839"/>
                </a:lnTo>
                <a:lnTo>
                  <a:pt x="250694" y="2348139"/>
                </a:lnTo>
                <a:lnTo>
                  <a:pt x="266475" y="2348139"/>
                </a:lnTo>
                <a:lnTo>
                  <a:pt x="268845" y="2360839"/>
                </a:lnTo>
                <a:lnTo>
                  <a:pt x="270776" y="2373539"/>
                </a:lnTo>
                <a:lnTo>
                  <a:pt x="272287" y="2373539"/>
                </a:lnTo>
                <a:lnTo>
                  <a:pt x="272416" y="2386239"/>
                </a:lnTo>
                <a:close/>
              </a:path>
              <a:path w="3640454" h="4913630">
                <a:moveTo>
                  <a:pt x="581472" y="2373539"/>
                </a:moveTo>
                <a:lnTo>
                  <a:pt x="565492" y="2373539"/>
                </a:lnTo>
                <a:lnTo>
                  <a:pt x="563101" y="2360839"/>
                </a:lnTo>
                <a:lnTo>
                  <a:pt x="560793" y="2360839"/>
                </a:lnTo>
                <a:lnTo>
                  <a:pt x="558577" y="2348139"/>
                </a:lnTo>
                <a:lnTo>
                  <a:pt x="575097" y="2348139"/>
                </a:lnTo>
                <a:lnTo>
                  <a:pt x="577398" y="2360839"/>
                </a:lnTo>
                <a:lnTo>
                  <a:pt x="581472" y="2373539"/>
                </a:lnTo>
                <a:close/>
              </a:path>
              <a:path w="3640454" h="4913630">
                <a:moveTo>
                  <a:pt x="840180" y="2360839"/>
                </a:moveTo>
                <a:lnTo>
                  <a:pt x="826796" y="2360839"/>
                </a:lnTo>
                <a:lnTo>
                  <a:pt x="826360" y="2348139"/>
                </a:lnTo>
                <a:lnTo>
                  <a:pt x="839004" y="2348139"/>
                </a:lnTo>
                <a:lnTo>
                  <a:pt x="840180" y="2360839"/>
                </a:lnTo>
                <a:close/>
              </a:path>
              <a:path w="3640454" h="4913630">
                <a:moveTo>
                  <a:pt x="922934" y="2373539"/>
                </a:moveTo>
                <a:lnTo>
                  <a:pt x="910559" y="2373539"/>
                </a:lnTo>
                <a:lnTo>
                  <a:pt x="909253" y="2360839"/>
                </a:lnTo>
                <a:lnTo>
                  <a:pt x="908628" y="2360839"/>
                </a:lnTo>
                <a:lnTo>
                  <a:pt x="908529" y="2348139"/>
                </a:lnTo>
                <a:lnTo>
                  <a:pt x="922302" y="2348139"/>
                </a:lnTo>
                <a:lnTo>
                  <a:pt x="922779" y="2360839"/>
                </a:lnTo>
                <a:lnTo>
                  <a:pt x="922934" y="2373539"/>
                </a:lnTo>
                <a:close/>
              </a:path>
              <a:path w="3640454" h="4913630">
                <a:moveTo>
                  <a:pt x="1451454" y="2373539"/>
                </a:moveTo>
                <a:lnTo>
                  <a:pt x="1443074" y="2373539"/>
                </a:lnTo>
                <a:lnTo>
                  <a:pt x="1450162" y="2360839"/>
                </a:lnTo>
                <a:lnTo>
                  <a:pt x="1455875" y="2348139"/>
                </a:lnTo>
                <a:lnTo>
                  <a:pt x="1468482" y="2348139"/>
                </a:lnTo>
                <a:lnTo>
                  <a:pt x="1458341" y="2360839"/>
                </a:lnTo>
                <a:lnTo>
                  <a:pt x="1451454" y="2373539"/>
                </a:lnTo>
                <a:close/>
              </a:path>
              <a:path w="3640454" h="4913630">
                <a:moveTo>
                  <a:pt x="2176492" y="2398939"/>
                </a:moveTo>
                <a:lnTo>
                  <a:pt x="2174578" y="2398939"/>
                </a:lnTo>
                <a:lnTo>
                  <a:pt x="2170954" y="2386239"/>
                </a:lnTo>
                <a:lnTo>
                  <a:pt x="2175974" y="2386239"/>
                </a:lnTo>
                <a:lnTo>
                  <a:pt x="2181929" y="2373539"/>
                </a:lnTo>
                <a:lnTo>
                  <a:pt x="2188601" y="2360839"/>
                </a:lnTo>
                <a:lnTo>
                  <a:pt x="2196242" y="2348139"/>
                </a:lnTo>
                <a:lnTo>
                  <a:pt x="2200799" y="2348139"/>
                </a:lnTo>
                <a:lnTo>
                  <a:pt x="2200455" y="2360839"/>
                </a:lnTo>
                <a:lnTo>
                  <a:pt x="2188755" y="2373539"/>
                </a:lnTo>
                <a:lnTo>
                  <a:pt x="2183139" y="2386239"/>
                </a:lnTo>
                <a:lnTo>
                  <a:pt x="2176492" y="2398939"/>
                </a:lnTo>
                <a:close/>
              </a:path>
              <a:path w="3640454" h="4913630">
                <a:moveTo>
                  <a:pt x="2274046" y="2386239"/>
                </a:moveTo>
                <a:lnTo>
                  <a:pt x="2276661" y="2373539"/>
                </a:lnTo>
                <a:lnTo>
                  <a:pt x="2283255" y="2360839"/>
                </a:lnTo>
                <a:lnTo>
                  <a:pt x="2292090" y="2348139"/>
                </a:lnTo>
                <a:lnTo>
                  <a:pt x="2301428" y="2348139"/>
                </a:lnTo>
                <a:lnTo>
                  <a:pt x="2296092" y="2360839"/>
                </a:lnTo>
                <a:lnTo>
                  <a:pt x="2289882" y="2373539"/>
                </a:lnTo>
                <a:lnTo>
                  <a:pt x="2282600" y="2373539"/>
                </a:lnTo>
                <a:lnTo>
                  <a:pt x="2274046" y="2386239"/>
                </a:lnTo>
                <a:close/>
              </a:path>
              <a:path w="3640454" h="4913630">
                <a:moveTo>
                  <a:pt x="2776367" y="2386239"/>
                </a:moveTo>
                <a:lnTo>
                  <a:pt x="2768952" y="2386239"/>
                </a:lnTo>
                <a:lnTo>
                  <a:pt x="2772380" y="2373539"/>
                </a:lnTo>
                <a:lnTo>
                  <a:pt x="2778732" y="2360839"/>
                </a:lnTo>
                <a:lnTo>
                  <a:pt x="2787248" y="2348139"/>
                </a:lnTo>
                <a:lnTo>
                  <a:pt x="2797172" y="2348139"/>
                </a:lnTo>
                <a:lnTo>
                  <a:pt x="2790231" y="2360839"/>
                </a:lnTo>
                <a:lnTo>
                  <a:pt x="2783378" y="2373539"/>
                </a:lnTo>
                <a:lnTo>
                  <a:pt x="2776367" y="2386239"/>
                </a:lnTo>
                <a:close/>
              </a:path>
              <a:path w="3640454" h="4913630">
                <a:moveTo>
                  <a:pt x="203576" y="2386239"/>
                </a:moveTo>
                <a:lnTo>
                  <a:pt x="187234" y="2386239"/>
                </a:lnTo>
                <a:lnTo>
                  <a:pt x="186245" y="2373539"/>
                </a:lnTo>
                <a:lnTo>
                  <a:pt x="186635" y="2373539"/>
                </a:lnTo>
                <a:lnTo>
                  <a:pt x="192204" y="2360839"/>
                </a:lnTo>
                <a:lnTo>
                  <a:pt x="197997" y="2360839"/>
                </a:lnTo>
                <a:lnTo>
                  <a:pt x="200817" y="2373539"/>
                </a:lnTo>
                <a:lnTo>
                  <a:pt x="203576" y="2386239"/>
                </a:lnTo>
                <a:close/>
              </a:path>
              <a:path w="3640454" h="4913630">
                <a:moveTo>
                  <a:pt x="667127" y="2373539"/>
                </a:moveTo>
                <a:lnTo>
                  <a:pt x="653372" y="2373539"/>
                </a:lnTo>
                <a:lnTo>
                  <a:pt x="651638" y="2360839"/>
                </a:lnTo>
                <a:lnTo>
                  <a:pt x="664593" y="2360839"/>
                </a:lnTo>
                <a:lnTo>
                  <a:pt x="667127" y="2373539"/>
                </a:lnTo>
                <a:close/>
              </a:path>
              <a:path w="3640454" h="4913630">
                <a:moveTo>
                  <a:pt x="756145" y="2373539"/>
                </a:moveTo>
                <a:lnTo>
                  <a:pt x="741139" y="2373539"/>
                </a:lnTo>
                <a:lnTo>
                  <a:pt x="740087" y="2360839"/>
                </a:lnTo>
                <a:lnTo>
                  <a:pt x="754449" y="2360839"/>
                </a:lnTo>
                <a:lnTo>
                  <a:pt x="756145" y="2373539"/>
                </a:lnTo>
                <a:close/>
              </a:path>
              <a:path w="3640454" h="4913630">
                <a:moveTo>
                  <a:pt x="844167" y="2386239"/>
                </a:moveTo>
                <a:lnTo>
                  <a:pt x="830343" y="2386239"/>
                </a:lnTo>
                <a:lnTo>
                  <a:pt x="829008" y="2373539"/>
                </a:lnTo>
                <a:lnTo>
                  <a:pt x="827826" y="2360839"/>
                </a:lnTo>
                <a:lnTo>
                  <a:pt x="842734" y="2360839"/>
                </a:lnTo>
                <a:lnTo>
                  <a:pt x="843261" y="2373539"/>
                </a:lnTo>
                <a:lnTo>
                  <a:pt x="843519" y="2373539"/>
                </a:lnTo>
                <a:lnTo>
                  <a:pt x="844167" y="2386239"/>
                </a:lnTo>
                <a:close/>
              </a:path>
              <a:path w="3640454" h="4913630">
                <a:moveTo>
                  <a:pt x="1135838" y="2398939"/>
                </a:moveTo>
                <a:lnTo>
                  <a:pt x="1125091" y="2398939"/>
                </a:lnTo>
                <a:lnTo>
                  <a:pt x="1127617" y="2386239"/>
                </a:lnTo>
                <a:lnTo>
                  <a:pt x="1130633" y="2373539"/>
                </a:lnTo>
                <a:lnTo>
                  <a:pt x="1134197" y="2373539"/>
                </a:lnTo>
                <a:lnTo>
                  <a:pt x="1138367" y="2360839"/>
                </a:lnTo>
                <a:lnTo>
                  <a:pt x="1148368" y="2360839"/>
                </a:lnTo>
                <a:lnTo>
                  <a:pt x="1148650" y="2373539"/>
                </a:lnTo>
                <a:lnTo>
                  <a:pt x="1142483" y="2386239"/>
                </a:lnTo>
                <a:lnTo>
                  <a:pt x="1139226" y="2386239"/>
                </a:lnTo>
                <a:lnTo>
                  <a:pt x="1135838" y="2398939"/>
                </a:lnTo>
                <a:close/>
              </a:path>
              <a:path w="3640454" h="4913630">
                <a:moveTo>
                  <a:pt x="1166493" y="2398939"/>
                </a:moveTo>
                <a:lnTo>
                  <a:pt x="1151620" y="2398939"/>
                </a:lnTo>
                <a:lnTo>
                  <a:pt x="1155146" y="2386239"/>
                </a:lnTo>
                <a:lnTo>
                  <a:pt x="1159431" y="2373539"/>
                </a:lnTo>
                <a:lnTo>
                  <a:pt x="1164195" y="2373539"/>
                </a:lnTo>
                <a:lnTo>
                  <a:pt x="1169892" y="2360839"/>
                </a:lnTo>
                <a:lnTo>
                  <a:pt x="1178840" y="2360839"/>
                </a:lnTo>
                <a:lnTo>
                  <a:pt x="1175671" y="2373539"/>
                </a:lnTo>
                <a:lnTo>
                  <a:pt x="1171511" y="2386239"/>
                </a:lnTo>
                <a:lnTo>
                  <a:pt x="1166493" y="2398939"/>
                </a:lnTo>
                <a:close/>
              </a:path>
              <a:path w="3640454" h="4913630">
                <a:moveTo>
                  <a:pt x="1206225" y="2373539"/>
                </a:moveTo>
                <a:lnTo>
                  <a:pt x="1191095" y="2373539"/>
                </a:lnTo>
                <a:lnTo>
                  <a:pt x="1195401" y="2360839"/>
                </a:lnTo>
                <a:lnTo>
                  <a:pt x="1206410" y="2360839"/>
                </a:lnTo>
                <a:lnTo>
                  <a:pt x="1206225" y="2373539"/>
                </a:lnTo>
                <a:close/>
              </a:path>
              <a:path w="3640454" h="4913630">
                <a:moveTo>
                  <a:pt x="1220401" y="2398939"/>
                </a:moveTo>
                <a:lnTo>
                  <a:pt x="1206469" y="2398939"/>
                </a:lnTo>
                <a:lnTo>
                  <a:pt x="1211196" y="2386239"/>
                </a:lnTo>
                <a:lnTo>
                  <a:pt x="1216388" y="2373539"/>
                </a:lnTo>
                <a:lnTo>
                  <a:pt x="1222026" y="2373539"/>
                </a:lnTo>
                <a:lnTo>
                  <a:pt x="1228088" y="2360839"/>
                </a:lnTo>
                <a:lnTo>
                  <a:pt x="1236590" y="2360839"/>
                </a:lnTo>
                <a:lnTo>
                  <a:pt x="1232071" y="2373539"/>
                </a:lnTo>
                <a:lnTo>
                  <a:pt x="1226669" y="2386239"/>
                </a:lnTo>
                <a:lnTo>
                  <a:pt x="1220401" y="2398939"/>
                </a:lnTo>
                <a:close/>
              </a:path>
              <a:path w="3640454" h="4913630">
                <a:moveTo>
                  <a:pt x="1265766" y="2373539"/>
                </a:moveTo>
                <a:lnTo>
                  <a:pt x="1251342" y="2373539"/>
                </a:lnTo>
                <a:lnTo>
                  <a:pt x="1257897" y="2360839"/>
                </a:lnTo>
                <a:lnTo>
                  <a:pt x="1265713" y="2360839"/>
                </a:lnTo>
                <a:lnTo>
                  <a:pt x="1265766" y="2373539"/>
                </a:lnTo>
                <a:close/>
              </a:path>
              <a:path w="3640454" h="4913630">
                <a:moveTo>
                  <a:pt x="1295081" y="2373539"/>
                </a:moveTo>
                <a:lnTo>
                  <a:pt x="1280500" y="2373539"/>
                </a:lnTo>
                <a:lnTo>
                  <a:pt x="1287148" y="2360839"/>
                </a:lnTo>
                <a:lnTo>
                  <a:pt x="1293953" y="2360839"/>
                </a:lnTo>
                <a:lnTo>
                  <a:pt x="1295081" y="2373539"/>
                </a:lnTo>
                <a:close/>
              </a:path>
              <a:path w="3640454" h="4913630">
                <a:moveTo>
                  <a:pt x="1322639" y="2373539"/>
                </a:moveTo>
                <a:lnTo>
                  <a:pt x="1316432" y="2373539"/>
                </a:lnTo>
                <a:lnTo>
                  <a:pt x="1318027" y="2360839"/>
                </a:lnTo>
                <a:lnTo>
                  <a:pt x="1320603" y="2360839"/>
                </a:lnTo>
                <a:lnTo>
                  <a:pt x="1322639" y="2373539"/>
                </a:lnTo>
                <a:close/>
              </a:path>
              <a:path w="3640454" h="4913630">
                <a:moveTo>
                  <a:pt x="1495828" y="2398939"/>
                </a:moveTo>
                <a:lnTo>
                  <a:pt x="1483021" y="2398939"/>
                </a:lnTo>
                <a:lnTo>
                  <a:pt x="1487764" y="2386239"/>
                </a:lnTo>
                <a:lnTo>
                  <a:pt x="1493332" y="2373539"/>
                </a:lnTo>
                <a:lnTo>
                  <a:pt x="1499503" y="2373539"/>
                </a:lnTo>
                <a:lnTo>
                  <a:pt x="1506052" y="2360839"/>
                </a:lnTo>
                <a:lnTo>
                  <a:pt x="1513423" y="2360839"/>
                </a:lnTo>
                <a:lnTo>
                  <a:pt x="1508483" y="2373539"/>
                </a:lnTo>
                <a:lnTo>
                  <a:pt x="1502526" y="2386239"/>
                </a:lnTo>
                <a:lnTo>
                  <a:pt x="1495828" y="2398939"/>
                </a:lnTo>
                <a:close/>
              </a:path>
              <a:path w="3640454" h="4913630">
                <a:moveTo>
                  <a:pt x="1627067" y="2398939"/>
                </a:moveTo>
                <a:lnTo>
                  <a:pt x="1620717" y="2398939"/>
                </a:lnTo>
                <a:lnTo>
                  <a:pt x="1625541" y="2386239"/>
                </a:lnTo>
                <a:lnTo>
                  <a:pt x="1630729" y="2373539"/>
                </a:lnTo>
                <a:lnTo>
                  <a:pt x="1636323" y="2373539"/>
                </a:lnTo>
                <a:lnTo>
                  <a:pt x="1642363" y="2360839"/>
                </a:lnTo>
                <a:lnTo>
                  <a:pt x="1648188" y="2360839"/>
                </a:lnTo>
                <a:lnTo>
                  <a:pt x="1638437" y="2386239"/>
                </a:lnTo>
                <a:lnTo>
                  <a:pt x="1633525" y="2386239"/>
                </a:lnTo>
                <a:lnTo>
                  <a:pt x="1627067" y="2398939"/>
                </a:lnTo>
                <a:close/>
              </a:path>
              <a:path w="3640454" h="4913630">
                <a:moveTo>
                  <a:pt x="1975478" y="2411639"/>
                </a:moveTo>
                <a:lnTo>
                  <a:pt x="1967680" y="2411639"/>
                </a:lnTo>
                <a:lnTo>
                  <a:pt x="1968596" y="2398939"/>
                </a:lnTo>
                <a:lnTo>
                  <a:pt x="1975010" y="2386239"/>
                </a:lnTo>
                <a:lnTo>
                  <a:pt x="1979975" y="2386239"/>
                </a:lnTo>
                <a:lnTo>
                  <a:pt x="1984980" y="2373539"/>
                </a:lnTo>
                <a:lnTo>
                  <a:pt x="1991150" y="2360839"/>
                </a:lnTo>
                <a:lnTo>
                  <a:pt x="1998083" y="2360839"/>
                </a:lnTo>
                <a:lnTo>
                  <a:pt x="1997650" y="2373539"/>
                </a:lnTo>
                <a:lnTo>
                  <a:pt x="1991685" y="2373539"/>
                </a:lnTo>
                <a:lnTo>
                  <a:pt x="1986707" y="2386239"/>
                </a:lnTo>
                <a:lnTo>
                  <a:pt x="1981695" y="2398939"/>
                </a:lnTo>
                <a:lnTo>
                  <a:pt x="1976645" y="2398939"/>
                </a:lnTo>
                <a:lnTo>
                  <a:pt x="1975478" y="2411639"/>
                </a:lnTo>
                <a:close/>
              </a:path>
              <a:path w="3640454" h="4913630">
                <a:moveTo>
                  <a:pt x="2075377" y="2398939"/>
                </a:moveTo>
                <a:lnTo>
                  <a:pt x="2068998" y="2398939"/>
                </a:lnTo>
                <a:lnTo>
                  <a:pt x="2075286" y="2386239"/>
                </a:lnTo>
                <a:lnTo>
                  <a:pt x="2080774" y="2373539"/>
                </a:lnTo>
                <a:lnTo>
                  <a:pt x="2086312" y="2373539"/>
                </a:lnTo>
                <a:lnTo>
                  <a:pt x="2092605" y="2360839"/>
                </a:lnTo>
                <a:lnTo>
                  <a:pt x="2098852" y="2360839"/>
                </a:lnTo>
                <a:lnTo>
                  <a:pt x="2087703" y="2386239"/>
                </a:lnTo>
                <a:lnTo>
                  <a:pt x="2082223" y="2386239"/>
                </a:lnTo>
                <a:lnTo>
                  <a:pt x="2075377" y="2398939"/>
                </a:lnTo>
                <a:close/>
              </a:path>
              <a:path w="3640454" h="4913630">
                <a:moveTo>
                  <a:pt x="2676540" y="2369455"/>
                </a:moveTo>
                <a:lnTo>
                  <a:pt x="2680223" y="2360839"/>
                </a:lnTo>
                <a:lnTo>
                  <a:pt x="2681938" y="2360839"/>
                </a:lnTo>
                <a:lnTo>
                  <a:pt x="2676540" y="2369455"/>
                </a:lnTo>
                <a:close/>
              </a:path>
              <a:path w="3640454" h="4913630">
                <a:moveTo>
                  <a:pt x="2656603" y="2398939"/>
                </a:moveTo>
                <a:lnTo>
                  <a:pt x="2661693" y="2386239"/>
                </a:lnTo>
                <a:lnTo>
                  <a:pt x="2667359" y="2373539"/>
                </a:lnTo>
                <a:lnTo>
                  <a:pt x="2673982" y="2373539"/>
                </a:lnTo>
                <a:lnTo>
                  <a:pt x="2676540" y="2369455"/>
                </a:lnTo>
                <a:lnTo>
                  <a:pt x="2674794" y="2373539"/>
                </a:lnTo>
                <a:lnTo>
                  <a:pt x="2666604" y="2386239"/>
                </a:lnTo>
                <a:lnTo>
                  <a:pt x="2656603" y="2398939"/>
                </a:lnTo>
                <a:close/>
              </a:path>
              <a:path w="3640454" h="4913630">
                <a:moveTo>
                  <a:pt x="48434" y="2386239"/>
                </a:moveTo>
                <a:lnTo>
                  <a:pt x="31427" y="2386239"/>
                </a:lnTo>
                <a:lnTo>
                  <a:pt x="32001" y="2373539"/>
                </a:lnTo>
                <a:lnTo>
                  <a:pt x="48197" y="2373539"/>
                </a:lnTo>
                <a:lnTo>
                  <a:pt x="48434" y="2386239"/>
                </a:lnTo>
                <a:close/>
              </a:path>
              <a:path w="3640454" h="4913630">
                <a:moveTo>
                  <a:pt x="127581" y="2386239"/>
                </a:moveTo>
                <a:lnTo>
                  <a:pt x="113334" y="2386239"/>
                </a:lnTo>
                <a:lnTo>
                  <a:pt x="113114" y="2373539"/>
                </a:lnTo>
                <a:lnTo>
                  <a:pt x="130674" y="2373539"/>
                </a:lnTo>
                <a:lnTo>
                  <a:pt x="127581" y="2386239"/>
                </a:lnTo>
                <a:close/>
              </a:path>
              <a:path w="3640454" h="4913630">
                <a:moveTo>
                  <a:pt x="580578" y="2386239"/>
                </a:moveTo>
                <a:lnTo>
                  <a:pt x="569211" y="2386239"/>
                </a:lnTo>
                <a:lnTo>
                  <a:pt x="567959" y="2373539"/>
                </a:lnTo>
                <a:lnTo>
                  <a:pt x="581942" y="2373539"/>
                </a:lnTo>
                <a:lnTo>
                  <a:pt x="580578" y="2386239"/>
                </a:lnTo>
                <a:close/>
              </a:path>
              <a:path w="3640454" h="4913630">
                <a:moveTo>
                  <a:pt x="672845" y="2398939"/>
                </a:moveTo>
                <a:lnTo>
                  <a:pt x="659815" y="2398939"/>
                </a:lnTo>
                <a:lnTo>
                  <a:pt x="657498" y="2386239"/>
                </a:lnTo>
                <a:lnTo>
                  <a:pt x="655338" y="2373539"/>
                </a:lnTo>
                <a:lnTo>
                  <a:pt x="669257" y="2373539"/>
                </a:lnTo>
                <a:lnTo>
                  <a:pt x="670998" y="2386239"/>
                </a:lnTo>
                <a:lnTo>
                  <a:pt x="672363" y="2386239"/>
                </a:lnTo>
                <a:lnTo>
                  <a:pt x="672845" y="2398939"/>
                </a:lnTo>
                <a:close/>
              </a:path>
              <a:path w="3640454" h="4913630">
                <a:moveTo>
                  <a:pt x="760410" y="2398939"/>
                </a:moveTo>
                <a:lnTo>
                  <a:pt x="747198" y="2398939"/>
                </a:lnTo>
                <a:lnTo>
                  <a:pt x="745581" y="2386239"/>
                </a:lnTo>
                <a:lnTo>
                  <a:pt x="744089" y="2386239"/>
                </a:lnTo>
                <a:lnTo>
                  <a:pt x="742636" y="2373539"/>
                </a:lnTo>
                <a:lnTo>
                  <a:pt x="757719" y="2373539"/>
                </a:lnTo>
                <a:lnTo>
                  <a:pt x="760539" y="2386239"/>
                </a:lnTo>
                <a:lnTo>
                  <a:pt x="760410" y="2398939"/>
                </a:lnTo>
                <a:close/>
              </a:path>
              <a:path w="3640454" h="4913630">
                <a:moveTo>
                  <a:pt x="921688" y="2386239"/>
                </a:moveTo>
                <a:lnTo>
                  <a:pt x="913079" y="2386239"/>
                </a:lnTo>
                <a:lnTo>
                  <a:pt x="911288" y="2373539"/>
                </a:lnTo>
                <a:lnTo>
                  <a:pt x="922553" y="2373539"/>
                </a:lnTo>
                <a:lnTo>
                  <a:pt x="921688" y="2386239"/>
                </a:lnTo>
                <a:close/>
              </a:path>
              <a:path w="3640454" h="4913630">
                <a:moveTo>
                  <a:pt x="1104899" y="2386239"/>
                </a:moveTo>
                <a:lnTo>
                  <a:pt x="1092879" y="2386239"/>
                </a:lnTo>
                <a:lnTo>
                  <a:pt x="1095188" y="2373539"/>
                </a:lnTo>
                <a:lnTo>
                  <a:pt x="1106870" y="2373539"/>
                </a:lnTo>
                <a:lnTo>
                  <a:pt x="1104899" y="2386239"/>
                </a:lnTo>
                <a:close/>
              </a:path>
              <a:path w="3640454" h="4913630">
                <a:moveTo>
                  <a:pt x="1192381" y="2398939"/>
                </a:moveTo>
                <a:lnTo>
                  <a:pt x="1177013" y="2398939"/>
                </a:lnTo>
                <a:lnTo>
                  <a:pt x="1182720" y="2386239"/>
                </a:lnTo>
                <a:lnTo>
                  <a:pt x="1186877" y="2373539"/>
                </a:lnTo>
                <a:lnTo>
                  <a:pt x="1201887" y="2373539"/>
                </a:lnTo>
                <a:lnTo>
                  <a:pt x="1197393" y="2386239"/>
                </a:lnTo>
                <a:lnTo>
                  <a:pt x="1192381" y="2398939"/>
                </a:lnTo>
                <a:close/>
              </a:path>
              <a:path w="3640454" h="4913630">
                <a:moveTo>
                  <a:pt x="1242905" y="2398939"/>
                </a:moveTo>
                <a:lnTo>
                  <a:pt x="1234160" y="2398939"/>
                </a:lnTo>
                <a:lnTo>
                  <a:pt x="1240895" y="2386239"/>
                </a:lnTo>
                <a:lnTo>
                  <a:pt x="1246081" y="2373539"/>
                </a:lnTo>
                <a:lnTo>
                  <a:pt x="1259915" y="2373539"/>
                </a:lnTo>
                <a:lnTo>
                  <a:pt x="1254887" y="2386239"/>
                </a:lnTo>
                <a:lnTo>
                  <a:pt x="1249805" y="2386239"/>
                </a:lnTo>
                <a:lnTo>
                  <a:pt x="1242905" y="2398939"/>
                </a:lnTo>
                <a:close/>
              </a:path>
              <a:path w="3640454" h="4913630">
                <a:moveTo>
                  <a:pt x="1277228" y="2398939"/>
                </a:moveTo>
                <a:lnTo>
                  <a:pt x="1263670" y="2398939"/>
                </a:lnTo>
                <a:lnTo>
                  <a:pt x="1268779" y="2386239"/>
                </a:lnTo>
                <a:lnTo>
                  <a:pt x="1274383" y="2373539"/>
                </a:lnTo>
                <a:lnTo>
                  <a:pt x="1288780" y="2373539"/>
                </a:lnTo>
                <a:lnTo>
                  <a:pt x="1283284" y="2386239"/>
                </a:lnTo>
                <a:lnTo>
                  <a:pt x="1277228" y="2398939"/>
                </a:lnTo>
                <a:close/>
              </a:path>
              <a:path w="3640454" h="4913630">
                <a:moveTo>
                  <a:pt x="1301467" y="2411639"/>
                </a:moveTo>
                <a:lnTo>
                  <a:pt x="1293878" y="2411639"/>
                </a:lnTo>
                <a:lnTo>
                  <a:pt x="1291358" y="2398939"/>
                </a:lnTo>
                <a:lnTo>
                  <a:pt x="1298092" y="2398939"/>
                </a:lnTo>
                <a:lnTo>
                  <a:pt x="1303761" y="2386239"/>
                </a:lnTo>
                <a:lnTo>
                  <a:pt x="1309899" y="2373539"/>
                </a:lnTo>
                <a:lnTo>
                  <a:pt x="1324182" y="2373539"/>
                </a:lnTo>
                <a:lnTo>
                  <a:pt x="1319005" y="2386239"/>
                </a:lnTo>
                <a:lnTo>
                  <a:pt x="1313581" y="2386239"/>
                </a:lnTo>
                <a:lnTo>
                  <a:pt x="1307779" y="2398939"/>
                </a:lnTo>
                <a:lnTo>
                  <a:pt x="1301467" y="2411639"/>
                </a:lnTo>
                <a:close/>
              </a:path>
              <a:path w="3640454" h="4913630">
                <a:moveTo>
                  <a:pt x="1337610" y="2411639"/>
                </a:moveTo>
                <a:lnTo>
                  <a:pt x="1323929" y="2411639"/>
                </a:lnTo>
                <a:lnTo>
                  <a:pt x="1328997" y="2398939"/>
                </a:lnTo>
                <a:lnTo>
                  <a:pt x="1334753" y="2398939"/>
                </a:lnTo>
                <a:lnTo>
                  <a:pt x="1340922" y="2386239"/>
                </a:lnTo>
                <a:lnTo>
                  <a:pt x="1348724" y="2373539"/>
                </a:lnTo>
                <a:lnTo>
                  <a:pt x="1354424" y="2373539"/>
                </a:lnTo>
                <a:lnTo>
                  <a:pt x="1355750" y="2386239"/>
                </a:lnTo>
                <a:lnTo>
                  <a:pt x="1350118" y="2386239"/>
                </a:lnTo>
                <a:lnTo>
                  <a:pt x="1344209" y="2398939"/>
                </a:lnTo>
                <a:lnTo>
                  <a:pt x="1337610" y="2411639"/>
                </a:lnTo>
                <a:close/>
              </a:path>
              <a:path w="3640454" h="4913630">
                <a:moveTo>
                  <a:pt x="1880366" y="2411639"/>
                </a:moveTo>
                <a:lnTo>
                  <a:pt x="1868173" y="2411639"/>
                </a:lnTo>
                <a:lnTo>
                  <a:pt x="1873739" y="2398939"/>
                </a:lnTo>
                <a:lnTo>
                  <a:pt x="1878789" y="2398939"/>
                </a:lnTo>
                <a:lnTo>
                  <a:pt x="1883909" y="2386239"/>
                </a:lnTo>
                <a:lnTo>
                  <a:pt x="1889763" y="2373539"/>
                </a:lnTo>
                <a:lnTo>
                  <a:pt x="1895837" y="2373539"/>
                </a:lnTo>
                <a:lnTo>
                  <a:pt x="1895907" y="2386239"/>
                </a:lnTo>
                <a:lnTo>
                  <a:pt x="1890393" y="2386239"/>
                </a:lnTo>
                <a:lnTo>
                  <a:pt x="1885393" y="2398939"/>
                </a:lnTo>
                <a:lnTo>
                  <a:pt x="1880366" y="2411639"/>
                </a:lnTo>
                <a:close/>
              </a:path>
              <a:path w="3640454" h="4913630">
                <a:moveTo>
                  <a:pt x="2534718" y="2424339"/>
                </a:moveTo>
                <a:lnTo>
                  <a:pt x="2540535" y="2411639"/>
                </a:lnTo>
                <a:lnTo>
                  <a:pt x="2546995" y="2398939"/>
                </a:lnTo>
                <a:lnTo>
                  <a:pt x="2554158" y="2386239"/>
                </a:lnTo>
                <a:lnTo>
                  <a:pt x="2562084" y="2373539"/>
                </a:lnTo>
                <a:lnTo>
                  <a:pt x="2558222" y="2386239"/>
                </a:lnTo>
                <a:lnTo>
                  <a:pt x="2551792" y="2398939"/>
                </a:lnTo>
                <a:lnTo>
                  <a:pt x="2543667" y="2411639"/>
                </a:lnTo>
                <a:lnTo>
                  <a:pt x="2534718" y="2424339"/>
                </a:lnTo>
                <a:close/>
              </a:path>
              <a:path w="3640454" h="4913630">
                <a:moveTo>
                  <a:pt x="2881041" y="2449739"/>
                </a:moveTo>
                <a:lnTo>
                  <a:pt x="2877652" y="2437039"/>
                </a:lnTo>
                <a:lnTo>
                  <a:pt x="2884615" y="2437039"/>
                </a:lnTo>
                <a:lnTo>
                  <a:pt x="2885287" y="2424339"/>
                </a:lnTo>
                <a:lnTo>
                  <a:pt x="2881030" y="2424339"/>
                </a:lnTo>
                <a:lnTo>
                  <a:pt x="2882683" y="2411639"/>
                </a:lnTo>
                <a:lnTo>
                  <a:pt x="2887682" y="2411639"/>
                </a:lnTo>
                <a:lnTo>
                  <a:pt x="2893458" y="2398939"/>
                </a:lnTo>
                <a:lnTo>
                  <a:pt x="2899921" y="2386239"/>
                </a:lnTo>
                <a:lnTo>
                  <a:pt x="2906976" y="2373539"/>
                </a:lnTo>
                <a:lnTo>
                  <a:pt x="2907341" y="2386239"/>
                </a:lnTo>
                <a:lnTo>
                  <a:pt x="2905060" y="2386239"/>
                </a:lnTo>
                <a:lnTo>
                  <a:pt x="2901918" y="2398939"/>
                </a:lnTo>
                <a:lnTo>
                  <a:pt x="2904102" y="2398939"/>
                </a:lnTo>
                <a:lnTo>
                  <a:pt x="2897773" y="2411639"/>
                </a:lnTo>
                <a:lnTo>
                  <a:pt x="2892563" y="2424339"/>
                </a:lnTo>
                <a:lnTo>
                  <a:pt x="2881041" y="2449739"/>
                </a:lnTo>
                <a:close/>
              </a:path>
              <a:path w="3640454" h="4913630">
                <a:moveTo>
                  <a:pt x="45729" y="2411639"/>
                </a:moveTo>
                <a:lnTo>
                  <a:pt x="34676" y="2411639"/>
                </a:lnTo>
                <a:lnTo>
                  <a:pt x="32142" y="2398939"/>
                </a:lnTo>
                <a:lnTo>
                  <a:pt x="31422" y="2398939"/>
                </a:lnTo>
                <a:lnTo>
                  <a:pt x="31674" y="2386239"/>
                </a:lnTo>
                <a:lnTo>
                  <a:pt x="48414" y="2386239"/>
                </a:lnTo>
                <a:lnTo>
                  <a:pt x="48224" y="2398939"/>
                </a:lnTo>
                <a:lnTo>
                  <a:pt x="45729" y="2411639"/>
                </a:lnTo>
                <a:close/>
              </a:path>
              <a:path w="3640454" h="4913630">
                <a:moveTo>
                  <a:pt x="128837" y="2411639"/>
                </a:moveTo>
                <a:lnTo>
                  <a:pt x="115734" y="2411639"/>
                </a:lnTo>
                <a:lnTo>
                  <a:pt x="113936" y="2398939"/>
                </a:lnTo>
                <a:lnTo>
                  <a:pt x="113725" y="2398939"/>
                </a:lnTo>
                <a:lnTo>
                  <a:pt x="113135" y="2386239"/>
                </a:lnTo>
                <a:lnTo>
                  <a:pt x="130870" y="2386239"/>
                </a:lnTo>
                <a:lnTo>
                  <a:pt x="131506" y="2398939"/>
                </a:lnTo>
                <a:lnTo>
                  <a:pt x="128837" y="2411639"/>
                </a:lnTo>
                <a:close/>
              </a:path>
              <a:path w="3640454" h="4913630">
                <a:moveTo>
                  <a:pt x="202780" y="2411639"/>
                </a:moveTo>
                <a:lnTo>
                  <a:pt x="193182" y="2411639"/>
                </a:lnTo>
                <a:lnTo>
                  <a:pt x="190383" y="2398939"/>
                </a:lnTo>
                <a:lnTo>
                  <a:pt x="188478" y="2386239"/>
                </a:lnTo>
                <a:lnTo>
                  <a:pt x="204813" y="2386239"/>
                </a:lnTo>
                <a:lnTo>
                  <a:pt x="206080" y="2398939"/>
                </a:lnTo>
                <a:lnTo>
                  <a:pt x="202780" y="2411639"/>
                </a:lnTo>
                <a:close/>
              </a:path>
              <a:path w="3640454" h="4913630">
                <a:moveTo>
                  <a:pt x="352058" y="2424339"/>
                </a:moveTo>
                <a:lnTo>
                  <a:pt x="338091" y="2424339"/>
                </a:lnTo>
                <a:lnTo>
                  <a:pt x="336153" y="2411639"/>
                </a:lnTo>
                <a:lnTo>
                  <a:pt x="334321" y="2411639"/>
                </a:lnTo>
                <a:lnTo>
                  <a:pt x="332604" y="2398939"/>
                </a:lnTo>
                <a:lnTo>
                  <a:pt x="331014" y="2386239"/>
                </a:lnTo>
                <a:lnTo>
                  <a:pt x="343370" y="2386239"/>
                </a:lnTo>
                <a:lnTo>
                  <a:pt x="348330" y="2398939"/>
                </a:lnTo>
                <a:lnTo>
                  <a:pt x="350442" y="2398939"/>
                </a:lnTo>
                <a:lnTo>
                  <a:pt x="351354" y="2411639"/>
                </a:lnTo>
                <a:lnTo>
                  <a:pt x="352058" y="2424339"/>
                </a:lnTo>
                <a:close/>
              </a:path>
              <a:path w="3640454" h="4913630">
                <a:moveTo>
                  <a:pt x="503762" y="2398939"/>
                </a:moveTo>
                <a:lnTo>
                  <a:pt x="490318" y="2398939"/>
                </a:lnTo>
                <a:lnTo>
                  <a:pt x="488571" y="2386239"/>
                </a:lnTo>
                <a:lnTo>
                  <a:pt x="501352" y="2386239"/>
                </a:lnTo>
                <a:lnTo>
                  <a:pt x="503762" y="2398939"/>
                </a:lnTo>
                <a:close/>
              </a:path>
              <a:path w="3640454" h="4913630">
                <a:moveTo>
                  <a:pt x="843459" y="2398939"/>
                </a:moveTo>
                <a:lnTo>
                  <a:pt x="832533" y="2398939"/>
                </a:lnTo>
                <a:lnTo>
                  <a:pt x="831831" y="2386239"/>
                </a:lnTo>
                <a:lnTo>
                  <a:pt x="845120" y="2386239"/>
                </a:lnTo>
                <a:lnTo>
                  <a:pt x="843459" y="2398939"/>
                </a:lnTo>
                <a:close/>
              </a:path>
              <a:path w="3640454" h="4913630">
                <a:moveTo>
                  <a:pt x="1048849" y="2424339"/>
                </a:moveTo>
                <a:lnTo>
                  <a:pt x="1035961" y="2424339"/>
                </a:lnTo>
                <a:lnTo>
                  <a:pt x="1038062" y="2411639"/>
                </a:lnTo>
                <a:lnTo>
                  <a:pt x="1043212" y="2386239"/>
                </a:lnTo>
                <a:lnTo>
                  <a:pt x="1056303" y="2386239"/>
                </a:lnTo>
                <a:lnTo>
                  <a:pt x="1054586" y="2398939"/>
                </a:lnTo>
                <a:lnTo>
                  <a:pt x="1053400" y="2398939"/>
                </a:lnTo>
                <a:lnTo>
                  <a:pt x="1051646" y="2411639"/>
                </a:lnTo>
                <a:lnTo>
                  <a:pt x="1048849" y="2424339"/>
                </a:lnTo>
                <a:close/>
              </a:path>
              <a:path w="3640454" h="4913630">
                <a:moveTo>
                  <a:pt x="1097281" y="2411639"/>
                </a:moveTo>
                <a:lnTo>
                  <a:pt x="1085634" y="2411639"/>
                </a:lnTo>
                <a:lnTo>
                  <a:pt x="1086476" y="2398939"/>
                </a:lnTo>
                <a:lnTo>
                  <a:pt x="1090706" y="2386239"/>
                </a:lnTo>
                <a:lnTo>
                  <a:pt x="1102846" y="2386239"/>
                </a:lnTo>
                <a:lnTo>
                  <a:pt x="1100722" y="2398939"/>
                </a:lnTo>
                <a:lnTo>
                  <a:pt x="1097281" y="2411639"/>
                </a:lnTo>
                <a:close/>
              </a:path>
              <a:path w="3640454" h="4913630">
                <a:moveTo>
                  <a:pt x="1382421" y="2411639"/>
                </a:moveTo>
                <a:lnTo>
                  <a:pt x="1368809" y="2411639"/>
                </a:lnTo>
                <a:lnTo>
                  <a:pt x="1374458" y="2398939"/>
                </a:lnTo>
                <a:lnTo>
                  <a:pt x="1380266" y="2386239"/>
                </a:lnTo>
                <a:lnTo>
                  <a:pt x="1386264" y="2386239"/>
                </a:lnTo>
                <a:lnTo>
                  <a:pt x="1388512" y="2398939"/>
                </a:lnTo>
                <a:lnTo>
                  <a:pt x="1382421" y="2411639"/>
                </a:lnTo>
                <a:close/>
              </a:path>
              <a:path w="3640454" h="4913630">
                <a:moveTo>
                  <a:pt x="1789719" y="2411639"/>
                </a:moveTo>
                <a:lnTo>
                  <a:pt x="1777302" y="2411639"/>
                </a:lnTo>
                <a:lnTo>
                  <a:pt x="1780969" y="2398939"/>
                </a:lnTo>
                <a:lnTo>
                  <a:pt x="1789829" y="2386239"/>
                </a:lnTo>
                <a:lnTo>
                  <a:pt x="1795979" y="2386239"/>
                </a:lnTo>
                <a:lnTo>
                  <a:pt x="1797081" y="2398939"/>
                </a:lnTo>
                <a:lnTo>
                  <a:pt x="1793394" y="2398939"/>
                </a:lnTo>
                <a:lnTo>
                  <a:pt x="1789719" y="2411639"/>
                </a:lnTo>
                <a:close/>
              </a:path>
              <a:path w="3640454" h="4913630">
                <a:moveTo>
                  <a:pt x="430084" y="2424339"/>
                </a:moveTo>
                <a:lnTo>
                  <a:pt x="413499" y="2424339"/>
                </a:lnTo>
                <a:lnTo>
                  <a:pt x="411828" y="2411639"/>
                </a:lnTo>
                <a:lnTo>
                  <a:pt x="409172" y="2398939"/>
                </a:lnTo>
                <a:lnTo>
                  <a:pt x="423913" y="2398939"/>
                </a:lnTo>
                <a:lnTo>
                  <a:pt x="426314" y="2411639"/>
                </a:lnTo>
                <a:lnTo>
                  <a:pt x="428348" y="2411639"/>
                </a:lnTo>
                <a:lnTo>
                  <a:pt x="430084" y="2424339"/>
                </a:lnTo>
                <a:close/>
              </a:path>
              <a:path w="3640454" h="4913630">
                <a:moveTo>
                  <a:pt x="510213" y="2424339"/>
                </a:moveTo>
                <a:lnTo>
                  <a:pt x="496337" y="2424339"/>
                </a:lnTo>
                <a:lnTo>
                  <a:pt x="494208" y="2411639"/>
                </a:lnTo>
                <a:lnTo>
                  <a:pt x="492199" y="2398939"/>
                </a:lnTo>
                <a:lnTo>
                  <a:pt x="505917" y="2398939"/>
                </a:lnTo>
                <a:lnTo>
                  <a:pt x="509382" y="2411639"/>
                </a:lnTo>
                <a:lnTo>
                  <a:pt x="510213" y="2424339"/>
                </a:lnTo>
                <a:close/>
              </a:path>
              <a:path w="3640454" h="4913630">
                <a:moveTo>
                  <a:pt x="993290" y="2424339"/>
                </a:moveTo>
                <a:lnTo>
                  <a:pt x="979417" y="2424339"/>
                </a:lnTo>
                <a:lnTo>
                  <a:pt x="981317" y="2398939"/>
                </a:lnTo>
                <a:lnTo>
                  <a:pt x="994224" y="2398939"/>
                </a:lnTo>
                <a:lnTo>
                  <a:pt x="994269" y="2411639"/>
                </a:lnTo>
                <a:lnTo>
                  <a:pt x="993290" y="2424339"/>
                </a:lnTo>
                <a:close/>
              </a:path>
              <a:path w="3640454" h="4913630">
                <a:moveTo>
                  <a:pt x="1533618" y="2437039"/>
                </a:moveTo>
                <a:lnTo>
                  <a:pt x="1525248" y="2437039"/>
                </a:lnTo>
                <a:lnTo>
                  <a:pt x="1530445" y="2424339"/>
                </a:lnTo>
                <a:lnTo>
                  <a:pt x="1535598" y="2411639"/>
                </a:lnTo>
                <a:lnTo>
                  <a:pt x="1541071" y="2411639"/>
                </a:lnTo>
                <a:lnTo>
                  <a:pt x="1546971" y="2398939"/>
                </a:lnTo>
                <a:lnTo>
                  <a:pt x="1555138" y="2398939"/>
                </a:lnTo>
                <a:lnTo>
                  <a:pt x="1548904" y="2411639"/>
                </a:lnTo>
                <a:lnTo>
                  <a:pt x="1543864" y="2424339"/>
                </a:lnTo>
                <a:lnTo>
                  <a:pt x="1538775" y="2424339"/>
                </a:lnTo>
                <a:lnTo>
                  <a:pt x="1533618" y="2437039"/>
                </a:lnTo>
                <a:close/>
              </a:path>
              <a:path w="3640454" h="4913630">
                <a:moveTo>
                  <a:pt x="2426053" y="2449739"/>
                </a:moveTo>
                <a:lnTo>
                  <a:pt x="2427781" y="2437039"/>
                </a:lnTo>
                <a:lnTo>
                  <a:pt x="2433463" y="2424339"/>
                </a:lnTo>
                <a:lnTo>
                  <a:pt x="2441671" y="2411639"/>
                </a:lnTo>
                <a:lnTo>
                  <a:pt x="2450979" y="2398939"/>
                </a:lnTo>
                <a:lnTo>
                  <a:pt x="2445774" y="2411639"/>
                </a:lnTo>
                <a:lnTo>
                  <a:pt x="2440179" y="2424339"/>
                </a:lnTo>
                <a:lnTo>
                  <a:pt x="2433753" y="2437039"/>
                </a:lnTo>
                <a:lnTo>
                  <a:pt x="2426053" y="2449739"/>
                </a:lnTo>
                <a:close/>
              </a:path>
              <a:path w="3640454" h="4913630">
                <a:moveTo>
                  <a:pt x="593968" y="2424339"/>
                </a:moveTo>
                <a:lnTo>
                  <a:pt x="581230" y="2424339"/>
                </a:lnTo>
                <a:lnTo>
                  <a:pt x="582244" y="2411639"/>
                </a:lnTo>
                <a:lnTo>
                  <a:pt x="592820" y="2411639"/>
                </a:lnTo>
                <a:lnTo>
                  <a:pt x="593968" y="2424339"/>
                </a:lnTo>
                <a:close/>
              </a:path>
              <a:path w="3640454" h="4913630">
                <a:moveTo>
                  <a:pt x="924716" y="2424339"/>
                </a:moveTo>
                <a:lnTo>
                  <a:pt x="912420" y="2424339"/>
                </a:lnTo>
                <a:lnTo>
                  <a:pt x="912831" y="2411639"/>
                </a:lnTo>
                <a:lnTo>
                  <a:pt x="922771" y="2411639"/>
                </a:lnTo>
                <a:lnTo>
                  <a:pt x="924716" y="2424339"/>
                </a:lnTo>
                <a:close/>
              </a:path>
              <a:path w="3640454" h="4913630">
                <a:moveTo>
                  <a:pt x="1371305" y="2424339"/>
                </a:moveTo>
                <a:lnTo>
                  <a:pt x="1356440" y="2424339"/>
                </a:lnTo>
                <a:lnTo>
                  <a:pt x="1363257" y="2411639"/>
                </a:lnTo>
                <a:lnTo>
                  <a:pt x="1376885" y="2411639"/>
                </a:lnTo>
                <a:lnTo>
                  <a:pt x="1371305" y="2424339"/>
                </a:lnTo>
                <a:close/>
              </a:path>
              <a:path w="3640454" h="4913630">
                <a:moveTo>
                  <a:pt x="1413188" y="2437039"/>
                </a:moveTo>
                <a:lnTo>
                  <a:pt x="1401310" y="2437039"/>
                </a:lnTo>
                <a:lnTo>
                  <a:pt x="1404933" y="2424339"/>
                </a:lnTo>
                <a:lnTo>
                  <a:pt x="1411045" y="2424339"/>
                </a:lnTo>
                <a:lnTo>
                  <a:pt x="1413662" y="2411639"/>
                </a:lnTo>
                <a:lnTo>
                  <a:pt x="1424545" y="2411639"/>
                </a:lnTo>
                <a:lnTo>
                  <a:pt x="1413188" y="2437039"/>
                </a:lnTo>
                <a:close/>
              </a:path>
              <a:path w="3640454" h="4913630">
                <a:moveTo>
                  <a:pt x="1676842" y="2449739"/>
                </a:moveTo>
                <a:lnTo>
                  <a:pt x="1669132" y="2449739"/>
                </a:lnTo>
                <a:lnTo>
                  <a:pt x="1674976" y="2437039"/>
                </a:lnTo>
                <a:lnTo>
                  <a:pt x="1679754" y="2424339"/>
                </a:lnTo>
                <a:lnTo>
                  <a:pt x="1689387" y="2411639"/>
                </a:lnTo>
                <a:lnTo>
                  <a:pt x="1698045" y="2411639"/>
                </a:lnTo>
                <a:lnTo>
                  <a:pt x="1688010" y="2437039"/>
                </a:lnTo>
                <a:lnTo>
                  <a:pt x="1683208" y="2437039"/>
                </a:lnTo>
                <a:lnTo>
                  <a:pt x="1676842" y="2449739"/>
                </a:lnTo>
                <a:close/>
              </a:path>
              <a:path w="3640454" h="4913630">
                <a:moveTo>
                  <a:pt x="1781865" y="2424339"/>
                </a:moveTo>
                <a:lnTo>
                  <a:pt x="1771405" y="2424339"/>
                </a:lnTo>
                <a:lnTo>
                  <a:pt x="1773833" y="2411639"/>
                </a:lnTo>
                <a:lnTo>
                  <a:pt x="1785921" y="2411639"/>
                </a:lnTo>
                <a:lnTo>
                  <a:pt x="1781865" y="2424339"/>
                </a:lnTo>
                <a:close/>
              </a:path>
              <a:path w="3640454" h="4913630">
                <a:moveTo>
                  <a:pt x="1871839" y="2424339"/>
                </a:moveTo>
                <a:lnTo>
                  <a:pt x="1868801" y="2411639"/>
                </a:lnTo>
                <a:lnTo>
                  <a:pt x="1874044" y="2411639"/>
                </a:lnTo>
                <a:lnTo>
                  <a:pt x="1871839" y="2424339"/>
                </a:lnTo>
                <a:close/>
              </a:path>
              <a:path w="3640454" h="4913630">
                <a:moveTo>
                  <a:pt x="2330493" y="2462439"/>
                </a:moveTo>
                <a:lnTo>
                  <a:pt x="2323120" y="2462439"/>
                </a:lnTo>
                <a:lnTo>
                  <a:pt x="2324354" y="2449739"/>
                </a:lnTo>
                <a:lnTo>
                  <a:pt x="2329970" y="2449739"/>
                </a:lnTo>
                <a:lnTo>
                  <a:pt x="2334636" y="2437039"/>
                </a:lnTo>
                <a:lnTo>
                  <a:pt x="2339345" y="2424339"/>
                </a:lnTo>
                <a:lnTo>
                  <a:pt x="2344100" y="2424339"/>
                </a:lnTo>
                <a:lnTo>
                  <a:pt x="2345483" y="2411639"/>
                </a:lnTo>
                <a:lnTo>
                  <a:pt x="2353815" y="2411639"/>
                </a:lnTo>
                <a:lnTo>
                  <a:pt x="2337124" y="2449739"/>
                </a:lnTo>
                <a:lnTo>
                  <a:pt x="2330493" y="2462439"/>
                </a:lnTo>
                <a:close/>
              </a:path>
              <a:path w="3640454" h="4913630">
                <a:moveTo>
                  <a:pt x="2813074" y="2462439"/>
                </a:moveTo>
                <a:lnTo>
                  <a:pt x="2817463" y="2449739"/>
                </a:lnTo>
                <a:lnTo>
                  <a:pt x="2823012" y="2437039"/>
                </a:lnTo>
                <a:lnTo>
                  <a:pt x="2829407" y="2424339"/>
                </a:lnTo>
                <a:lnTo>
                  <a:pt x="2836331" y="2411639"/>
                </a:lnTo>
                <a:lnTo>
                  <a:pt x="2834711" y="2424339"/>
                </a:lnTo>
                <a:lnTo>
                  <a:pt x="2829734" y="2437039"/>
                </a:lnTo>
                <a:lnTo>
                  <a:pt x="2822241" y="2449739"/>
                </a:lnTo>
                <a:lnTo>
                  <a:pt x="2813074" y="2462439"/>
                </a:lnTo>
                <a:close/>
              </a:path>
              <a:path w="3640454" h="4913630">
                <a:moveTo>
                  <a:pt x="284281" y="2437039"/>
                </a:moveTo>
                <a:lnTo>
                  <a:pt x="268328" y="2437039"/>
                </a:lnTo>
                <a:lnTo>
                  <a:pt x="268151" y="2424339"/>
                </a:lnTo>
                <a:lnTo>
                  <a:pt x="281917" y="2424339"/>
                </a:lnTo>
                <a:lnTo>
                  <a:pt x="284281" y="2437039"/>
                </a:lnTo>
                <a:close/>
              </a:path>
              <a:path w="3640454" h="4913630">
                <a:moveTo>
                  <a:pt x="432080" y="2437039"/>
                </a:moveTo>
                <a:lnTo>
                  <a:pt x="417104" y="2437039"/>
                </a:lnTo>
                <a:lnTo>
                  <a:pt x="415251" y="2424339"/>
                </a:lnTo>
                <a:lnTo>
                  <a:pt x="431591" y="2424339"/>
                </a:lnTo>
                <a:lnTo>
                  <a:pt x="432080" y="2437039"/>
                </a:lnTo>
                <a:close/>
              </a:path>
              <a:path w="3640454" h="4913630">
                <a:moveTo>
                  <a:pt x="601752" y="2449739"/>
                </a:moveTo>
                <a:lnTo>
                  <a:pt x="585885" y="2449739"/>
                </a:lnTo>
                <a:lnTo>
                  <a:pt x="583664" y="2437039"/>
                </a:lnTo>
                <a:lnTo>
                  <a:pt x="582118" y="2424339"/>
                </a:lnTo>
                <a:lnTo>
                  <a:pt x="596219" y="2424339"/>
                </a:lnTo>
                <a:lnTo>
                  <a:pt x="598250" y="2437039"/>
                </a:lnTo>
                <a:lnTo>
                  <a:pt x="601752" y="2449739"/>
                </a:lnTo>
                <a:close/>
              </a:path>
              <a:path w="3640454" h="4913630">
                <a:moveTo>
                  <a:pt x="849475" y="2437039"/>
                </a:moveTo>
                <a:lnTo>
                  <a:pt x="836540" y="2437039"/>
                </a:lnTo>
                <a:lnTo>
                  <a:pt x="836717" y="2424339"/>
                </a:lnTo>
                <a:lnTo>
                  <a:pt x="847456" y="2424339"/>
                </a:lnTo>
                <a:lnTo>
                  <a:pt x="849475" y="2437039"/>
                </a:lnTo>
                <a:close/>
              </a:path>
              <a:path w="3640454" h="4913630">
                <a:moveTo>
                  <a:pt x="924065" y="2462439"/>
                </a:moveTo>
                <a:lnTo>
                  <a:pt x="912807" y="2462439"/>
                </a:lnTo>
                <a:lnTo>
                  <a:pt x="912454" y="2449739"/>
                </a:lnTo>
                <a:lnTo>
                  <a:pt x="911751" y="2449739"/>
                </a:lnTo>
                <a:lnTo>
                  <a:pt x="911520" y="2437039"/>
                </a:lnTo>
                <a:lnTo>
                  <a:pt x="911748" y="2424339"/>
                </a:lnTo>
                <a:lnTo>
                  <a:pt x="925191" y="2424339"/>
                </a:lnTo>
                <a:lnTo>
                  <a:pt x="924975" y="2437039"/>
                </a:lnTo>
                <a:lnTo>
                  <a:pt x="925360" y="2437039"/>
                </a:lnTo>
                <a:lnTo>
                  <a:pt x="925350" y="2449739"/>
                </a:lnTo>
                <a:lnTo>
                  <a:pt x="924065" y="2462439"/>
                </a:lnTo>
                <a:close/>
              </a:path>
              <a:path w="3640454" h="4913630">
                <a:moveTo>
                  <a:pt x="991268" y="2437039"/>
                </a:moveTo>
                <a:lnTo>
                  <a:pt x="978228" y="2437039"/>
                </a:lnTo>
                <a:lnTo>
                  <a:pt x="978756" y="2424339"/>
                </a:lnTo>
                <a:lnTo>
                  <a:pt x="992314" y="2424339"/>
                </a:lnTo>
                <a:lnTo>
                  <a:pt x="991268" y="2437039"/>
                </a:lnTo>
                <a:close/>
              </a:path>
              <a:path w="3640454" h="4913630">
                <a:moveTo>
                  <a:pt x="1135447" y="2437039"/>
                </a:moveTo>
                <a:lnTo>
                  <a:pt x="1125812" y="2437039"/>
                </a:lnTo>
                <a:lnTo>
                  <a:pt x="1128217" y="2424339"/>
                </a:lnTo>
                <a:lnTo>
                  <a:pt x="1135447" y="2437039"/>
                </a:lnTo>
                <a:close/>
              </a:path>
              <a:path w="3640454" h="4913630">
                <a:moveTo>
                  <a:pt x="1363889" y="2437039"/>
                </a:moveTo>
                <a:lnTo>
                  <a:pt x="1361097" y="2437039"/>
                </a:lnTo>
                <a:lnTo>
                  <a:pt x="1356115" y="2424339"/>
                </a:lnTo>
                <a:lnTo>
                  <a:pt x="1365666" y="2424339"/>
                </a:lnTo>
                <a:lnTo>
                  <a:pt x="1363889" y="2437039"/>
                </a:lnTo>
                <a:close/>
              </a:path>
              <a:path w="3640454" h="4913630">
                <a:moveTo>
                  <a:pt x="1777924" y="2437039"/>
                </a:moveTo>
                <a:lnTo>
                  <a:pt x="1764588" y="2424339"/>
                </a:lnTo>
                <a:lnTo>
                  <a:pt x="1778880" y="2424339"/>
                </a:lnTo>
                <a:lnTo>
                  <a:pt x="1777924" y="2437039"/>
                </a:lnTo>
                <a:close/>
              </a:path>
              <a:path w="3640454" h="4913630">
                <a:moveTo>
                  <a:pt x="2230746" y="2475139"/>
                </a:moveTo>
                <a:lnTo>
                  <a:pt x="2224500" y="2475139"/>
                </a:lnTo>
                <a:lnTo>
                  <a:pt x="2224354" y="2462439"/>
                </a:lnTo>
                <a:lnTo>
                  <a:pt x="2229833" y="2462439"/>
                </a:lnTo>
                <a:lnTo>
                  <a:pt x="2235058" y="2449739"/>
                </a:lnTo>
                <a:lnTo>
                  <a:pt x="2240666" y="2437039"/>
                </a:lnTo>
                <a:lnTo>
                  <a:pt x="2247033" y="2424339"/>
                </a:lnTo>
                <a:lnTo>
                  <a:pt x="2253237" y="2424339"/>
                </a:lnTo>
                <a:lnTo>
                  <a:pt x="2247147" y="2437039"/>
                </a:lnTo>
                <a:lnTo>
                  <a:pt x="2242093" y="2449739"/>
                </a:lnTo>
                <a:lnTo>
                  <a:pt x="2236984" y="2462439"/>
                </a:lnTo>
                <a:lnTo>
                  <a:pt x="2230746" y="2475139"/>
                </a:lnTo>
                <a:close/>
              </a:path>
              <a:path w="3640454" h="4913630">
                <a:moveTo>
                  <a:pt x="46501" y="2462439"/>
                </a:moveTo>
                <a:lnTo>
                  <a:pt x="29342" y="2462439"/>
                </a:lnTo>
                <a:lnTo>
                  <a:pt x="30846" y="2449739"/>
                </a:lnTo>
                <a:lnTo>
                  <a:pt x="32605" y="2437039"/>
                </a:lnTo>
                <a:lnTo>
                  <a:pt x="42436" y="2437039"/>
                </a:lnTo>
                <a:lnTo>
                  <a:pt x="46444" y="2449739"/>
                </a:lnTo>
                <a:lnTo>
                  <a:pt x="47446" y="2449739"/>
                </a:lnTo>
                <a:lnTo>
                  <a:pt x="46501" y="2462439"/>
                </a:lnTo>
                <a:close/>
              </a:path>
              <a:path w="3640454" h="4913630">
                <a:moveTo>
                  <a:pt x="131073" y="2449739"/>
                </a:moveTo>
                <a:lnTo>
                  <a:pt x="117309" y="2449739"/>
                </a:lnTo>
                <a:lnTo>
                  <a:pt x="119339" y="2437039"/>
                </a:lnTo>
                <a:lnTo>
                  <a:pt x="129869" y="2437039"/>
                </a:lnTo>
                <a:lnTo>
                  <a:pt x="131073" y="2449739"/>
                </a:lnTo>
                <a:close/>
              </a:path>
              <a:path w="3640454" h="4913630">
                <a:moveTo>
                  <a:pt x="213099" y="2462439"/>
                </a:moveTo>
                <a:lnTo>
                  <a:pt x="196207" y="2462439"/>
                </a:lnTo>
                <a:lnTo>
                  <a:pt x="196120" y="2449739"/>
                </a:lnTo>
                <a:lnTo>
                  <a:pt x="196352" y="2437039"/>
                </a:lnTo>
                <a:lnTo>
                  <a:pt x="209869" y="2437039"/>
                </a:lnTo>
                <a:lnTo>
                  <a:pt x="212999" y="2449739"/>
                </a:lnTo>
                <a:lnTo>
                  <a:pt x="213099" y="2462439"/>
                </a:lnTo>
                <a:close/>
              </a:path>
              <a:path w="3640454" h="4913630">
                <a:moveTo>
                  <a:pt x="286042" y="2462439"/>
                </a:moveTo>
                <a:lnTo>
                  <a:pt x="272930" y="2462439"/>
                </a:lnTo>
                <a:lnTo>
                  <a:pt x="270967" y="2449739"/>
                </a:lnTo>
                <a:lnTo>
                  <a:pt x="269350" y="2437039"/>
                </a:lnTo>
                <a:lnTo>
                  <a:pt x="286132" y="2437039"/>
                </a:lnTo>
                <a:lnTo>
                  <a:pt x="286344" y="2449739"/>
                </a:lnTo>
                <a:lnTo>
                  <a:pt x="286498" y="2449739"/>
                </a:lnTo>
                <a:lnTo>
                  <a:pt x="286042" y="2462439"/>
                </a:lnTo>
                <a:close/>
              </a:path>
              <a:path w="3640454" h="4913630">
                <a:moveTo>
                  <a:pt x="685245" y="2449739"/>
                </a:moveTo>
                <a:lnTo>
                  <a:pt x="670456" y="2449739"/>
                </a:lnTo>
                <a:lnTo>
                  <a:pt x="670463" y="2437039"/>
                </a:lnTo>
                <a:lnTo>
                  <a:pt x="684010" y="2437039"/>
                </a:lnTo>
                <a:lnTo>
                  <a:pt x="685245" y="2449739"/>
                </a:lnTo>
                <a:close/>
              </a:path>
              <a:path w="3640454" h="4913630">
                <a:moveTo>
                  <a:pt x="772262" y="2475139"/>
                </a:moveTo>
                <a:lnTo>
                  <a:pt x="758958" y="2475139"/>
                </a:lnTo>
                <a:lnTo>
                  <a:pt x="757744" y="2462439"/>
                </a:lnTo>
                <a:lnTo>
                  <a:pt x="756677" y="2462439"/>
                </a:lnTo>
                <a:lnTo>
                  <a:pt x="755758" y="2449739"/>
                </a:lnTo>
                <a:lnTo>
                  <a:pt x="754984" y="2437039"/>
                </a:lnTo>
                <a:lnTo>
                  <a:pt x="768186" y="2437039"/>
                </a:lnTo>
                <a:lnTo>
                  <a:pt x="770106" y="2449739"/>
                </a:lnTo>
                <a:lnTo>
                  <a:pt x="770812" y="2449739"/>
                </a:lnTo>
                <a:lnTo>
                  <a:pt x="771224" y="2462439"/>
                </a:lnTo>
                <a:lnTo>
                  <a:pt x="772262" y="2475139"/>
                </a:lnTo>
                <a:close/>
              </a:path>
              <a:path w="3640454" h="4913630">
                <a:moveTo>
                  <a:pt x="852377" y="2462439"/>
                </a:moveTo>
                <a:lnTo>
                  <a:pt x="836902" y="2462439"/>
                </a:lnTo>
                <a:lnTo>
                  <a:pt x="836318" y="2449739"/>
                </a:lnTo>
                <a:lnTo>
                  <a:pt x="836271" y="2437039"/>
                </a:lnTo>
                <a:lnTo>
                  <a:pt x="850274" y="2437039"/>
                </a:lnTo>
                <a:lnTo>
                  <a:pt x="850518" y="2449739"/>
                </a:lnTo>
                <a:lnTo>
                  <a:pt x="851063" y="2449739"/>
                </a:lnTo>
                <a:lnTo>
                  <a:pt x="852377" y="2462439"/>
                </a:lnTo>
                <a:close/>
              </a:path>
              <a:path w="3640454" h="4913630">
                <a:moveTo>
                  <a:pt x="1135022" y="2449739"/>
                </a:moveTo>
                <a:lnTo>
                  <a:pt x="1101171" y="2449739"/>
                </a:lnTo>
                <a:lnTo>
                  <a:pt x="1105466" y="2437039"/>
                </a:lnTo>
                <a:lnTo>
                  <a:pt x="1137993" y="2437039"/>
                </a:lnTo>
                <a:lnTo>
                  <a:pt x="1135022" y="2449739"/>
                </a:lnTo>
                <a:close/>
              </a:path>
              <a:path w="3640454" h="4913630">
                <a:moveTo>
                  <a:pt x="1148320" y="2462439"/>
                </a:moveTo>
                <a:lnTo>
                  <a:pt x="1137764" y="2462439"/>
                </a:lnTo>
                <a:lnTo>
                  <a:pt x="1142653" y="2449739"/>
                </a:lnTo>
                <a:lnTo>
                  <a:pt x="1148062" y="2437039"/>
                </a:lnTo>
                <a:lnTo>
                  <a:pt x="1162399" y="2437039"/>
                </a:lnTo>
                <a:lnTo>
                  <a:pt x="1158087" y="2449739"/>
                </a:lnTo>
                <a:lnTo>
                  <a:pt x="1153420" y="2449739"/>
                </a:lnTo>
                <a:lnTo>
                  <a:pt x="1148320" y="2462439"/>
                </a:lnTo>
                <a:close/>
              </a:path>
              <a:path w="3640454" h="4913630">
                <a:moveTo>
                  <a:pt x="1177428" y="2462439"/>
                </a:moveTo>
                <a:lnTo>
                  <a:pt x="1163183" y="2462439"/>
                </a:lnTo>
                <a:lnTo>
                  <a:pt x="1168172" y="2449739"/>
                </a:lnTo>
                <a:lnTo>
                  <a:pt x="1173217" y="2437039"/>
                </a:lnTo>
                <a:lnTo>
                  <a:pt x="1187873" y="2437039"/>
                </a:lnTo>
                <a:lnTo>
                  <a:pt x="1182213" y="2449739"/>
                </a:lnTo>
                <a:lnTo>
                  <a:pt x="1177428" y="2462439"/>
                </a:lnTo>
                <a:close/>
              </a:path>
              <a:path w="3640454" h="4913630">
                <a:moveTo>
                  <a:pt x="1204859" y="2462439"/>
                </a:moveTo>
                <a:lnTo>
                  <a:pt x="1190821" y="2462439"/>
                </a:lnTo>
                <a:lnTo>
                  <a:pt x="1195786" y="2449739"/>
                </a:lnTo>
                <a:lnTo>
                  <a:pt x="1200803" y="2437039"/>
                </a:lnTo>
                <a:lnTo>
                  <a:pt x="1214913" y="2437039"/>
                </a:lnTo>
                <a:lnTo>
                  <a:pt x="1209283" y="2449739"/>
                </a:lnTo>
                <a:lnTo>
                  <a:pt x="1204859" y="2462439"/>
                </a:lnTo>
                <a:close/>
              </a:path>
              <a:path w="3640454" h="4913630">
                <a:moveTo>
                  <a:pt x="1231873" y="2462439"/>
                </a:moveTo>
                <a:lnTo>
                  <a:pt x="1217739" y="2462439"/>
                </a:lnTo>
                <a:lnTo>
                  <a:pt x="1222946" y="2449739"/>
                </a:lnTo>
                <a:lnTo>
                  <a:pt x="1228456" y="2449739"/>
                </a:lnTo>
                <a:lnTo>
                  <a:pt x="1234503" y="2437039"/>
                </a:lnTo>
                <a:lnTo>
                  <a:pt x="1243246" y="2437039"/>
                </a:lnTo>
                <a:lnTo>
                  <a:pt x="1237271" y="2449739"/>
                </a:lnTo>
                <a:lnTo>
                  <a:pt x="1231873" y="2462439"/>
                </a:lnTo>
                <a:close/>
              </a:path>
              <a:path w="3640454" h="4913630">
                <a:moveTo>
                  <a:pt x="1253935" y="2475139"/>
                </a:moveTo>
                <a:lnTo>
                  <a:pt x="1244962" y="2475139"/>
                </a:lnTo>
                <a:lnTo>
                  <a:pt x="1252278" y="2462439"/>
                </a:lnTo>
                <a:lnTo>
                  <a:pt x="1260604" y="2449739"/>
                </a:lnTo>
                <a:lnTo>
                  <a:pt x="1266658" y="2437039"/>
                </a:lnTo>
                <a:lnTo>
                  <a:pt x="1272321" y="2437039"/>
                </a:lnTo>
                <a:lnTo>
                  <a:pt x="1272710" y="2449739"/>
                </a:lnTo>
                <a:lnTo>
                  <a:pt x="1269716" y="2449739"/>
                </a:lnTo>
                <a:lnTo>
                  <a:pt x="1262298" y="2462439"/>
                </a:lnTo>
                <a:lnTo>
                  <a:pt x="1253935" y="2475139"/>
                </a:lnTo>
                <a:close/>
              </a:path>
              <a:path w="3640454" h="4913630">
                <a:moveTo>
                  <a:pt x="1400303" y="2449739"/>
                </a:moveTo>
                <a:lnTo>
                  <a:pt x="1393041" y="2449739"/>
                </a:lnTo>
                <a:lnTo>
                  <a:pt x="1397744" y="2437039"/>
                </a:lnTo>
                <a:lnTo>
                  <a:pt x="1407472" y="2437039"/>
                </a:lnTo>
                <a:lnTo>
                  <a:pt x="1400303" y="2449739"/>
                </a:lnTo>
                <a:close/>
              </a:path>
              <a:path w="3640454" h="4913630">
                <a:moveTo>
                  <a:pt x="1447743" y="2475139"/>
                </a:moveTo>
                <a:lnTo>
                  <a:pt x="1435108" y="2475139"/>
                </a:lnTo>
                <a:lnTo>
                  <a:pt x="1439829" y="2462439"/>
                </a:lnTo>
                <a:lnTo>
                  <a:pt x="1444849" y="2449739"/>
                </a:lnTo>
                <a:lnTo>
                  <a:pt x="1450338" y="2449739"/>
                </a:lnTo>
                <a:lnTo>
                  <a:pt x="1456462" y="2437039"/>
                </a:lnTo>
                <a:lnTo>
                  <a:pt x="1463550" y="2437039"/>
                </a:lnTo>
                <a:lnTo>
                  <a:pt x="1463534" y="2449739"/>
                </a:lnTo>
                <a:lnTo>
                  <a:pt x="1452849" y="2462439"/>
                </a:lnTo>
                <a:lnTo>
                  <a:pt x="1447743" y="2475139"/>
                </a:lnTo>
                <a:close/>
              </a:path>
              <a:path w="3640454" h="4913630">
                <a:moveTo>
                  <a:pt x="1585545" y="2475139"/>
                </a:moveTo>
                <a:lnTo>
                  <a:pt x="1573478" y="2475139"/>
                </a:lnTo>
                <a:lnTo>
                  <a:pt x="1578156" y="2462439"/>
                </a:lnTo>
                <a:lnTo>
                  <a:pt x="1583127" y="2462439"/>
                </a:lnTo>
                <a:lnTo>
                  <a:pt x="1588511" y="2449739"/>
                </a:lnTo>
                <a:lnTo>
                  <a:pt x="1594428" y="2437039"/>
                </a:lnTo>
                <a:lnTo>
                  <a:pt x="1602244" y="2437039"/>
                </a:lnTo>
                <a:lnTo>
                  <a:pt x="1595872" y="2449739"/>
                </a:lnTo>
                <a:lnTo>
                  <a:pt x="1590728" y="2462439"/>
                </a:lnTo>
                <a:lnTo>
                  <a:pt x="1585545" y="2475139"/>
                </a:lnTo>
                <a:close/>
              </a:path>
              <a:path w="3640454" h="4913630">
                <a:moveTo>
                  <a:pt x="2029947" y="2487839"/>
                </a:moveTo>
                <a:lnTo>
                  <a:pt x="2022858" y="2487839"/>
                </a:lnTo>
                <a:lnTo>
                  <a:pt x="2023915" y="2475139"/>
                </a:lnTo>
                <a:lnTo>
                  <a:pt x="2028970" y="2475139"/>
                </a:lnTo>
                <a:lnTo>
                  <a:pt x="2034095" y="2462439"/>
                </a:lnTo>
                <a:lnTo>
                  <a:pt x="2040050" y="2449739"/>
                </a:lnTo>
                <a:lnTo>
                  <a:pt x="2047598" y="2437039"/>
                </a:lnTo>
                <a:lnTo>
                  <a:pt x="2050709" y="2437039"/>
                </a:lnTo>
                <a:lnTo>
                  <a:pt x="2046883" y="2449739"/>
                </a:lnTo>
                <a:lnTo>
                  <a:pt x="2041968" y="2462439"/>
                </a:lnTo>
                <a:lnTo>
                  <a:pt x="2036436" y="2475139"/>
                </a:lnTo>
                <a:lnTo>
                  <a:pt x="2029947" y="2487839"/>
                </a:lnTo>
                <a:close/>
              </a:path>
              <a:path w="3640454" h="4913630">
                <a:moveTo>
                  <a:pt x="2130339" y="2475139"/>
                </a:moveTo>
                <a:lnTo>
                  <a:pt x="2125027" y="2475139"/>
                </a:lnTo>
                <a:lnTo>
                  <a:pt x="2129728" y="2462439"/>
                </a:lnTo>
                <a:lnTo>
                  <a:pt x="2134752" y="2449739"/>
                </a:lnTo>
                <a:lnTo>
                  <a:pt x="2140192" y="2449739"/>
                </a:lnTo>
                <a:lnTo>
                  <a:pt x="2146139" y="2437039"/>
                </a:lnTo>
                <a:lnTo>
                  <a:pt x="2151447" y="2437039"/>
                </a:lnTo>
                <a:lnTo>
                  <a:pt x="2141265" y="2462439"/>
                </a:lnTo>
                <a:lnTo>
                  <a:pt x="2136397" y="2462439"/>
                </a:lnTo>
                <a:lnTo>
                  <a:pt x="2130339" y="2475139"/>
                </a:lnTo>
                <a:close/>
              </a:path>
              <a:path w="3640454" h="4913630">
                <a:moveTo>
                  <a:pt x="2728862" y="2475139"/>
                </a:moveTo>
                <a:lnTo>
                  <a:pt x="2722107" y="2475139"/>
                </a:lnTo>
                <a:lnTo>
                  <a:pt x="2723821" y="2462439"/>
                </a:lnTo>
                <a:lnTo>
                  <a:pt x="2728925" y="2449739"/>
                </a:lnTo>
                <a:lnTo>
                  <a:pt x="2736274" y="2449739"/>
                </a:lnTo>
                <a:lnTo>
                  <a:pt x="2744723" y="2437039"/>
                </a:lnTo>
                <a:lnTo>
                  <a:pt x="2740298" y="2449739"/>
                </a:lnTo>
                <a:lnTo>
                  <a:pt x="2734968" y="2462439"/>
                </a:lnTo>
                <a:lnTo>
                  <a:pt x="2728862" y="2475139"/>
                </a:lnTo>
                <a:close/>
              </a:path>
              <a:path w="3640454" h="4913630">
                <a:moveTo>
                  <a:pt x="133511" y="2462439"/>
                </a:moveTo>
                <a:lnTo>
                  <a:pt x="116971" y="2462439"/>
                </a:lnTo>
                <a:lnTo>
                  <a:pt x="116747" y="2449739"/>
                </a:lnTo>
                <a:lnTo>
                  <a:pt x="132712" y="2449739"/>
                </a:lnTo>
                <a:lnTo>
                  <a:pt x="133511" y="2462439"/>
                </a:lnTo>
                <a:close/>
              </a:path>
              <a:path w="3640454" h="4913630">
                <a:moveTo>
                  <a:pt x="361898" y="2462439"/>
                </a:moveTo>
                <a:lnTo>
                  <a:pt x="354183" y="2462439"/>
                </a:lnTo>
                <a:lnTo>
                  <a:pt x="359146" y="2449739"/>
                </a:lnTo>
                <a:lnTo>
                  <a:pt x="361898" y="2462439"/>
                </a:lnTo>
                <a:close/>
              </a:path>
              <a:path w="3640454" h="4913630">
                <a:moveTo>
                  <a:pt x="593664" y="2462439"/>
                </a:moveTo>
                <a:lnTo>
                  <a:pt x="590140" y="2462439"/>
                </a:lnTo>
                <a:lnTo>
                  <a:pt x="588674" y="2449739"/>
                </a:lnTo>
                <a:lnTo>
                  <a:pt x="601032" y="2449739"/>
                </a:lnTo>
                <a:lnTo>
                  <a:pt x="593664" y="2462439"/>
                </a:lnTo>
                <a:close/>
              </a:path>
              <a:path w="3640454" h="4913630">
                <a:moveTo>
                  <a:pt x="688897" y="2475139"/>
                </a:moveTo>
                <a:lnTo>
                  <a:pt x="675619" y="2475139"/>
                </a:lnTo>
                <a:lnTo>
                  <a:pt x="673213" y="2462439"/>
                </a:lnTo>
                <a:lnTo>
                  <a:pt x="671734" y="2449739"/>
                </a:lnTo>
                <a:lnTo>
                  <a:pt x="686365" y="2449739"/>
                </a:lnTo>
                <a:lnTo>
                  <a:pt x="687378" y="2462439"/>
                </a:lnTo>
                <a:lnTo>
                  <a:pt x="688291" y="2462439"/>
                </a:lnTo>
                <a:lnTo>
                  <a:pt x="688897" y="2475139"/>
                </a:lnTo>
                <a:close/>
              </a:path>
              <a:path w="3640454" h="4913630">
                <a:moveTo>
                  <a:pt x="1068560" y="2487839"/>
                </a:moveTo>
                <a:lnTo>
                  <a:pt x="1057713" y="2487839"/>
                </a:lnTo>
                <a:lnTo>
                  <a:pt x="1061521" y="2475139"/>
                </a:lnTo>
                <a:lnTo>
                  <a:pt x="1064548" y="2462439"/>
                </a:lnTo>
                <a:lnTo>
                  <a:pt x="1067660" y="2462439"/>
                </a:lnTo>
                <a:lnTo>
                  <a:pt x="1070877" y="2449739"/>
                </a:lnTo>
                <a:lnTo>
                  <a:pt x="1081928" y="2449739"/>
                </a:lnTo>
                <a:lnTo>
                  <a:pt x="1079262" y="2462439"/>
                </a:lnTo>
                <a:lnTo>
                  <a:pt x="1076161" y="2475139"/>
                </a:lnTo>
                <a:lnTo>
                  <a:pt x="1072602" y="2475139"/>
                </a:lnTo>
                <a:lnTo>
                  <a:pt x="1068560" y="2487839"/>
                </a:lnTo>
                <a:close/>
              </a:path>
              <a:path w="3640454" h="4913630">
                <a:moveTo>
                  <a:pt x="1101720" y="2475139"/>
                </a:moveTo>
                <a:lnTo>
                  <a:pt x="1087368" y="2475139"/>
                </a:lnTo>
                <a:lnTo>
                  <a:pt x="1092968" y="2462439"/>
                </a:lnTo>
                <a:lnTo>
                  <a:pt x="1097026" y="2449739"/>
                </a:lnTo>
                <a:lnTo>
                  <a:pt x="1132246" y="2449739"/>
                </a:lnTo>
                <a:lnTo>
                  <a:pt x="1129590" y="2462439"/>
                </a:lnTo>
                <a:lnTo>
                  <a:pt x="1103369" y="2462439"/>
                </a:lnTo>
                <a:lnTo>
                  <a:pt x="1101720" y="2475139"/>
                </a:lnTo>
                <a:close/>
              </a:path>
              <a:path w="3640454" h="4913630">
                <a:moveTo>
                  <a:pt x="1303728" y="2462439"/>
                </a:moveTo>
                <a:lnTo>
                  <a:pt x="1290164" y="2462439"/>
                </a:lnTo>
                <a:lnTo>
                  <a:pt x="1297171" y="2449739"/>
                </a:lnTo>
                <a:lnTo>
                  <a:pt x="1304188" y="2449739"/>
                </a:lnTo>
                <a:lnTo>
                  <a:pt x="1303728" y="2462439"/>
                </a:lnTo>
                <a:close/>
              </a:path>
              <a:path w="3640454" h="4913630">
                <a:moveTo>
                  <a:pt x="1848920" y="2462439"/>
                </a:moveTo>
                <a:lnTo>
                  <a:pt x="1844333" y="2462439"/>
                </a:lnTo>
                <a:lnTo>
                  <a:pt x="1846573" y="2449739"/>
                </a:lnTo>
                <a:lnTo>
                  <a:pt x="1848920" y="2462439"/>
                </a:lnTo>
                <a:close/>
              </a:path>
              <a:path w="3640454" h="4913630">
                <a:moveTo>
                  <a:pt x="1929683" y="2487839"/>
                </a:moveTo>
                <a:lnTo>
                  <a:pt x="1924258" y="2487839"/>
                </a:lnTo>
                <a:lnTo>
                  <a:pt x="1926540" y="2475139"/>
                </a:lnTo>
                <a:lnTo>
                  <a:pt x="1933095" y="2462439"/>
                </a:lnTo>
                <a:lnTo>
                  <a:pt x="1940575" y="2449739"/>
                </a:lnTo>
                <a:lnTo>
                  <a:pt x="1950549" y="2449739"/>
                </a:lnTo>
                <a:lnTo>
                  <a:pt x="1946001" y="2462439"/>
                </a:lnTo>
                <a:lnTo>
                  <a:pt x="1941108" y="2475139"/>
                </a:lnTo>
                <a:lnTo>
                  <a:pt x="1935719" y="2475139"/>
                </a:lnTo>
                <a:lnTo>
                  <a:pt x="1929683" y="2487839"/>
                </a:lnTo>
                <a:close/>
              </a:path>
              <a:path w="3640454" h="4913630">
                <a:moveTo>
                  <a:pt x="2619445" y="2487839"/>
                </a:moveTo>
                <a:lnTo>
                  <a:pt x="2611741" y="2487839"/>
                </a:lnTo>
                <a:lnTo>
                  <a:pt x="2614168" y="2475139"/>
                </a:lnTo>
                <a:lnTo>
                  <a:pt x="2619447" y="2462439"/>
                </a:lnTo>
                <a:lnTo>
                  <a:pt x="2626540" y="2449739"/>
                </a:lnTo>
                <a:lnTo>
                  <a:pt x="2631943" y="2449739"/>
                </a:lnTo>
                <a:lnTo>
                  <a:pt x="2626567" y="2475139"/>
                </a:lnTo>
                <a:lnTo>
                  <a:pt x="2619445" y="2487839"/>
                </a:lnTo>
                <a:close/>
              </a:path>
              <a:path w="3640454" h="4913630">
                <a:moveTo>
                  <a:pt x="2828604" y="2500539"/>
                </a:moveTo>
                <a:lnTo>
                  <a:pt x="2830509" y="2487839"/>
                </a:lnTo>
                <a:lnTo>
                  <a:pt x="2833257" y="2475139"/>
                </a:lnTo>
                <a:lnTo>
                  <a:pt x="2837134" y="2462439"/>
                </a:lnTo>
                <a:lnTo>
                  <a:pt x="2842425" y="2449739"/>
                </a:lnTo>
                <a:lnTo>
                  <a:pt x="2842083" y="2462439"/>
                </a:lnTo>
                <a:lnTo>
                  <a:pt x="2839115" y="2475139"/>
                </a:lnTo>
                <a:lnTo>
                  <a:pt x="2834347" y="2487839"/>
                </a:lnTo>
                <a:lnTo>
                  <a:pt x="2828604" y="2500539"/>
                </a:lnTo>
                <a:close/>
              </a:path>
              <a:path w="3640454" h="4913630">
                <a:moveTo>
                  <a:pt x="44194" y="2475139"/>
                </a:moveTo>
                <a:lnTo>
                  <a:pt x="30227" y="2475139"/>
                </a:lnTo>
                <a:lnTo>
                  <a:pt x="28875" y="2462439"/>
                </a:lnTo>
                <a:lnTo>
                  <a:pt x="45792" y="2462439"/>
                </a:lnTo>
                <a:lnTo>
                  <a:pt x="44194" y="2475139"/>
                </a:lnTo>
                <a:close/>
              </a:path>
              <a:path w="3640454" h="4913630">
                <a:moveTo>
                  <a:pt x="132923" y="2475139"/>
                </a:moveTo>
                <a:lnTo>
                  <a:pt x="117072" y="2475139"/>
                </a:lnTo>
                <a:lnTo>
                  <a:pt x="117091" y="2462439"/>
                </a:lnTo>
                <a:lnTo>
                  <a:pt x="133552" y="2462439"/>
                </a:lnTo>
                <a:lnTo>
                  <a:pt x="132923" y="2475139"/>
                </a:lnTo>
                <a:close/>
              </a:path>
              <a:path w="3640454" h="4913630">
                <a:moveTo>
                  <a:pt x="213113" y="2475139"/>
                </a:moveTo>
                <a:lnTo>
                  <a:pt x="198247" y="2475139"/>
                </a:lnTo>
                <a:lnTo>
                  <a:pt x="196840" y="2462439"/>
                </a:lnTo>
                <a:lnTo>
                  <a:pt x="213502" y="2462439"/>
                </a:lnTo>
                <a:lnTo>
                  <a:pt x="213113" y="2475139"/>
                </a:lnTo>
                <a:close/>
              </a:path>
              <a:path w="3640454" h="4913630">
                <a:moveTo>
                  <a:pt x="366987" y="2500539"/>
                </a:moveTo>
                <a:lnTo>
                  <a:pt x="354890" y="2500539"/>
                </a:lnTo>
                <a:lnTo>
                  <a:pt x="352495" y="2487839"/>
                </a:lnTo>
                <a:lnTo>
                  <a:pt x="348420" y="2462439"/>
                </a:lnTo>
                <a:lnTo>
                  <a:pt x="362918" y="2462439"/>
                </a:lnTo>
                <a:lnTo>
                  <a:pt x="364388" y="2475139"/>
                </a:lnTo>
                <a:lnTo>
                  <a:pt x="365722" y="2475139"/>
                </a:lnTo>
                <a:lnTo>
                  <a:pt x="366934" y="2487839"/>
                </a:lnTo>
                <a:lnTo>
                  <a:pt x="368769" y="2487839"/>
                </a:lnTo>
                <a:lnTo>
                  <a:pt x="366987" y="2500539"/>
                </a:lnTo>
                <a:close/>
              </a:path>
              <a:path w="3640454" h="4913630">
                <a:moveTo>
                  <a:pt x="527612" y="2500539"/>
                </a:moveTo>
                <a:lnTo>
                  <a:pt x="516193" y="2500539"/>
                </a:lnTo>
                <a:lnTo>
                  <a:pt x="513047" y="2487839"/>
                </a:lnTo>
                <a:lnTo>
                  <a:pt x="511178" y="2475139"/>
                </a:lnTo>
                <a:lnTo>
                  <a:pt x="509762" y="2475139"/>
                </a:lnTo>
                <a:lnTo>
                  <a:pt x="509027" y="2462439"/>
                </a:lnTo>
                <a:lnTo>
                  <a:pt x="524099" y="2462439"/>
                </a:lnTo>
                <a:lnTo>
                  <a:pt x="525952" y="2475139"/>
                </a:lnTo>
                <a:lnTo>
                  <a:pt x="527671" y="2487839"/>
                </a:lnTo>
                <a:lnTo>
                  <a:pt x="530029" y="2487839"/>
                </a:lnTo>
                <a:lnTo>
                  <a:pt x="527612" y="2500539"/>
                </a:lnTo>
                <a:close/>
              </a:path>
              <a:path w="3640454" h="4913630">
                <a:moveTo>
                  <a:pt x="850732" y="2475139"/>
                </a:moveTo>
                <a:lnTo>
                  <a:pt x="839011" y="2475139"/>
                </a:lnTo>
                <a:lnTo>
                  <a:pt x="838241" y="2462439"/>
                </a:lnTo>
                <a:lnTo>
                  <a:pt x="852110" y="2462439"/>
                </a:lnTo>
                <a:lnTo>
                  <a:pt x="850732" y="2475139"/>
                </a:lnTo>
                <a:close/>
              </a:path>
              <a:path w="3640454" h="4913630">
                <a:moveTo>
                  <a:pt x="1027066" y="2500539"/>
                </a:moveTo>
                <a:lnTo>
                  <a:pt x="1017301" y="2500539"/>
                </a:lnTo>
                <a:lnTo>
                  <a:pt x="1018543" y="2487839"/>
                </a:lnTo>
                <a:lnTo>
                  <a:pt x="1020702" y="2475139"/>
                </a:lnTo>
                <a:lnTo>
                  <a:pt x="1023563" y="2475139"/>
                </a:lnTo>
                <a:lnTo>
                  <a:pt x="1026912" y="2462439"/>
                </a:lnTo>
                <a:lnTo>
                  <a:pt x="1038271" y="2462439"/>
                </a:lnTo>
                <a:lnTo>
                  <a:pt x="1036622" y="2475139"/>
                </a:lnTo>
                <a:lnTo>
                  <a:pt x="1034357" y="2487839"/>
                </a:lnTo>
                <a:lnTo>
                  <a:pt x="1031249" y="2487839"/>
                </a:lnTo>
                <a:lnTo>
                  <a:pt x="1027066" y="2500539"/>
                </a:lnTo>
                <a:close/>
              </a:path>
              <a:path w="3640454" h="4913630">
                <a:moveTo>
                  <a:pt x="1115965" y="2475139"/>
                </a:moveTo>
                <a:lnTo>
                  <a:pt x="1113662" y="2475139"/>
                </a:lnTo>
                <a:lnTo>
                  <a:pt x="1108530" y="2462439"/>
                </a:lnTo>
                <a:lnTo>
                  <a:pt x="1125902" y="2462439"/>
                </a:lnTo>
                <a:lnTo>
                  <a:pt x="1115965" y="2475139"/>
                </a:lnTo>
                <a:close/>
              </a:path>
              <a:path w="3640454" h="4913630">
                <a:moveTo>
                  <a:pt x="1141727" y="2475139"/>
                </a:moveTo>
                <a:lnTo>
                  <a:pt x="1134958" y="2475139"/>
                </a:lnTo>
                <a:lnTo>
                  <a:pt x="1132081" y="2462439"/>
                </a:lnTo>
                <a:lnTo>
                  <a:pt x="1142708" y="2462439"/>
                </a:lnTo>
                <a:lnTo>
                  <a:pt x="1141727" y="2475139"/>
                </a:lnTo>
                <a:close/>
              </a:path>
              <a:path w="3640454" h="4913630">
                <a:moveTo>
                  <a:pt x="1167687" y="2475139"/>
                </a:moveTo>
                <a:lnTo>
                  <a:pt x="1155968" y="2475139"/>
                </a:lnTo>
                <a:lnTo>
                  <a:pt x="1156557" y="2462439"/>
                </a:lnTo>
                <a:lnTo>
                  <a:pt x="1172593" y="2462439"/>
                </a:lnTo>
                <a:lnTo>
                  <a:pt x="1167687" y="2475139"/>
                </a:lnTo>
                <a:close/>
              </a:path>
              <a:path w="3640454" h="4913630">
                <a:moveTo>
                  <a:pt x="1193405" y="2475139"/>
                </a:moveTo>
                <a:lnTo>
                  <a:pt x="1182385" y="2475139"/>
                </a:lnTo>
                <a:lnTo>
                  <a:pt x="1183895" y="2462439"/>
                </a:lnTo>
                <a:lnTo>
                  <a:pt x="1200399" y="2462439"/>
                </a:lnTo>
                <a:lnTo>
                  <a:pt x="1193405" y="2475139"/>
                </a:lnTo>
                <a:close/>
              </a:path>
              <a:path w="3640454" h="4913630">
                <a:moveTo>
                  <a:pt x="1219581" y="2475139"/>
                </a:moveTo>
                <a:lnTo>
                  <a:pt x="1210728" y="2475139"/>
                </a:lnTo>
                <a:lnTo>
                  <a:pt x="1212605" y="2462439"/>
                </a:lnTo>
                <a:lnTo>
                  <a:pt x="1226436" y="2462439"/>
                </a:lnTo>
                <a:lnTo>
                  <a:pt x="1219581" y="2475139"/>
                </a:lnTo>
                <a:close/>
              </a:path>
              <a:path w="3640454" h="4913630">
                <a:moveTo>
                  <a:pt x="1287258" y="2487839"/>
                </a:moveTo>
                <a:lnTo>
                  <a:pt x="1273791" y="2487839"/>
                </a:lnTo>
                <a:lnTo>
                  <a:pt x="1279159" y="2475139"/>
                </a:lnTo>
                <a:lnTo>
                  <a:pt x="1284622" y="2462439"/>
                </a:lnTo>
                <a:lnTo>
                  <a:pt x="1303642" y="2462439"/>
                </a:lnTo>
                <a:lnTo>
                  <a:pt x="1292551" y="2475139"/>
                </a:lnTo>
                <a:lnTo>
                  <a:pt x="1287258" y="2487839"/>
                </a:lnTo>
                <a:close/>
              </a:path>
              <a:path w="3640454" h="4913630">
                <a:moveTo>
                  <a:pt x="1314737" y="2513239"/>
                </a:moveTo>
                <a:lnTo>
                  <a:pt x="1311905" y="2513239"/>
                </a:lnTo>
                <a:lnTo>
                  <a:pt x="1307141" y="2500539"/>
                </a:lnTo>
                <a:lnTo>
                  <a:pt x="1313589" y="2487839"/>
                </a:lnTo>
                <a:lnTo>
                  <a:pt x="1318878" y="2487839"/>
                </a:lnTo>
                <a:lnTo>
                  <a:pt x="1324226" y="2475139"/>
                </a:lnTo>
                <a:lnTo>
                  <a:pt x="1330904" y="2462439"/>
                </a:lnTo>
                <a:lnTo>
                  <a:pt x="1336822" y="2462439"/>
                </a:lnTo>
                <a:lnTo>
                  <a:pt x="1337389" y="2475139"/>
                </a:lnTo>
                <a:lnTo>
                  <a:pt x="1326642" y="2487839"/>
                </a:lnTo>
                <a:lnTo>
                  <a:pt x="1321516" y="2500539"/>
                </a:lnTo>
                <a:lnTo>
                  <a:pt x="1316307" y="2500539"/>
                </a:lnTo>
                <a:lnTo>
                  <a:pt x="1314737" y="2513239"/>
                </a:lnTo>
                <a:close/>
              </a:path>
              <a:path w="3640454" h="4913630">
                <a:moveTo>
                  <a:pt x="1830817" y="2500539"/>
                </a:moveTo>
                <a:lnTo>
                  <a:pt x="1823645" y="2500539"/>
                </a:lnTo>
                <a:lnTo>
                  <a:pt x="1829188" y="2487839"/>
                </a:lnTo>
                <a:lnTo>
                  <a:pt x="1833808" y="2475139"/>
                </a:lnTo>
                <a:lnTo>
                  <a:pt x="1838485" y="2462439"/>
                </a:lnTo>
                <a:lnTo>
                  <a:pt x="1850820" y="2462439"/>
                </a:lnTo>
                <a:lnTo>
                  <a:pt x="1845529" y="2475139"/>
                </a:lnTo>
                <a:lnTo>
                  <a:pt x="1840915" y="2475139"/>
                </a:lnTo>
                <a:lnTo>
                  <a:pt x="1836262" y="2487839"/>
                </a:lnTo>
                <a:lnTo>
                  <a:pt x="1830817" y="2500539"/>
                </a:lnTo>
                <a:close/>
              </a:path>
              <a:path w="3640454" h="4913630">
                <a:moveTo>
                  <a:pt x="2500672" y="2500539"/>
                </a:moveTo>
                <a:lnTo>
                  <a:pt x="2494834" y="2500539"/>
                </a:lnTo>
                <a:lnTo>
                  <a:pt x="2499747" y="2487839"/>
                </a:lnTo>
                <a:lnTo>
                  <a:pt x="2506830" y="2475139"/>
                </a:lnTo>
                <a:lnTo>
                  <a:pt x="2514967" y="2462439"/>
                </a:lnTo>
                <a:lnTo>
                  <a:pt x="2512681" y="2475139"/>
                </a:lnTo>
                <a:lnTo>
                  <a:pt x="2507541" y="2487839"/>
                </a:lnTo>
                <a:lnTo>
                  <a:pt x="2500672" y="2500539"/>
                </a:lnTo>
                <a:close/>
              </a:path>
              <a:path w="3640454" h="4913630">
                <a:moveTo>
                  <a:pt x="2841902" y="2513239"/>
                </a:moveTo>
                <a:lnTo>
                  <a:pt x="2842761" y="2500539"/>
                </a:lnTo>
                <a:lnTo>
                  <a:pt x="2846684" y="2487839"/>
                </a:lnTo>
                <a:lnTo>
                  <a:pt x="2853267" y="2475139"/>
                </a:lnTo>
                <a:lnTo>
                  <a:pt x="2862105" y="2462439"/>
                </a:lnTo>
                <a:lnTo>
                  <a:pt x="2859080" y="2475139"/>
                </a:lnTo>
                <a:lnTo>
                  <a:pt x="2854172" y="2487839"/>
                </a:lnTo>
                <a:lnTo>
                  <a:pt x="2848180" y="2500539"/>
                </a:lnTo>
                <a:lnTo>
                  <a:pt x="2841902" y="2513239"/>
                </a:lnTo>
                <a:close/>
              </a:path>
              <a:path w="3640454" h="4913630">
                <a:moveTo>
                  <a:pt x="129725" y="2487839"/>
                </a:moveTo>
                <a:lnTo>
                  <a:pt x="119940" y="2487839"/>
                </a:lnTo>
                <a:lnTo>
                  <a:pt x="117129" y="2475139"/>
                </a:lnTo>
                <a:lnTo>
                  <a:pt x="132338" y="2475139"/>
                </a:lnTo>
                <a:lnTo>
                  <a:pt x="129725" y="2487839"/>
                </a:lnTo>
                <a:close/>
              </a:path>
              <a:path w="3640454" h="4913630">
                <a:moveTo>
                  <a:pt x="444916" y="2487839"/>
                </a:moveTo>
                <a:lnTo>
                  <a:pt x="429624" y="2487839"/>
                </a:lnTo>
                <a:lnTo>
                  <a:pt x="429474" y="2475139"/>
                </a:lnTo>
                <a:lnTo>
                  <a:pt x="443676" y="2475139"/>
                </a:lnTo>
                <a:lnTo>
                  <a:pt x="444916" y="2487839"/>
                </a:lnTo>
                <a:close/>
              </a:path>
              <a:path w="3640454" h="4913630">
                <a:moveTo>
                  <a:pt x="984671" y="2487839"/>
                </a:moveTo>
                <a:lnTo>
                  <a:pt x="971245" y="2487839"/>
                </a:lnTo>
                <a:lnTo>
                  <a:pt x="972167" y="2475139"/>
                </a:lnTo>
                <a:lnTo>
                  <a:pt x="983805" y="2475139"/>
                </a:lnTo>
                <a:lnTo>
                  <a:pt x="984671" y="2487839"/>
                </a:lnTo>
                <a:close/>
              </a:path>
              <a:path w="3640454" h="4913630">
                <a:moveTo>
                  <a:pt x="1492991" y="2513239"/>
                </a:moveTo>
                <a:lnTo>
                  <a:pt x="1480416" y="2513239"/>
                </a:lnTo>
                <a:lnTo>
                  <a:pt x="1485007" y="2500539"/>
                </a:lnTo>
                <a:lnTo>
                  <a:pt x="1489699" y="2500539"/>
                </a:lnTo>
                <a:lnTo>
                  <a:pt x="1494456" y="2487839"/>
                </a:lnTo>
                <a:lnTo>
                  <a:pt x="1500429" y="2475139"/>
                </a:lnTo>
                <a:lnTo>
                  <a:pt x="1507077" y="2475139"/>
                </a:lnTo>
                <a:lnTo>
                  <a:pt x="1502920" y="2487839"/>
                </a:lnTo>
                <a:lnTo>
                  <a:pt x="1498271" y="2500539"/>
                </a:lnTo>
                <a:lnTo>
                  <a:pt x="1492991" y="2513239"/>
                </a:lnTo>
                <a:close/>
              </a:path>
              <a:path w="3640454" h="4913630">
                <a:moveTo>
                  <a:pt x="1577424" y="2487839"/>
                </a:moveTo>
                <a:lnTo>
                  <a:pt x="1574175" y="2475139"/>
                </a:lnTo>
                <a:lnTo>
                  <a:pt x="1578416" y="2475139"/>
                </a:lnTo>
                <a:lnTo>
                  <a:pt x="1577424" y="2487839"/>
                </a:lnTo>
                <a:close/>
              </a:path>
              <a:path w="3640454" h="4913630">
                <a:moveTo>
                  <a:pt x="1732923" y="2513239"/>
                </a:moveTo>
                <a:lnTo>
                  <a:pt x="1724016" y="2513239"/>
                </a:lnTo>
                <a:lnTo>
                  <a:pt x="1729786" y="2500539"/>
                </a:lnTo>
                <a:lnTo>
                  <a:pt x="1734179" y="2487839"/>
                </a:lnTo>
                <a:lnTo>
                  <a:pt x="1738618" y="2487839"/>
                </a:lnTo>
                <a:lnTo>
                  <a:pt x="1744129" y="2475139"/>
                </a:lnTo>
                <a:lnTo>
                  <a:pt x="1750815" y="2475139"/>
                </a:lnTo>
                <a:lnTo>
                  <a:pt x="1746156" y="2487839"/>
                </a:lnTo>
                <a:lnTo>
                  <a:pt x="1742200" y="2500539"/>
                </a:lnTo>
                <a:lnTo>
                  <a:pt x="1738210" y="2500539"/>
                </a:lnTo>
                <a:lnTo>
                  <a:pt x="1732923" y="2513239"/>
                </a:lnTo>
                <a:close/>
              </a:path>
              <a:path w="3640454" h="4913630">
                <a:moveTo>
                  <a:pt x="292011" y="2500539"/>
                </a:moveTo>
                <a:lnTo>
                  <a:pt x="280564" y="2500539"/>
                </a:lnTo>
                <a:lnTo>
                  <a:pt x="289228" y="2487839"/>
                </a:lnTo>
                <a:lnTo>
                  <a:pt x="292011" y="2500539"/>
                </a:lnTo>
                <a:close/>
              </a:path>
              <a:path w="3640454" h="4913630">
                <a:moveTo>
                  <a:pt x="447517" y="2513239"/>
                </a:moveTo>
                <a:lnTo>
                  <a:pt x="435563" y="2513239"/>
                </a:lnTo>
                <a:lnTo>
                  <a:pt x="432434" y="2500539"/>
                </a:lnTo>
                <a:lnTo>
                  <a:pt x="430943" y="2487839"/>
                </a:lnTo>
                <a:lnTo>
                  <a:pt x="446077" y="2487839"/>
                </a:lnTo>
                <a:lnTo>
                  <a:pt x="447145" y="2500539"/>
                </a:lnTo>
                <a:lnTo>
                  <a:pt x="448615" y="2500539"/>
                </a:lnTo>
                <a:lnTo>
                  <a:pt x="447517" y="2513239"/>
                </a:lnTo>
                <a:close/>
              </a:path>
              <a:path w="3640454" h="4913630">
                <a:moveTo>
                  <a:pt x="610499" y="2500539"/>
                </a:moveTo>
                <a:lnTo>
                  <a:pt x="597957" y="2500539"/>
                </a:lnTo>
                <a:lnTo>
                  <a:pt x="598557" y="2487839"/>
                </a:lnTo>
                <a:lnTo>
                  <a:pt x="609581" y="2487839"/>
                </a:lnTo>
                <a:lnTo>
                  <a:pt x="610499" y="2500539"/>
                </a:lnTo>
                <a:close/>
              </a:path>
              <a:path w="3640454" h="4913630">
                <a:moveTo>
                  <a:pt x="921832" y="2513239"/>
                </a:moveTo>
                <a:lnTo>
                  <a:pt x="907972" y="2513239"/>
                </a:lnTo>
                <a:lnTo>
                  <a:pt x="909403" y="2500539"/>
                </a:lnTo>
                <a:lnTo>
                  <a:pt x="911477" y="2487839"/>
                </a:lnTo>
                <a:lnTo>
                  <a:pt x="921640" y="2500539"/>
                </a:lnTo>
                <a:lnTo>
                  <a:pt x="922017" y="2500539"/>
                </a:lnTo>
                <a:lnTo>
                  <a:pt x="921832" y="2513239"/>
                </a:lnTo>
                <a:close/>
              </a:path>
              <a:path w="3640454" h="4913630">
                <a:moveTo>
                  <a:pt x="979891" y="2513239"/>
                </a:moveTo>
                <a:lnTo>
                  <a:pt x="966632" y="2513239"/>
                </a:lnTo>
                <a:lnTo>
                  <a:pt x="968081" y="2500539"/>
                </a:lnTo>
                <a:lnTo>
                  <a:pt x="969377" y="2487839"/>
                </a:lnTo>
                <a:lnTo>
                  <a:pt x="983272" y="2487839"/>
                </a:lnTo>
                <a:lnTo>
                  <a:pt x="982293" y="2500539"/>
                </a:lnTo>
                <a:lnTo>
                  <a:pt x="981185" y="2500539"/>
                </a:lnTo>
                <a:lnTo>
                  <a:pt x="979891" y="2513239"/>
                </a:lnTo>
                <a:close/>
              </a:path>
              <a:path w="3640454" h="4913630">
                <a:moveTo>
                  <a:pt x="1359696" y="2525939"/>
                </a:moveTo>
                <a:lnTo>
                  <a:pt x="1346186" y="2525939"/>
                </a:lnTo>
                <a:lnTo>
                  <a:pt x="1350767" y="2513239"/>
                </a:lnTo>
                <a:lnTo>
                  <a:pt x="1355927" y="2500539"/>
                </a:lnTo>
                <a:lnTo>
                  <a:pt x="1361596" y="2500539"/>
                </a:lnTo>
                <a:lnTo>
                  <a:pt x="1367702" y="2487839"/>
                </a:lnTo>
                <a:lnTo>
                  <a:pt x="1375175" y="2487839"/>
                </a:lnTo>
                <a:lnTo>
                  <a:pt x="1370462" y="2500539"/>
                </a:lnTo>
                <a:lnTo>
                  <a:pt x="1365292" y="2513239"/>
                </a:lnTo>
                <a:lnTo>
                  <a:pt x="1359696" y="2525939"/>
                </a:lnTo>
                <a:close/>
              </a:path>
              <a:path w="3640454" h="4913630">
                <a:moveTo>
                  <a:pt x="1634084" y="2538639"/>
                </a:moveTo>
                <a:lnTo>
                  <a:pt x="1627491" y="2538639"/>
                </a:lnTo>
                <a:lnTo>
                  <a:pt x="1626974" y="2525939"/>
                </a:lnTo>
                <a:lnTo>
                  <a:pt x="1632235" y="2525939"/>
                </a:lnTo>
                <a:lnTo>
                  <a:pt x="1636655" y="2513239"/>
                </a:lnTo>
                <a:lnTo>
                  <a:pt x="1641147" y="2500539"/>
                </a:lnTo>
                <a:lnTo>
                  <a:pt x="1646778" y="2487839"/>
                </a:lnTo>
                <a:lnTo>
                  <a:pt x="1652798" y="2487839"/>
                </a:lnTo>
                <a:lnTo>
                  <a:pt x="1654117" y="2500539"/>
                </a:lnTo>
                <a:lnTo>
                  <a:pt x="1649070" y="2500539"/>
                </a:lnTo>
                <a:lnTo>
                  <a:pt x="1644366" y="2513239"/>
                </a:lnTo>
                <a:lnTo>
                  <a:pt x="1639594" y="2525939"/>
                </a:lnTo>
                <a:lnTo>
                  <a:pt x="1634084" y="2538639"/>
                </a:lnTo>
                <a:close/>
              </a:path>
              <a:path w="3640454" h="4913630">
                <a:moveTo>
                  <a:pt x="2381371" y="2525939"/>
                </a:moveTo>
                <a:lnTo>
                  <a:pt x="2384618" y="2513239"/>
                </a:lnTo>
                <a:lnTo>
                  <a:pt x="2389289" y="2500539"/>
                </a:lnTo>
                <a:lnTo>
                  <a:pt x="2395352" y="2500539"/>
                </a:lnTo>
                <a:lnTo>
                  <a:pt x="2402775" y="2487839"/>
                </a:lnTo>
                <a:lnTo>
                  <a:pt x="2399303" y="2500539"/>
                </a:lnTo>
                <a:lnTo>
                  <a:pt x="2394414" y="2513239"/>
                </a:lnTo>
                <a:lnTo>
                  <a:pt x="2388355" y="2513239"/>
                </a:lnTo>
                <a:lnTo>
                  <a:pt x="2381371" y="2525939"/>
                </a:lnTo>
                <a:close/>
              </a:path>
              <a:path w="3640454" h="4913630">
                <a:moveTo>
                  <a:pt x="295588" y="2513239"/>
                </a:moveTo>
                <a:lnTo>
                  <a:pt x="279073" y="2513239"/>
                </a:lnTo>
                <a:lnTo>
                  <a:pt x="278957" y="2500539"/>
                </a:lnTo>
                <a:lnTo>
                  <a:pt x="295867" y="2500539"/>
                </a:lnTo>
                <a:lnTo>
                  <a:pt x="295588" y="2513239"/>
                </a:lnTo>
                <a:close/>
              </a:path>
              <a:path w="3640454" h="4913630">
                <a:moveTo>
                  <a:pt x="614719" y="2513239"/>
                </a:moveTo>
                <a:lnTo>
                  <a:pt x="598267" y="2513239"/>
                </a:lnTo>
                <a:lnTo>
                  <a:pt x="598162" y="2500539"/>
                </a:lnTo>
                <a:lnTo>
                  <a:pt x="612842" y="2500539"/>
                </a:lnTo>
                <a:lnTo>
                  <a:pt x="614719" y="2513239"/>
                </a:lnTo>
                <a:close/>
              </a:path>
              <a:path w="3640454" h="4913630">
                <a:moveTo>
                  <a:pt x="853041" y="2525939"/>
                </a:moveTo>
                <a:lnTo>
                  <a:pt x="839221" y="2525939"/>
                </a:lnTo>
                <a:lnTo>
                  <a:pt x="840100" y="2513239"/>
                </a:lnTo>
                <a:lnTo>
                  <a:pt x="842745" y="2500539"/>
                </a:lnTo>
                <a:lnTo>
                  <a:pt x="846008" y="2513239"/>
                </a:lnTo>
                <a:lnTo>
                  <a:pt x="853034" y="2513239"/>
                </a:lnTo>
                <a:lnTo>
                  <a:pt x="853041" y="2525939"/>
                </a:lnTo>
                <a:close/>
              </a:path>
              <a:path w="3640454" h="4913630">
                <a:moveTo>
                  <a:pt x="1080287" y="2513239"/>
                </a:moveTo>
                <a:lnTo>
                  <a:pt x="1064526" y="2513239"/>
                </a:lnTo>
                <a:lnTo>
                  <a:pt x="1068298" y="2500539"/>
                </a:lnTo>
                <a:lnTo>
                  <a:pt x="1072908" y="2500539"/>
                </a:lnTo>
                <a:lnTo>
                  <a:pt x="1080287" y="2513239"/>
                </a:lnTo>
                <a:close/>
              </a:path>
              <a:path w="3640454" h="4913630">
                <a:moveTo>
                  <a:pt x="1096579" y="2513239"/>
                </a:moveTo>
                <a:lnTo>
                  <a:pt x="1080287" y="2513239"/>
                </a:lnTo>
                <a:lnTo>
                  <a:pt x="1085486" y="2500539"/>
                </a:lnTo>
                <a:lnTo>
                  <a:pt x="1096627" y="2500539"/>
                </a:lnTo>
                <a:lnTo>
                  <a:pt x="1096579" y="2513239"/>
                </a:lnTo>
                <a:close/>
              </a:path>
              <a:path w="3640454" h="4913630">
                <a:moveTo>
                  <a:pt x="1118064" y="2513239"/>
                </a:moveTo>
                <a:lnTo>
                  <a:pt x="1102718" y="2513239"/>
                </a:lnTo>
                <a:lnTo>
                  <a:pt x="1108501" y="2500539"/>
                </a:lnTo>
                <a:lnTo>
                  <a:pt x="1117961" y="2500539"/>
                </a:lnTo>
                <a:lnTo>
                  <a:pt x="1118064" y="2513239"/>
                </a:lnTo>
                <a:close/>
              </a:path>
              <a:path w="3640454" h="4913630">
                <a:moveTo>
                  <a:pt x="1136087" y="2513239"/>
                </a:moveTo>
                <a:lnTo>
                  <a:pt x="1129970" y="2513239"/>
                </a:lnTo>
                <a:lnTo>
                  <a:pt x="1131642" y="2500539"/>
                </a:lnTo>
                <a:lnTo>
                  <a:pt x="1134081" y="2500539"/>
                </a:lnTo>
                <a:lnTo>
                  <a:pt x="1136087" y="2513239"/>
                </a:lnTo>
                <a:close/>
              </a:path>
              <a:path w="3640454" h="4913630">
                <a:moveTo>
                  <a:pt x="1159024" y="2525939"/>
                </a:moveTo>
                <a:lnTo>
                  <a:pt x="1144804" y="2525939"/>
                </a:lnTo>
                <a:lnTo>
                  <a:pt x="1149946" y="2513239"/>
                </a:lnTo>
                <a:lnTo>
                  <a:pt x="1156944" y="2500539"/>
                </a:lnTo>
                <a:lnTo>
                  <a:pt x="1159901" y="2500539"/>
                </a:lnTo>
                <a:lnTo>
                  <a:pt x="1163944" y="2513239"/>
                </a:lnTo>
                <a:lnTo>
                  <a:pt x="1164809" y="2513239"/>
                </a:lnTo>
                <a:lnTo>
                  <a:pt x="1159024" y="2525939"/>
                </a:lnTo>
                <a:close/>
              </a:path>
              <a:path w="3640454" h="4913630">
                <a:moveTo>
                  <a:pt x="2287491" y="2551339"/>
                </a:moveTo>
                <a:lnTo>
                  <a:pt x="2281281" y="2551339"/>
                </a:lnTo>
                <a:lnTo>
                  <a:pt x="2280820" y="2538639"/>
                </a:lnTo>
                <a:lnTo>
                  <a:pt x="2286140" y="2538639"/>
                </a:lnTo>
                <a:lnTo>
                  <a:pt x="2290687" y="2525939"/>
                </a:lnTo>
                <a:lnTo>
                  <a:pt x="2295297" y="2513239"/>
                </a:lnTo>
                <a:lnTo>
                  <a:pt x="2300935" y="2500539"/>
                </a:lnTo>
                <a:lnTo>
                  <a:pt x="2307485" y="2500539"/>
                </a:lnTo>
                <a:lnTo>
                  <a:pt x="2302155" y="2513239"/>
                </a:lnTo>
                <a:lnTo>
                  <a:pt x="2297530" y="2525939"/>
                </a:lnTo>
                <a:lnTo>
                  <a:pt x="2287491" y="2551339"/>
                </a:lnTo>
                <a:close/>
              </a:path>
              <a:path w="3640454" h="4913630">
                <a:moveTo>
                  <a:pt x="2772506" y="2551339"/>
                </a:moveTo>
                <a:lnTo>
                  <a:pt x="2775158" y="2538639"/>
                </a:lnTo>
                <a:lnTo>
                  <a:pt x="2779818" y="2525939"/>
                </a:lnTo>
                <a:lnTo>
                  <a:pt x="2785730" y="2513239"/>
                </a:lnTo>
                <a:lnTo>
                  <a:pt x="2792137" y="2500539"/>
                </a:lnTo>
                <a:lnTo>
                  <a:pt x="2789139" y="2513239"/>
                </a:lnTo>
                <a:lnTo>
                  <a:pt x="2784806" y="2525939"/>
                </a:lnTo>
                <a:lnTo>
                  <a:pt x="2779230" y="2538639"/>
                </a:lnTo>
                <a:lnTo>
                  <a:pt x="2772506" y="2551339"/>
                </a:lnTo>
                <a:close/>
              </a:path>
              <a:path w="3640454" h="4913630">
                <a:moveTo>
                  <a:pt x="2850752" y="2538639"/>
                </a:moveTo>
                <a:lnTo>
                  <a:pt x="2845923" y="2538639"/>
                </a:lnTo>
                <a:lnTo>
                  <a:pt x="2847894" y="2525939"/>
                </a:lnTo>
                <a:lnTo>
                  <a:pt x="2851126" y="2525939"/>
                </a:lnTo>
                <a:lnTo>
                  <a:pt x="2855519" y="2513239"/>
                </a:lnTo>
                <a:lnTo>
                  <a:pt x="2860972" y="2500539"/>
                </a:lnTo>
                <a:lnTo>
                  <a:pt x="2859216" y="2513239"/>
                </a:lnTo>
                <a:lnTo>
                  <a:pt x="2855496" y="2525939"/>
                </a:lnTo>
                <a:lnTo>
                  <a:pt x="2850752" y="2538639"/>
                </a:lnTo>
                <a:close/>
              </a:path>
              <a:path w="3640454" h="4913630">
                <a:moveTo>
                  <a:pt x="41012" y="2525939"/>
                </a:moveTo>
                <a:lnTo>
                  <a:pt x="23220" y="2525939"/>
                </a:lnTo>
                <a:lnTo>
                  <a:pt x="24103" y="2513239"/>
                </a:lnTo>
                <a:lnTo>
                  <a:pt x="41196" y="2513239"/>
                </a:lnTo>
                <a:lnTo>
                  <a:pt x="41012" y="2525939"/>
                </a:lnTo>
                <a:close/>
              </a:path>
              <a:path w="3640454" h="4913630">
                <a:moveTo>
                  <a:pt x="131351" y="2525939"/>
                </a:moveTo>
                <a:lnTo>
                  <a:pt x="115397" y="2525939"/>
                </a:lnTo>
                <a:lnTo>
                  <a:pt x="116768" y="2513239"/>
                </a:lnTo>
                <a:lnTo>
                  <a:pt x="130674" y="2513239"/>
                </a:lnTo>
                <a:lnTo>
                  <a:pt x="131351" y="2525939"/>
                </a:lnTo>
                <a:close/>
              </a:path>
              <a:path w="3640454" h="4913630">
                <a:moveTo>
                  <a:pt x="216863" y="2525939"/>
                </a:moveTo>
                <a:lnTo>
                  <a:pt x="200040" y="2525939"/>
                </a:lnTo>
                <a:lnTo>
                  <a:pt x="200626" y="2513239"/>
                </a:lnTo>
                <a:lnTo>
                  <a:pt x="216131" y="2513239"/>
                </a:lnTo>
                <a:lnTo>
                  <a:pt x="216863" y="2525939"/>
                </a:lnTo>
                <a:close/>
              </a:path>
              <a:path w="3640454" h="4913630">
                <a:moveTo>
                  <a:pt x="300080" y="2538639"/>
                </a:moveTo>
                <a:lnTo>
                  <a:pt x="279893" y="2538639"/>
                </a:lnTo>
                <a:lnTo>
                  <a:pt x="281326" y="2525939"/>
                </a:lnTo>
                <a:lnTo>
                  <a:pt x="278817" y="2513239"/>
                </a:lnTo>
                <a:lnTo>
                  <a:pt x="296146" y="2513239"/>
                </a:lnTo>
                <a:lnTo>
                  <a:pt x="295143" y="2525939"/>
                </a:lnTo>
                <a:lnTo>
                  <a:pt x="300080" y="2538639"/>
                </a:lnTo>
                <a:close/>
              </a:path>
              <a:path w="3640454" h="4913630">
                <a:moveTo>
                  <a:pt x="609912" y="2538639"/>
                </a:moveTo>
                <a:lnTo>
                  <a:pt x="606009" y="2538639"/>
                </a:lnTo>
                <a:lnTo>
                  <a:pt x="603194" y="2525939"/>
                </a:lnTo>
                <a:lnTo>
                  <a:pt x="601160" y="2513239"/>
                </a:lnTo>
                <a:lnTo>
                  <a:pt x="615907" y="2513239"/>
                </a:lnTo>
                <a:lnTo>
                  <a:pt x="616183" y="2525939"/>
                </a:lnTo>
                <a:lnTo>
                  <a:pt x="613933" y="2525939"/>
                </a:lnTo>
                <a:lnTo>
                  <a:pt x="609912" y="2538639"/>
                </a:lnTo>
                <a:close/>
              </a:path>
              <a:path w="3640454" h="4913630">
                <a:moveTo>
                  <a:pt x="697008" y="2525939"/>
                </a:moveTo>
                <a:lnTo>
                  <a:pt x="682527" y="2525939"/>
                </a:lnTo>
                <a:lnTo>
                  <a:pt x="681604" y="2513239"/>
                </a:lnTo>
                <a:lnTo>
                  <a:pt x="695073" y="2513239"/>
                </a:lnTo>
                <a:lnTo>
                  <a:pt x="697008" y="2525939"/>
                </a:lnTo>
                <a:close/>
              </a:path>
              <a:path w="3640454" h="4913630">
                <a:moveTo>
                  <a:pt x="777427" y="2538639"/>
                </a:moveTo>
                <a:lnTo>
                  <a:pt x="763680" y="2538639"/>
                </a:lnTo>
                <a:lnTo>
                  <a:pt x="763680" y="2525939"/>
                </a:lnTo>
                <a:lnTo>
                  <a:pt x="763435" y="2525939"/>
                </a:lnTo>
                <a:lnTo>
                  <a:pt x="764019" y="2513239"/>
                </a:lnTo>
                <a:lnTo>
                  <a:pt x="776953" y="2513239"/>
                </a:lnTo>
                <a:lnTo>
                  <a:pt x="777267" y="2525939"/>
                </a:lnTo>
                <a:lnTo>
                  <a:pt x="777427" y="2538639"/>
                </a:lnTo>
                <a:close/>
              </a:path>
              <a:path w="3640454" h="4913630">
                <a:moveTo>
                  <a:pt x="920003" y="2525939"/>
                </a:moveTo>
                <a:lnTo>
                  <a:pt x="906380" y="2525939"/>
                </a:lnTo>
                <a:lnTo>
                  <a:pt x="907131" y="2513239"/>
                </a:lnTo>
                <a:lnTo>
                  <a:pt x="921012" y="2513239"/>
                </a:lnTo>
                <a:lnTo>
                  <a:pt x="920003" y="2525939"/>
                </a:lnTo>
                <a:close/>
              </a:path>
              <a:path w="3640454" h="4913630">
                <a:moveTo>
                  <a:pt x="977921" y="2525939"/>
                </a:moveTo>
                <a:lnTo>
                  <a:pt x="964820" y="2513239"/>
                </a:lnTo>
                <a:lnTo>
                  <a:pt x="978828" y="2513239"/>
                </a:lnTo>
                <a:lnTo>
                  <a:pt x="977921" y="2525939"/>
                </a:lnTo>
                <a:close/>
              </a:path>
              <a:path w="3640454" h="4913630">
                <a:moveTo>
                  <a:pt x="1049399" y="2525939"/>
                </a:moveTo>
                <a:lnTo>
                  <a:pt x="1038062" y="2525939"/>
                </a:lnTo>
                <a:lnTo>
                  <a:pt x="1041080" y="2513239"/>
                </a:lnTo>
                <a:lnTo>
                  <a:pt x="1046000" y="2513239"/>
                </a:lnTo>
                <a:lnTo>
                  <a:pt x="1049399" y="2525939"/>
                </a:lnTo>
                <a:close/>
              </a:path>
              <a:path w="3640454" h="4913630">
                <a:moveTo>
                  <a:pt x="1087782" y="2525939"/>
                </a:moveTo>
                <a:lnTo>
                  <a:pt x="1054504" y="2525939"/>
                </a:lnTo>
                <a:lnTo>
                  <a:pt x="1057051" y="2513239"/>
                </a:lnTo>
                <a:lnTo>
                  <a:pt x="1087895" y="2513239"/>
                </a:lnTo>
                <a:lnTo>
                  <a:pt x="1087782" y="2525939"/>
                </a:lnTo>
                <a:close/>
              </a:path>
              <a:path w="3640454" h="4913630">
                <a:moveTo>
                  <a:pt x="1097994" y="2538639"/>
                </a:moveTo>
                <a:lnTo>
                  <a:pt x="1086521" y="2538639"/>
                </a:lnTo>
                <a:lnTo>
                  <a:pt x="1092764" y="2525939"/>
                </a:lnTo>
                <a:lnTo>
                  <a:pt x="1097549" y="2513239"/>
                </a:lnTo>
                <a:lnTo>
                  <a:pt x="1112669" y="2513239"/>
                </a:lnTo>
                <a:lnTo>
                  <a:pt x="1107831" y="2525939"/>
                </a:lnTo>
                <a:lnTo>
                  <a:pt x="1102946" y="2525939"/>
                </a:lnTo>
                <a:lnTo>
                  <a:pt x="1097994" y="2538639"/>
                </a:lnTo>
                <a:close/>
              </a:path>
              <a:path w="3640454" h="4913630">
                <a:moveTo>
                  <a:pt x="1133349" y="2525939"/>
                </a:moveTo>
                <a:lnTo>
                  <a:pt x="1117406" y="2525939"/>
                </a:lnTo>
                <a:lnTo>
                  <a:pt x="1123503" y="2513239"/>
                </a:lnTo>
                <a:lnTo>
                  <a:pt x="1138209" y="2513239"/>
                </a:lnTo>
                <a:lnTo>
                  <a:pt x="1133349" y="2525939"/>
                </a:lnTo>
                <a:close/>
              </a:path>
              <a:path w="3640454" h="4913630">
                <a:moveTo>
                  <a:pt x="1168421" y="2551339"/>
                </a:moveTo>
                <a:lnTo>
                  <a:pt x="1159744" y="2551339"/>
                </a:lnTo>
                <a:lnTo>
                  <a:pt x="1161437" y="2538639"/>
                </a:lnTo>
                <a:lnTo>
                  <a:pt x="1166482" y="2538639"/>
                </a:lnTo>
                <a:lnTo>
                  <a:pt x="1171941" y="2525939"/>
                </a:lnTo>
                <a:lnTo>
                  <a:pt x="1177956" y="2513239"/>
                </a:lnTo>
                <a:lnTo>
                  <a:pt x="1192548" y="2513239"/>
                </a:lnTo>
                <a:lnTo>
                  <a:pt x="1187281" y="2525939"/>
                </a:lnTo>
                <a:lnTo>
                  <a:pt x="1181480" y="2525939"/>
                </a:lnTo>
                <a:lnTo>
                  <a:pt x="1175182" y="2538639"/>
                </a:lnTo>
                <a:lnTo>
                  <a:pt x="1168421" y="2551339"/>
                </a:lnTo>
                <a:close/>
              </a:path>
              <a:path w="3640454" h="4913630">
                <a:moveTo>
                  <a:pt x="1221205" y="2525939"/>
                </a:moveTo>
                <a:lnTo>
                  <a:pt x="1206714" y="2525939"/>
                </a:lnTo>
                <a:lnTo>
                  <a:pt x="1213429" y="2513239"/>
                </a:lnTo>
                <a:lnTo>
                  <a:pt x="1221824" y="2513239"/>
                </a:lnTo>
                <a:lnTo>
                  <a:pt x="1221205" y="2525939"/>
                </a:lnTo>
                <a:close/>
              </a:path>
              <a:path w="3640454" h="4913630">
                <a:moveTo>
                  <a:pt x="1399134" y="2564039"/>
                </a:moveTo>
                <a:lnTo>
                  <a:pt x="1390171" y="2564039"/>
                </a:lnTo>
                <a:lnTo>
                  <a:pt x="1389312" y="2551339"/>
                </a:lnTo>
                <a:lnTo>
                  <a:pt x="1394378" y="2551339"/>
                </a:lnTo>
                <a:lnTo>
                  <a:pt x="1399225" y="2538639"/>
                </a:lnTo>
                <a:lnTo>
                  <a:pt x="1404593" y="2525939"/>
                </a:lnTo>
                <a:lnTo>
                  <a:pt x="1410359" y="2513239"/>
                </a:lnTo>
                <a:lnTo>
                  <a:pt x="1416172" y="2513239"/>
                </a:lnTo>
                <a:lnTo>
                  <a:pt x="1416800" y="2525939"/>
                </a:lnTo>
                <a:lnTo>
                  <a:pt x="1417064" y="2525939"/>
                </a:lnTo>
                <a:lnTo>
                  <a:pt x="1407905" y="2538639"/>
                </a:lnTo>
                <a:lnTo>
                  <a:pt x="1403541" y="2551339"/>
                </a:lnTo>
                <a:lnTo>
                  <a:pt x="1399134" y="2564039"/>
                </a:lnTo>
                <a:close/>
              </a:path>
              <a:path w="3640454" h="4913630">
                <a:moveTo>
                  <a:pt x="1557018" y="2525939"/>
                </a:moveTo>
                <a:lnTo>
                  <a:pt x="1552096" y="2525939"/>
                </a:lnTo>
                <a:lnTo>
                  <a:pt x="1552547" y="2513239"/>
                </a:lnTo>
                <a:lnTo>
                  <a:pt x="1554262" y="2513239"/>
                </a:lnTo>
                <a:lnTo>
                  <a:pt x="1557018" y="2525939"/>
                </a:lnTo>
                <a:close/>
              </a:path>
              <a:path w="3640454" h="4913630">
                <a:moveTo>
                  <a:pt x="2107660" y="2525939"/>
                </a:moveTo>
                <a:lnTo>
                  <a:pt x="2102543" y="2525939"/>
                </a:lnTo>
                <a:lnTo>
                  <a:pt x="2103587" y="2513239"/>
                </a:lnTo>
                <a:lnTo>
                  <a:pt x="2105569" y="2513239"/>
                </a:lnTo>
                <a:lnTo>
                  <a:pt x="2107660" y="2525939"/>
                </a:lnTo>
                <a:close/>
              </a:path>
              <a:path w="3640454" h="4913630">
                <a:moveTo>
                  <a:pt x="2188162" y="2564039"/>
                </a:moveTo>
                <a:lnTo>
                  <a:pt x="2182612" y="2564039"/>
                </a:lnTo>
                <a:lnTo>
                  <a:pt x="2181793" y="2551339"/>
                </a:lnTo>
                <a:lnTo>
                  <a:pt x="2186911" y="2538639"/>
                </a:lnTo>
                <a:lnTo>
                  <a:pt x="2191248" y="2538639"/>
                </a:lnTo>
                <a:lnTo>
                  <a:pt x="2195941" y="2525939"/>
                </a:lnTo>
                <a:lnTo>
                  <a:pt x="2201235" y="2513239"/>
                </a:lnTo>
                <a:lnTo>
                  <a:pt x="2208475" y="2513239"/>
                </a:lnTo>
                <a:lnTo>
                  <a:pt x="2202988" y="2525939"/>
                </a:lnTo>
                <a:lnTo>
                  <a:pt x="2198203" y="2538639"/>
                </a:lnTo>
                <a:lnTo>
                  <a:pt x="2193374" y="2551339"/>
                </a:lnTo>
                <a:lnTo>
                  <a:pt x="2188162" y="2564039"/>
                </a:lnTo>
                <a:close/>
              </a:path>
              <a:path w="3640454" h="4913630">
                <a:moveTo>
                  <a:pt x="36959" y="2551339"/>
                </a:moveTo>
                <a:lnTo>
                  <a:pt x="22873" y="2551339"/>
                </a:lnTo>
                <a:lnTo>
                  <a:pt x="20659" y="2538639"/>
                </a:lnTo>
                <a:lnTo>
                  <a:pt x="21843" y="2525939"/>
                </a:lnTo>
                <a:lnTo>
                  <a:pt x="39945" y="2525939"/>
                </a:lnTo>
                <a:lnTo>
                  <a:pt x="38931" y="2538639"/>
                </a:lnTo>
                <a:lnTo>
                  <a:pt x="36959" y="2551339"/>
                </a:lnTo>
                <a:close/>
              </a:path>
              <a:path w="3640454" h="4913630">
                <a:moveTo>
                  <a:pt x="131117" y="2538639"/>
                </a:moveTo>
                <a:lnTo>
                  <a:pt x="114287" y="2538639"/>
                </a:lnTo>
                <a:lnTo>
                  <a:pt x="114597" y="2525939"/>
                </a:lnTo>
                <a:lnTo>
                  <a:pt x="131117" y="2525939"/>
                </a:lnTo>
                <a:lnTo>
                  <a:pt x="131117" y="2538639"/>
                </a:lnTo>
                <a:close/>
              </a:path>
              <a:path w="3640454" h="4913630">
                <a:moveTo>
                  <a:pt x="216780" y="2538639"/>
                </a:moveTo>
                <a:lnTo>
                  <a:pt x="200590" y="2538639"/>
                </a:lnTo>
                <a:lnTo>
                  <a:pt x="200000" y="2525939"/>
                </a:lnTo>
                <a:lnTo>
                  <a:pt x="216780" y="2525939"/>
                </a:lnTo>
                <a:lnTo>
                  <a:pt x="216780" y="2538639"/>
                </a:lnTo>
                <a:close/>
              </a:path>
              <a:path w="3640454" h="4913630">
                <a:moveTo>
                  <a:pt x="374460" y="2538639"/>
                </a:moveTo>
                <a:lnTo>
                  <a:pt x="361747" y="2538639"/>
                </a:lnTo>
                <a:lnTo>
                  <a:pt x="363873" y="2525939"/>
                </a:lnTo>
                <a:lnTo>
                  <a:pt x="371773" y="2525939"/>
                </a:lnTo>
                <a:lnTo>
                  <a:pt x="374460" y="2538639"/>
                </a:lnTo>
                <a:close/>
              </a:path>
              <a:path w="3640454" h="4913630">
                <a:moveTo>
                  <a:pt x="541431" y="2551339"/>
                </a:moveTo>
                <a:lnTo>
                  <a:pt x="524422" y="2551339"/>
                </a:lnTo>
                <a:lnTo>
                  <a:pt x="522965" y="2538639"/>
                </a:lnTo>
                <a:lnTo>
                  <a:pt x="524450" y="2538639"/>
                </a:lnTo>
                <a:lnTo>
                  <a:pt x="529061" y="2525939"/>
                </a:lnTo>
                <a:lnTo>
                  <a:pt x="535013" y="2525939"/>
                </a:lnTo>
                <a:lnTo>
                  <a:pt x="536936" y="2538639"/>
                </a:lnTo>
                <a:lnTo>
                  <a:pt x="541431" y="2551339"/>
                </a:lnTo>
                <a:close/>
              </a:path>
              <a:path w="3640454" h="4913630">
                <a:moveTo>
                  <a:pt x="701326" y="2551339"/>
                </a:moveTo>
                <a:lnTo>
                  <a:pt x="683257" y="2551339"/>
                </a:lnTo>
                <a:lnTo>
                  <a:pt x="685459" y="2538639"/>
                </a:lnTo>
                <a:lnTo>
                  <a:pt x="683679" y="2525939"/>
                </a:lnTo>
                <a:lnTo>
                  <a:pt x="698043" y="2525939"/>
                </a:lnTo>
                <a:lnTo>
                  <a:pt x="698798" y="2538639"/>
                </a:lnTo>
                <a:lnTo>
                  <a:pt x="698350" y="2538639"/>
                </a:lnTo>
                <a:lnTo>
                  <a:pt x="701326" y="2551339"/>
                </a:lnTo>
                <a:close/>
              </a:path>
              <a:path w="3640454" h="4913630">
                <a:moveTo>
                  <a:pt x="852944" y="2538639"/>
                </a:moveTo>
                <a:lnTo>
                  <a:pt x="838319" y="2538639"/>
                </a:lnTo>
                <a:lnTo>
                  <a:pt x="838702" y="2525939"/>
                </a:lnTo>
                <a:lnTo>
                  <a:pt x="853410" y="2525939"/>
                </a:lnTo>
                <a:lnTo>
                  <a:pt x="852944" y="2538639"/>
                </a:lnTo>
                <a:close/>
              </a:path>
              <a:path w="3640454" h="4913630">
                <a:moveTo>
                  <a:pt x="917913" y="2538639"/>
                </a:moveTo>
                <a:lnTo>
                  <a:pt x="905484" y="2538639"/>
                </a:lnTo>
                <a:lnTo>
                  <a:pt x="905759" y="2525939"/>
                </a:lnTo>
                <a:lnTo>
                  <a:pt x="918531" y="2525939"/>
                </a:lnTo>
                <a:lnTo>
                  <a:pt x="917913" y="2538639"/>
                </a:lnTo>
                <a:close/>
              </a:path>
              <a:path w="3640454" h="4913630">
                <a:moveTo>
                  <a:pt x="1030771" y="2564039"/>
                </a:moveTo>
                <a:lnTo>
                  <a:pt x="1026298" y="2564039"/>
                </a:lnTo>
                <a:lnTo>
                  <a:pt x="1023969" y="2551339"/>
                </a:lnTo>
                <a:lnTo>
                  <a:pt x="1024710" y="2551339"/>
                </a:lnTo>
                <a:lnTo>
                  <a:pt x="1028471" y="2538639"/>
                </a:lnTo>
                <a:lnTo>
                  <a:pt x="1032716" y="2525939"/>
                </a:lnTo>
                <a:lnTo>
                  <a:pt x="1081020" y="2525939"/>
                </a:lnTo>
                <a:lnTo>
                  <a:pt x="1074416" y="2538639"/>
                </a:lnTo>
                <a:lnTo>
                  <a:pt x="1040807" y="2538639"/>
                </a:lnTo>
                <a:lnTo>
                  <a:pt x="1036715" y="2551339"/>
                </a:lnTo>
                <a:lnTo>
                  <a:pt x="1030771" y="2564039"/>
                </a:lnTo>
                <a:close/>
              </a:path>
              <a:path w="3640454" h="4913630">
                <a:moveTo>
                  <a:pt x="1115207" y="2551339"/>
                </a:moveTo>
                <a:lnTo>
                  <a:pt x="1108321" y="2551339"/>
                </a:lnTo>
                <a:lnTo>
                  <a:pt x="1105658" y="2538639"/>
                </a:lnTo>
                <a:lnTo>
                  <a:pt x="1107041" y="2538639"/>
                </a:lnTo>
                <a:lnTo>
                  <a:pt x="1111859" y="2525939"/>
                </a:lnTo>
                <a:lnTo>
                  <a:pt x="1127911" y="2525939"/>
                </a:lnTo>
                <a:lnTo>
                  <a:pt x="1122088" y="2538639"/>
                </a:lnTo>
                <a:lnTo>
                  <a:pt x="1115207" y="2551339"/>
                </a:lnTo>
                <a:close/>
              </a:path>
              <a:path w="3640454" h="4913630">
                <a:moveTo>
                  <a:pt x="1142059" y="2551339"/>
                </a:moveTo>
                <a:lnTo>
                  <a:pt x="1135388" y="2551339"/>
                </a:lnTo>
                <a:lnTo>
                  <a:pt x="1131255" y="2538639"/>
                </a:lnTo>
                <a:lnTo>
                  <a:pt x="1132750" y="2538639"/>
                </a:lnTo>
                <a:lnTo>
                  <a:pt x="1139719" y="2525939"/>
                </a:lnTo>
                <a:lnTo>
                  <a:pt x="1154127" y="2525939"/>
                </a:lnTo>
                <a:lnTo>
                  <a:pt x="1149198" y="2538639"/>
                </a:lnTo>
                <a:lnTo>
                  <a:pt x="1142059" y="2551339"/>
                </a:lnTo>
                <a:close/>
              </a:path>
              <a:path w="3640454" h="4913630">
                <a:moveTo>
                  <a:pt x="1205213" y="2551339"/>
                </a:moveTo>
                <a:lnTo>
                  <a:pt x="1190338" y="2551339"/>
                </a:lnTo>
                <a:lnTo>
                  <a:pt x="1196846" y="2538639"/>
                </a:lnTo>
                <a:lnTo>
                  <a:pt x="1201761" y="2525939"/>
                </a:lnTo>
                <a:lnTo>
                  <a:pt x="1215189" y="2525939"/>
                </a:lnTo>
                <a:lnTo>
                  <a:pt x="1210224" y="2538639"/>
                </a:lnTo>
                <a:lnTo>
                  <a:pt x="1205213" y="2551339"/>
                </a:lnTo>
                <a:close/>
              </a:path>
              <a:path w="3640454" h="4913630">
                <a:moveTo>
                  <a:pt x="1253817" y="2538639"/>
                </a:moveTo>
                <a:lnTo>
                  <a:pt x="1239464" y="2538639"/>
                </a:lnTo>
                <a:lnTo>
                  <a:pt x="1244130" y="2525939"/>
                </a:lnTo>
                <a:lnTo>
                  <a:pt x="1254124" y="2525939"/>
                </a:lnTo>
                <a:lnTo>
                  <a:pt x="1253817" y="2538639"/>
                </a:lnTo>
                <a:close/>
              </a:path>
              <a:path w="3640454" h="4913630">
                <a:moveTo>
                  <a:pt x="1537703" y="2564039"/>
                </a:moveTo>
                <a:lnTo>
                  <a:pt x="1531875" y="2564039"/>
                </a:lnTo>
                <a:lnTo>
                  <a:pt x="1535829" y="2551339"/>
                </a:lnTo>
                <a:lnTo>
                  <a:pt x="1540370" y="2538639"/>
                </a:lnTo>
                <a:lnTo>
                  <a:pt x="1545719" y="2525939"/>
                </a:lnTo>
                <a:lnTo>
                  <a:pt x="1557955" y="2525939"/>
                </a:lnTo>
                <a:lnTo>
                  <a:pt x="1553796" y="2538639"/>
                </a:lnTo>
                <a:lnTo>
                  <a:pt x="1549234" y="2538639"/>
                </a:lnTo>
                <a:lnTo>
                  <a:pt x="1543969" y="2551339"/>
                </a:lnTo>
                <a:lnTo>
                  <a:pt x="1537703" y="2564039"/>
                </a:lnTo>
                <a:close/>
              </a:path>
              <a:path w="3640454" h="4913630">
                <a:moveTo>
                  <a:pt x="1909311" y="2538639"/>
                </a:moveTo>
                <a:lnTo>
                  <a:pt x="1903117" y="2538639"/>
                </a:lnTo>
                <a:lnTo>
                  <a:pt x="1905283" y="2525939"/>
                </a:lnTo>
                <a:lnTo>
                  <a:pt x="1909311" y="2538639"/>
                </a:lnTo>
                <a:close/>
              </a:path>
              <a:path w="3640454" h="4913630">
                <a:moveTo>
                  <a:pt x="1990790" y="2576739"/>
                </a:moveTo>
                <a:lnTo>
                  <a:pt x="1984430" y="2576739"/>
                </a:lnTo>
                <a:lnTo>
                  <a:pt x="1983328" y="2564039"/>
                </a:lnTo>
                <a:lnTo>
                  <a:pt x="1987943" y="2551339"/>
                </a:lnTo>
                <a:lnTo>
                  <a:pt x="1991938" y="2551339"/>
                </a:lnTo>
                <a:lnTo>
                  <a:pt x="1996325" y="2538639"/>
                </a:lnTo>
                <a:lnTo>
                  <a:pt x="2001331" y="2525939"/>
                </a:lnTo>
                <a:lnTo>
                  <a:pt x="2008329" y="2525939"/>
                </a:lnTo>
                <a:lnTo>
                  <a:pt x="1999690" y="2551339"/>
                </a:lnTo>
                <a:lnTo>
                  <a:pt x="1995538" y="2564039"/>
                </a:lnTo>
                <a:lnTo>
                  <a:pt x="1990790" y="2576739"/>
                </a:lnTo>
                <a:close/>
              </a:path>
              <a:path w="3640454" h="4913630">
                <a:moveTo>
                  <a:pt x="2089030" y="2564039"/>
                </a:moveTo>
                <a:lnTo>
                  <a:pt x="2083170" y="2564039"/>
                </a:lnTo>
                <a:lnTo>
                  <a:pt x="2087633" y="2551339"/>
                </a:lnTo>
                <a:lnTo>
                  <a:pt x="2092021" y="2538639"/>
                </a:lnTo>
                <a:lnTo>
                  <a:pt x="2096899" y="2525939"/>
                </a:lnTo>
                <a:lnTo>
                  <a:pt x="2108333" y="2525939"/>
                </a:lnTo>
                <a:lnTo>
                  <a:pt x="2103828" y="2538639"/>
                </a:lnTo>
                <a:lnTo>
                  <a:pt x="2099436" y="2538639"/>
                </a:lnTo>
                <a:lnTo>
                  <a:pt x="2094668" y="2551339"/>
                </a:lnTo>
                <a:lnTo>
                  <a:pt x="2089030" y="2564039"/>
                </a:lnTo>
                <a:close/>
              </a:path>
              <a:path w="3640454" h="4913630">
                <a:moveTo>
                  <a:pt x="2678533" y="2576739"/>
                </a:moveTo>
                <a:lnTo>
                  <a:pt x="2682281" y="2564039"/>
                </a:lnTo>
                <a:lnTo>
                  <a:pt x="2687372" y="2551339"/>
                </a:lnTo>
                <a:lnTo>
                  <a:pt x="2693211" y="2538639"/>
                </a:lnTo>
                <a:lnTo>
                  <a:pt x="2699204" y="2525939"/>
                </a:lnTo>
                <a:lnTo>
                  <a:pt x="2697432" y="2538639"/>
                </a:lnTo>
                <a:lnTo>
                  <a:pt x="2692822" y="2551339"/>
                </a:lnTo>
                <a:lnTo>
                  <a:pt x="2686236" y="2564039"/>
                </a:lnTo>
                <a:lnTo>
                  <a:pt x="2678533" y="2576739"/>
                </a:lnTo>
                <a:close/>
              </a:path>
              <a:path w="3640454" h="4913630">
                <a:moveTo>
                  <a:pt x="129333" y="2551339"/>
                </a:moveTo>
                <a:lnTo>
                  <a:pt x="114572" y="2551339"/>
                </a:lnTo>
                <a:lnTo>
                  <a:pt x="114384" y="2538639"/>
                </a:lnTo>
                <a:lnTo>
                  <a:pt x="130905" y="2538639"/>
                </a:lnTo>
                <a:lnTo>
                  <a:pt x="129333" y="2551339"/>
                </a:lnTo>
                <a:close/>
              </a:path>
              <a:path w="3640454" h="4913630">
                <a:moveTo>
                  <a:pt x="216407" y="2551339"/>
                </a:moveTo>
                <a:lnTo>
                  <a:pt x="202786" y="2551339"/>
                </a:lnTo>
                <a:lnTo>
                  <a:pt x="201895" y="2538639"/>
                </a:lnTo>
                <a:lnTo>
                  <a:pt x="217047" y="2538639"/>
                </a:lnTo>
                <a:lnTo>
                  <a:pt x="216407" y="2551339"/>
                </a:lnTo>
                <a:close/>
              </a:path>
              <a:path w="3640454" h="4913630">
                <a:moveTo>
                  <a:pt x="375223" y="2576739"/>
                </a:moveTo>
                <a:lnTo>
                  <a:pt x="366297" y="2576739"/>
                </a:lnTo>
                <a:lnTo>
                  <a:pt x="363915" y="2564039"/>
                </a:lnTo>
                <a:lnTo>
                  <a:pt x="362446" y="2551339"/>
                </a:lnTo>
                <a:lnTo>
                  <a:pt x="361539" y="2551339"/>
                </a:lnTo>
                <a:lnTo>
                  <a:pt x="361503" y="2538639"/>
                </a:lnTo>
                <a:lnTo>
                  <a:pt x="376730" y="2538639"/>
                </a:lnTo>
                <a:lnTo>
                  <a:pt x="377905" y="2551339"/>
                </a:lnTo>
                <a:lnTo>
                  <a:pt x="379026" y="2564039"/>
                </a:lnTo>
                <a:lnTo>
                  <a:pt x="377400" y="2564039"/>
                </a:lnTo>
                <a:lnTo>
                  <a:pt x="375223" y="2576739"/>
                </a:lnTo>
                <a:close/>
              </a:path>
              <a:path w="3640454" h="4913630">
                <a:moveTo>
                  <a:pt x="777446" y="2551339"/>
                </a:moveTo>
                <a:lnTo>
                  <a:pt x="765258" y="2551339"/>
                </a:lnTo>
                <a:lnTo>
                  <a:pt x="763907" y="2538639"/>
                </a:lnTo>
                <a:lnTo>
                  <a:pt x="777477" y="2538639"/>
                </a:lnTo>
                <a:lnTo>
                  <a:pt x="777446" y="2551339"/>
                </a:lnTo>
                <a:close/>
              </a:path>
              <a:path w="3640454" h="4913630">
                <a:moveTo>
                  <a:pt x="851140" y="2551339"/>
                </a:moveTo>
                <a:lnTo>
                  <a:pt x="838045" y="2551339"/>
                </a:lnTo>
                <a:lnTo>
                  <a:pt x="838101" y="2538639"/>
                </a:lnTo>
                <a:lnTo>
                  <a:pt x="852688" y="2538639"/>
                </a:lnTo>
                <a:lnTo>
                  <a:pt x="851140" y="2551339"/>
                </a:lnTo>
                <a:close/>
              </a:path>
              <a:path w="3640454" h="4913630">
                <a:moveTo>
                  <a:pt x="1006696" y="2564039"/>
                </a:moveTo>
                <a:lnTo>
                  <a:pt x="991713" y="2564039"/>
                </a:lnTo>
                <a:lnTo>
                  <a:pt x="994879" y="2551339"/>
                </a:lnTo>
                <a:lnTo>
                  <a:pt x="998156" y="2551339"/>
                </a:lnTo>
                <a:lnTo>
                  <a:pt x="1002787" y="2538639"/>
                </a:lnTo>
                <a:lnTo>
                  <a:pt x="1012688" y="2538639"/>
                </a:lnTo>
                <a:lnTo>
                  <a:pt x="1009743" y="2551339"/>
                </a:lnTo>
                <a:lnTo>
                  <a:pt x="1006696" y="2564039"/>
                </a:lnTo>
                <a:close/>
              </a:path>
              <a:path w="3640454" h="4913630">
                <a:moveTo>
                  <a:pt x="1243682" y="2551339"/>
                </a:moveTo>
                <a:lnTo>
                  <a:pt x="1230305" y="2551339"/>
                </a:lnTo>
                <a:lnTo>
                  <a:pt x="1234851" y="2538639"/>
                </a:lnTo>
                <a:lnTo>
                  <a:pt x="1248324" y="2538639"/>
                </a:lnTo>
                <a:lnTo>
                  <a:pt x="1243682" y="2551339"/>
                </a:lnTo>
                <a:close/>
              </a:path>
              <a:path w="3640454" h="4913630">
                <a:moveTo>
                  <a:pt x="1289090" y="2551339"/>
                </a:moveTo>
                <a:lnTo>
                  <a:pt x="1277672" y="2551339"/>
                </a:lnTo>
                <a:lnTo>
                  <a:pt x="1282433" y="2538639"/>
                </a:lnTo>
                <a:lnTo>
                  <a:pt x="1288452" y="2538639"/>
                </a:lnTo>
                <a:lnTo>
                  <a:pt x="1289090" y="2551339"/>
                </a:lnTo>
                <a:close/>
              </a:path>
              <a:path w="3640454" h="4913630">
                <a:moveTo>
                  <a:pt x="1792510" y="2589439"/>
                </a:moveTo>
                <a:lnTo>
                  <a:pt x="1786308" y="2589439"/>
                </a:lnTo>
                <a:lnTo>
                  <a:pt x="1790152" y="2576739"/>
                </a:lnTo>
                <a:lnTo>
                  <a:pt x="1793881" y="2564039"/>
                </a:lnTo>
                <a:lnTo>
                  <a:pt x="1798732" y="2551339"/>
                </a:lnTo>
                <a:lnTo>
                  <a:pt x="1805943" y="2538639"/>
                </a:lnTo>
                <a:lnTo>
                  <a:pt x="1809866" y="2538639"/>
                </a:lnTo>
                <a:lnTo>
                  <a:pt x="1806750" y="2551339"/>
                </a:lnTo>
                <a:lnTo>
                  <a:pt x="1802667" y="2564039"/>
                </a:lnTo>
                <a:lnTo>
                  <a:pt x="1798011" y="2576739"/>
                </a:lnTo>
                <a:lnTo>
                  <a:pt x="1792510" y="2589439"/>
                </a:lnTo>
                <a:close/>
              </a:path>
              <a:path w="3640454" h="4913630">
                <a:moveTo>
                  <a:pt x="1888900" y="2576739"/>
                </a:moveTo>
                <a:lnTo>
                  <a:pt x="1885875" y="2576739"/>
                </a:lnTo>
                <a:lnTo>
                  <a:pt x="1889531" y="2564039"/>
                </a:lnTo>
                <a:lnTo>
                  <a:pt x="1893159" y="2551339"/>
                </a:lnTo>
                <a:lnTo>
                  <a:pt x="1897131" y="2538639"/>
                </a:lnTo>
                <a:lnTo>
                  <a:pt x="1908560" y="2538639"/>
                </a:lnTo>
                <a:lnTo>
                  <a:pt x="1904307" y="2551339"/>
                </a:lnTo>
                <a:lnTo>
                  <a:pt x="1899925" y="2564039"/>
                </a:lnTo>
                <a:lnTo>
                  <a:pt x="1894945" y="2564039"/>
                </a:lnTo>
                <a:lnTo>
                  <a:pt x="1888900" y="2576739"/>
                </a:lnTo>
                <a:close/>
              </a:path>
              <a:path w="3640454" h="4913630">
                <a:moveTo>
                  <a:pt x="2573467" y="2589439"/>
                </a:moveTo>
                <a:lnTo>
                  <a:pt x="2574428" y="2576739"/>
                </a:lnTo>
                <a:lnTo>
                  <a:pt x="2578832" y="2551339"/>
                </a:lnTo>
                <a:lnTo>
                  <a:pt x="2585638" y="2538639"/>
                </a:lnTo>
                <a:lnTo>
                  <a:pt x="2593804" y="2538639"/>
                </a:lnTo>
                <a:lnTo>
                  <a:pt x="2589867" y="2551339"/>
                </a:lnTo>
                <a:lnTo>
                  <a:pt x="2585310" y="2564039"/>
                </a:lnTo>
                <a:lnTo>
                  <a:pt x="2579916" y="2576739"/>
                </a:lnTo>
                <a:lnTo>
                  <a:pt x="2573467" y="2589439"/>
                </a:lnTo>
                <a:close/>
              </a:path>
              <a:path w="3640454" h="4913630">
                <a:moveTo>
                  <a:pt x="458843" y="2564039"/>
                </a:moveTo>
                <a:lnTo>
                  <a:pt x="443633" y="2564039"/>
                </a:lnTo>
                <a:lnTo>
                  <a:pt x="443461" y="2551339"/>
                </a:lnTo>
                <a:lnTo>
                  <a:pt x="458011" y="2551339"/>
                </a:lnTo>
                <a:lnTo>
                  <a:pt x="458843" y="2564039"/>
                </a:lnTo>
                <a:close/>
              </a:path>
              <a:path w="3640454" h="4913630">
                <a:moveTo>
                  <a:pt x="542860" y="2564039"/>
                </a:moveTo>
                <a:lnTo>
                  <a:pt x="526341" y="2564039"/>
                </a:lnTo>
                <a:lnTo>
                  <a:pt x="525332" y="2551339"/>
                </a:lnTo>
                <a:lnTo>
                  <a:pt x="539557" y="2551339"/>
                </a:lnTo>
                <a:lnTo>
                  <a:pt x="542860" y="2564039"/>
                </a:lnTo>
                <a:close/>
              </a:path>
              <a:path w="3640454" h="4913630">
                <a:moveTo>
                  <a:pt x="967560" y="2564039"/>
                </a:moveTo>
                <a:lnTo>
                  <a:pt x="954185" y="2564039"/>
                </a:lnTo>
                <a:lnTo>
                  <a:pt x="955357" y="2551339"/>
                </a:lnTo>
                <a:lnTo>
                  <a:pt x="966451" y="2551339"/>
                </a:lnTo>
                <a:lnTo>
                  <a:pt x="967560" y="2564039"/>
                </a:lnTo>
                <a:close/>
              </a:path>
              <a:path w="3640454" h="4913630">
                <a:moveTo>
                  <a:pt x="1232673" y="2564039"/>
                </a:moveTo>
                <a:lnTo>
                  <a:pt x="1224080" y="2564039"/>
                </a:lnTo>
                <a:lnTo>
                  <a:pt x="1225840" y="2551339"/>
                </a:lnTo>
                <a:lnTo>
                  <a:pt x="1239004" y="2551339"/>
                </a:lnTo>
                <a:lnTo>
                  <a:pt x="1232673" y="2564039"/>
                </a:lnTo>
                <a:close/>
              </a:path>
              <a:path w="3640454" h="4913630">
                <a:moveTo>
                  <a:pt x="1283776" y="2564039"/>
                </a:moveTo>
                <a:lnTo>
                  <a:pt x="1270982" y="2564039"/>
                </a:lnTo>
                <a:lnTo>
                  <a:pt x="1274225" y="2551339"/>
                </a:lnTo>
                <a:lnTo>
                  <a:pt x="1286996" y="2551339"/>
                </a:lnTo>
                <a:lnTo>
                  <a:pt x="1283776" y="2564039"/>
                </a:lnTo>
                <a:close/>
              </a:path>
              <a:path w="3640454" h="4913630">
                <a:moveTo>
                  <a:pt x="1447060" y="2602139"/>
                </a:moveTo>
                <a:lnTo>
                  <a:pt x="1438441" y="2602139"/>
                </a:lnTo>
                <a:lnTo>
                  <a:pt x="1439900" y="2589439"/>
                </a:lnTo>
                <a:lnTo>
                  <a:pt x="1444066" y="2589439"/>
                </a:lnTo>
                <a:lnTo>
                  <a:pt x="1448331" y="2576739"/>
                </a:lnTo>
                <a:lnTo>
                  <a:pt x="1452674" y="2564039"/>
                </a:lnTo>
                <a:lnTo>
                  <a:pt x="1458148" y="2551339"/>
                </a:lnTo>
                <a:lnTo>
                  <a:pt x="1464122" y="2551339"/>
                </a:lnTo>
                <a:lnTo>
                  <a:pt x="1465414" y="2564039"/>
                </a:lnTo>
                <a:lnTo>
                  <a:pt x="1465000" y="2564039"/>
                </a:lnTo>
                <a:lnTo>
                  <a:pt x="1460919" y="2576739"/>
                </a:lnTo>
                <a:lnTo>
                  <a:pt x="1456796" y="2576739"/>
                </a:lnTo>
                <a:lnTo>
                  <a:pt x="1452290" y="2589439"/>
                </a:lnTo>
                <a:lnTo>
                  <a:pt x="1447060" y="2602139"/>
                </a:lnTo>
                <a:close/>
              </a:path>
              <a:path w="3640454" h="4913630">
                <a:moveTo>
                  <a:pt x="1694365" y="2602139"/>
                </a:moveTo>
                <a:lnTo>
                  <a:pt x="1688084" y="2602139"/>
                </a:lnTo>
                <a:lnTo>
                  <a:pt x="1691272" y="2589439"/>
                </a:lnTo>
                <a:lnTo>
                  <a:pt x="1695196" y="2576739"/>
                </a:lnTo>
                <a:lnTo>
                  <a:pt x="1699748" y="2564039"/>
                </a:lnTo>
                <a:lnTo>
                  <a:pt x="1704816" y="2551339"/>
                </a:lnTo>
                <a:lnTo>
                  <a:pt x="1710367" y="2551339"/>
                </a:lnTo>
                <a:lnTo>
                  <a:pt x="1712129" y="2564039"/>
                </a:lnTo>
                <a:lnTo>
                  <a:pt x="1708207" y="2564039"/>
                </a:lnTo>
                <a:lnTo>
                  <a:pt x="1704205" y="2576739"/>
                </a:lnTo>
                <a:lnTo>
                  <a:pt x="1699652" y="2589439"/>
                </a:lnTo>
                <a:lnTo>
                  <a:pt x="1694365" y="2602139"/>
                </a:lnTo>
                <a:close/>
              </a:path>
              <a:path w="3640454" h="4913630">
                <a:moveTo>
                  <a:pt x="2455256" y="2602139"/>
                </a:moveTo>
                <a:lnTo>
                  <a:pt x="2457389" y="2589439"/>
                </a:lnTo>
                <a:lnTo>
                  <a:pt x="2461094" y="2576739"/>
                </a:lnTo>
                <a:lnTo>
                  <a:pt x="2466314" y="2564039"/>
                </a:lnTo>
                <a:lnTo>
                  <a:pt x="2472997" y="2551339"/>
                </a:lnTo>
                <a:lnTo>
                  <a:pt x="2470942" y="2564039"/>
                </a:lnTo>
                <a:lnTo>
                  <a:pt x="2466974" y="2576739"/>
                </a:lnTo>
                <a:lnTo>
                  <a:pt x="2461582" y="2589439"/>
                </a:lnTo>
                <a:lnTo>
                  <a:pt x="2455256" y="2602139"/>
                </a:lnTo>
                <a:close/>
              </a:path>
              <a:path w="3640454" h="4913630">
                <a:moveTo>
                  <a:pt x="2823281" y="2564039"/>
                </a:moveTo>
                <a:lnTo>
                  <a:pt x="2815039" y="2564039"/>
                </a:lnTo>
                <a:lnTo>
                  <a:pt x="2816006" y="2551339"/>
                </a:lnTo>
                <a:lnTo>
                  <a:pt x="2823281" y="2564039"/>
                </a:lnTo>
                <a:close/>
              </a:path>
              <a:path w="3640454" h="4913630">
                <a:moveTo>
                  <a:pt x="302065" y="2602139"/>
                </a:moveTo>
                <a:lnTo>
                  <a:pt x="285959" y="2602139"/>
                </a:lnTo>
                <a:lnTo>
                  <a:pt x="285768" y="2589439"/>
                </a:lnTo>
                <a:lnTo>
                  <a:pt x="285712" y="2576739"/>
                </a:lnTo>
                <a:lnTo>
                  <a:pt x="285861" y="2576739"/>
                </a:lnTo>
                <a:lnTo>
                  <a:pt x="288914" y="2564039"/>
                </a:lnTo>
                <a:lnTo>
                  <a:pt x="296818" y="2564039"/>
                </a:lnTo>
                <a:lnTo>
                  <a:pt x="299221" y="2576739"/>
                </a:lnTo>
                <a:lnTo>
                  <a:pt x="300380" y="2589439"/>
                </a:lnTo>
                <a:lnTo>
                  <a:pt x="299423" y="2589439"/>
                </a:lnTo>
                <a:lnTo>
                  <a:pt x="302065" y="2602139"/>
                </a:lnTo>
                <a:close/>
              </a:path>
              <a:path w="3640454" h="4913630">
                <a:moveTo>
                  <a:pt x="461260" y="2589439"/>
                </a:moveTo>
                <a:lnTo>
                  <a:pt x="448014" y="2589439"/>
                </a:lnTo>
                <a:lnTo>
                  <a:pt x="447149" y="2576739"/>
                </a:lnTo>
                <a:lnTo>
                  <a:pt x="445177" y="2576739"/>
                </a:lnTo>
                <a:lnTo>
                  <a:pt x="444392" y="2564039"/>
                </a:lnTo>
                <a:lnTo>
                  <a:pt x="460150" y="2564039"/>
                </a:lnTo>
                <a:lnTo>
                  <a:pt x="461466" y="2576739"/>
                </a:lnTo>
                <a:lnTo>
                  <a:pt x="461260" y="2589439"/>
                </a:lnTo>
                <a:close/>
              </a:path>
              <a:path w="3640454" h="4913630">
                <a:moveTo>
                  <a:pt x="541650" y="2576739"/>
                </a:moveTo>
                <a:lnTo>
                  <a:pt x="528470" y="2576739"/>
                </a:lnTo>
                <a:lnTo>
                  <a:pt x="527499" y="2564039"/>
                </a:lnTo>
                <a:lnTo>
                  <a:pt x="543165" y="2564039"/>
                </a:lnTo>
                <a:lnTo>
                  <a:pt x="541650" y="2576739"/>
                </a:lnTo>
                <a:close/>
              </a:path>
              <a:path w="3640454" h="4913630">
                <a:moveTo>
                  <a:pt x="623674" y="2614839"/>
                </a:moveTo>
                <a:lnTo>
                  <a:pt x="615862" y="2614839"/>
                </a:lnTo>
                <a:lnTo>
                  <a:pt x="613607" y="2602139"/>
                </a:lnTo>
                <a:lnTo>
                  <a:pt x="609406" y="2602139"/>
                </a:lnTo>
                <a:lnTo>
                  <a:pt x="609676" y="2589439"/>
                </a:lnTo>
                <a:lnTo>
                  <a:pt x="609106" y="2576739"/>
                </a:lnTo>
                <a:lnTo>
                  <a:pt x="609973" y="2576739"/>
                </a:lnTo>
                <a:lnTo>
                  <a:pt x="605812" y="2564039"/>
                </a:lnTo>
                <a:lnTo>
                  <a:pt x="624739" y="2564039"/>
                </a:lnTo>
                <a:lnTo>
                  <a:pt x="622506" y="2576739"/>
                </a:lnTo>
                <a:lnTo>
                  <a:pt x="625547" y="2589439"/>
                </a:lnTo>
                <a:lnTo>
                  <a:pt x="626482" y="2589439"/>
                </a:lnTo>
                <a:lnTo>
                  <a:pt x="625788" y="2602139"/>
                </a:lnTo>
                <a:lnTo>
                  <a:pt x="623674" y="2614839"/>
                </a:lnTo>
                <a:close/>
              </a:path>
              <a:path w="3640454" h="4913630">
                <a:moveTo>
                  <a:pt x="960394" y="2589439"/>
                </a:moveTo>
                <a:lnTo>
                  <a:pt x="946146" y="2589439"/>
                </a:lnTo>
                <a:lnTo>
                  <a:pt x="949858" y="2576739"/>
                </a:lnTo>
                <a:lnTo>
                  <a:pt x="951932" y="2564039"/>
                </a:lnTo>
                <a:lnTo>
                  <a:pt x="966617" y="2564039"/>
                </a:lnTo>
                <a:lnTo>
                  <a:pt x="964655" y="2576739"/>
                </a:lnTo>
                <a:lnTo>
                  <a:pt x="962577" y="2576739"/>
                </a:lnTo>
                <a:lnTo>
                  <a:pt x="960394" y="2589439"/>
                </a:lnTo>
                <a:close/>
              </a:path>
              <a:path w="3640454" h="4913630">
                <a:moveTo>
                  <a:pt x="999458" y="2576739"/>
                </a:moveTo>
                <a:lnTo>
                  <a:pt x="987062" y="2576739"/>
                </a:lnTo>
                <a:lnTo>
                  <a:pt x="988737" y="2564039"/>
                </a:lnTo>
                <a:lnTo>
                  <a:pt x="1003564" y="2564039"/>
                </a:lnTo>
                <a:lnTo>
                  <a:pt x="999458" y="2576739"/>
                </a:lnTo>
                <a:close/>
              </a:path>
              <a:path w="3640454" h="4913630">
                <a:moveTo>
                  <a:pt x="1049267" y="2576739"/>
                </a:moveTo>
                <a:lnTo>
                  <a:pt x="1038666" y="2576739"/>
                </a:lnTo>
                <a:lnTo>
                  <a:pt x="1047111" y="2564039"/>
                </a:lnTo>
                <a:lnTo>
                  <a:pt x="1049267" y="2576739"/>
                </a:lnTo>
                <a:close/>
              </a:path>
              <a:path w="3640454" h="4913630">
                <a:moveTo>
                  <a:pt x="1076300" y="2576739"/>
                </a:moveTo>
                <a:lnTo>
                  <a:pt x="1057933" y="2576739"/>
                </a:lnTo>
                <a:lnTo>
                  <a:pt x="1060831" y="2564039"/>
                </a:lnTo>
                <a:lnTo>
                  <a:pt x="1069495" y="2564039"/>
                </a:lnTo>
                <a:lnTo>
                  <a:pt x="1076300" y="2576739"/>
                </a:lnTo>
                <a:close/>
              </a:path>
              <a:path w="3640454" h="4913630">
                <a:moveTo>
                  <a:pt x="1276667" y="2576739"/>
                </a:moveTo>
                <a:lnTo>
                  <a:pt x="1265221" y="2576739"/>
                </a:lnTo>
                <a:lnTo>
                  <a:pt x="1268115" y="2564039"/>
                </a:lnTo>
                <a:lnTo>
                  <a:pt x="1280405" y="2564039"/>
                </a:lnTo>
                <a:lnTo>
                  <a:pt x="1276667" y="2576739"/>
                </a:lnTo>
                <a:close/>
              </a:path>
              <a:path w="3640454" h="4913630">
                <a:moveTo>
                  <a:pt x="1310725" y="2614839"/>
                </a:moveTo>
                <a:lnTo>
                  <a:pt x="1303908" y="2614839"/>
                </a:lnTo>
                <a:lnTo>
                  <a:pt x="1301751" y="2602139"/>
                </a:lnTo>
                <a:lnTo>
                  <a:pt x="1302904" y="2602139"/>
                </a:lnTo>
                <a:lnTo>
                  <a:pt x="1306956" y="2589439"/>
                </a:lnTo>
                <a:lnTo>
                  <a:pt x="1311453" y="2589439"/>
                </a:lnTo>
                <a:lnTo>
                  <a:pt x="1316584" y="2576739"/>
                </a:lnTo>
                <a:lnTo>
                  <a:pt x="1322541" y="2564039"/>
                </a:lnTo>
                <a:lnTo>
                  <a:pt x="1329566" y="2564039"/>
                </a:lnTo>
                <a:lnTo>
                  <a:pt x="1330448" y="2576739"/>
                </a:lnTo>
                <a:lnTo>
                  <a:pt x="1325416" y="2576739"/>
                </a:lnTo>
                <a:lnTo>
                  <a:pt x="1320819" y="2589439"/>
                </a:lnTo>
                <a:lnTo>
                  <a:pt x="1316162" y="2602139"/>
                </a:lnTo>
                <a:lnTo>
                  <a:pt x="1310725" y="2614839"/>
                </a:lnTo>
                <a:close/>
              </a:path>
              <a:path w="3640454" h="4913630">
                <a:moveTo>
                  <a:pt x="2813760" y="2614839"/>
                </a:moveTo>
                <a:lnTo>
                  <a:pt x="2804912" y="2614839"/>
                </a:lnTo>
                <a:lnTo>
                  <a:pt x="2805022" y="2602139"/>
                </a:lnTo>
                <a:lnTo>
                  <a:pt x="2808961" y="2589439"/>
                </a:lnTo>
                <a:lnTo>
                  <a:pt x="2811777" y="2589439"/>
                </a:lnTo>
                <a:lnTo>
                  <a:pt x="2813919" y="2576739"/>
                </a:lnTo>
                <a:lnTo>
                  <a:pt x="2814952" y="2564039"/>
                </a:lnTo>
                <a:lnTo>
                  <a:pt x="2824666" y="2564039"/>
                </a:lnTo>
                <a:lnTo>
                  <a:pt x="2821298" y="2576739"/>
                </a:lnTo>
                <a:lnTo>
                  <a:pt x="2818224" y="2589439"/>
                </a:lnTo>
                <a:lnTo>
                  <a:pt x="2815708" y="2602139"/>
                </a:lnTo>
                <a:lnTo>
                  <a:pt x="2814011" y="2602139"/>
                </a:lnTo>
                <a:lnTo>
                  <a:pt x="2813760" y="2614839"/>
                </a:lnTo>
                <a:close/>
              </a:path>
              <a:path w="3640454" h="4913630">
                <a:moveTo>
                  <a:pt x="23160" y="2614839"/>
                </a:moveTo>
                <a:lnTo>
                  <a:pt x="7623" y="2614839"/>
                </a:lnTo>
                <a:lnTo>
                  <a:pt x="10131" y="2602139"/>
                </a:lnTo>
                <a:lnTo>
                  <a:pt x="11684" y="2589439"/>
                </a:lnTo>
                <a:lnTo>
                  <a:pt x="14143" y="2576739"/>
                </a:lnTo>
                <a:lnTo>
                  <a:pt x="29374" y="2576739"/>
                </a:lnTo>
                <a:lnTo>
                  <a:pt x="30332" y="2589439"/>
                </a:lnTo>
                <a:lnTo>
                  <a:pt x="29239" y="2589439"/>
                </a:lnTo>
                <a:lnTo>
                  <a:pt x="27649" y="2602139"/>
                </a:lnTo>
                <a:lnTo>
                  <a:pt x="26143" y="2602139"/>
                </a:lnTo>
                <a:lnTo>
                  <a:pt x="23160" y="2614839"/>
                </a:lnTo>
                <a:close/>
              </a:path>
              <a:path w="3640454" h="4913630">
                <a:moveTo>
                  <a:pt x="215560" y="2589439"/>
                </a:moveTo>
                <a:lnTo>
                  <a:pt x="202590" y="2589439"/>
                </a:lnTo>
                <a:lnTo>
                  <a:pt x="205163" y="2576739"/>
                </a:lnTo>
                <a:lnTo>
                  <a:pt x="212773" y="2576739"/>
                </a:lnTo>
                <a:lnTo>
                  <a:pt x="215560" y="2589439"/>
                </a:lnTo>
                <a:close/>
              </a:path>
              <a:path w="3640454" h="4913630">
                <a:moveTo>
                  <a:pt x="904429" y="2614839"/>
                </a:moveTo>
                <a:lnTo>
                  <a:pt x="891719" y="2614839"/>
                </a:lnTo>
                <a:lnTo>
                  <a:pt x="894035" y="2602139"/>
                </a:lnTo>
                <a:lnTo>
                  <a:pt x="896843" y="2589439"/>
                </a:lnTo>
                <a:lnTo>
                  <a:pt x="899260" y="2576739"/>
                </a:lnTo>
                <a:lnTo>
                  <a:pt x="912022" y="2576739"/>
                </a:lnTo>
                <a:lnTo>
                  <a:pt x="911245" y="2589439"/>
                </a:lnTo>
                <a:lnTo>
                  <a:pt x="906860" y="2602139"/>
                </a:lnTo>
                <a:lnTo>
                  <a:pt x="904429" y="2614839"/>
                </a:lnTo>
                <a:close/>
              </a:path>
              <a:path w="3640454" h="4913630">
                <a:moveTo>
                  <a:pt x="1046160" y="2589439"/>
                </a:moveTo>
                <a:lnTo>
                  <a:pt x="1013332" y="2589439"/>
                </a:lnTo>
                <a:lnTo>
                  <a:pt x="1017170" y="2576739"/>
                </a:lnTo>
                <a:lnTo>
                  <a:pt x="1046544" y="2576739"/>
                </a:lnTo>
                <a:lnTo>
                  <a:pt x="1046160" y="2589439"/>
                </a:lnTo>
                <a:close/>
              </a:path>
              <a:path w="3640454" h="4913630">
                <a:moveTo>
                  <a:pt x="1061843" y="2589439"/>
                </a:moveTo>
                <a:lnTo>
                  <a:pt x="1052063" y="2589439"/>
                </a:lnTo>
                <a:lnTo>
                  <a:pt x="1052243" y="2576739"/>
                </a:lnTo>
                <a:lnTo>
                  <a:pt x="1067909" y="2576739"/>
                </a:lnTo>
                <a:lnTo>
                  <a:pt x="1061843" y="2589439"/>
                </a:lnTo>
                <a:close/>
              </a:path>
              <a:path w="3640454" h="4913630">
                <a:moveTo>
                  <a:pt x="1087474" y="2589439"/>
                </a:moveTo>
                <a:lnTo>
                  <a:pt x="1072666" y="2589439"/>
                </a:lnTo>
                <a:lnTo>
                  <a:pt x="1078655" y="2576739"/>
                </a:lnTo>
                <a:lnTo>
                  <a:pt x="1088292" y="2576739"/>
                </a:lnTo>
                <a:lnTo>
                  <a:pt x="1087474" y="2589439"/>
                </a:lnTo>
                <a:close/>
              </a:path>
              <a:path w="3640454" h="4913630">
                <a:moveTo>
                  <a:pt x="1114132" y="2589439"/>
                </a:moveTo>
                <a:lnTo>
                  <a:pt x="1099415" y="2589439"/>
                </a:lnTo>
                <a:lnTo>
                  <a:pt x="1106354" y="2576739"/>
                </a:lnTo>
                <a:lnTo>
                  <a:pt x="1115025" y="2576739"/>
                </a:lnTo>
                <a:lnTo>
                  <a:pt x="1114132" y="2589439"/>
                </a:lnTo>
                <a:close/>
              </a:path>
              <a:path w="3640454" h="4913630">
                <a:moveTo>
                  <a:pt x="1133909" y="2602139"/>
                </a:moveTo>
                <a:lnTo>
                  <a:pt x="1122048" y="2602139"/>
                </a:lnTo>
                <a:lnTo>
                  <a:pt x="1127938" y="2589439"/>
                </a:lnTo>
                <a:lnTo>
                  <a:pt x="1134337" y="2576739"/>
                </a:lnTo>
                <a:lnTo>
                  <a:pt x="1140445" y="2576739"/>
                </a:lnTo>
                <a:lnTo>
                  <a:pt x="1142395" y="2589439"/>
                </a:lnTo>
                <a:lnTo>
                  <a:pt x="1137801" y="2589439"/>
                </a:lnTo>
                <a:lnTo>
                  <a:pt x="1133909" y="2602139"/>
                </a:lnTo>
                <a:close/>
              </a:path>
              <a:path w="3640454" h="4913630">
                <a:moveTo>
                  <a:pt x="1268189" y="2589439"/>
                </a:moveTo>
                <a:lnTo>
                  <a:pt x="1262775" y="2589439"/>
                </a:lnTo>
                <a:lnTo>
                  <a:pt x="1260292" y="2576739"/>
                </a:lnTo>
                <a:lnTo>
                  <a:pt x="1271660" y="2576739"/>
                </a:lnTo>
                <a:lnTo>
                  <a:pt x="1268189" y="2589439"/>
                </a:lnTo>
                <a:close/>
              </a:path>
              <a:path w="3640454" h="4913630">
                <a:moveTo>
                  <a:pt x="1598386" y="2627539"/>
                </a:moveTo>
                <a:lnTo>
                  <a:pt x="1595949" y="2627539"/>
                </a:lnTo>
                <a:lnTo>
                  <a:pt x="1590416" y="2614839"/>
                </a:lnTo>
                <a:lnTo>
                  <a:pt x="1594845" y="2602139"/>
                </a:lnTo>
                <a:lnTo>
                  <a:pt x="1598497" y="2602139"/>
                </a:lnTo>
                <a:lnTo>
                  <a:pt x="1602189" y="2589439"/>
                </a:lnTo>
                <a:lnTo>
                  <a:pt x="1606790" y="2576739"/>
                </a:lnTo>
                <a:lnTo>
                  <a:pt x="1613831" y="2576739"/>
                </a:lnTo>
                <a:lnTo>
                  <a:pt x="1606768" y="2602139"/>
                </a:lnTo>
                <a:lnTo>
                  <a:pt x="1603186" y="2614839"/>
                </a:lnTo>
                <a:lnTo>
                  <a:pt x="1598386" y="2627539"/>
                </a:lnTo>
                <a:close/>
              </a:path>
              <a:path w="3640454" h="4913630">
                <a:moveTo>
                  <a:pt x="2351371" y="2614839"/>
                </a:moveTo>
                <a:lnTo>
                  <a:pt x="2345426" y="2614839"/>
                </a:lnTo>
                <a:lnTo>
                  <a:pt x="2346560" y="2602139"/>
                </a:lnTo>
                <a:lnTo>
                  <a:pt x="2350383" y="2589439"/>
                </a:lnTo>
                <a:lnTo>
                  <a:pt x="2356169" y="2589439"/>
                </a:lnTo>
                <a:lnTo>
                  <a:pt x="2363192" y="2576739"/>
                </a:lnTo>
                <a:lnTo>
                  <a:pt x="2360254" y="2589439"/>
                </a:lnTo>
                <a:lnTo>
                  <a:pt x="2356314" y="2602139"/>
                </a:lnTo>
                <a:lnTo>
                  <a:pt x="2351371" y="2614839"/>
                </a:lnTo>
                <a:close/>
              </a:path>
              <a:path w="3640454" h="4913630">
                <a:moveTo>
                  <a:pt x="121621" y="2627539"/>
                </a:moveTo>
                <a:lnTo>
                  <a:pt x="110230" y="2627539"/>
                </a:lnTo>
                <a:lnTo>
                  <a:pt x="107282" y="2614839"/>
                </a:lnTo>
                <a:lnTo>
                  <a:pt x="107912" y="2614839"/>
                </a:lnTo>
                <a:lnTo>
                  <a:pt x="109242" y="2602139"/>
                </a:lnTo>
                <a:lnTo>
                  <a:pt x="110070" y="2589439"/>
                </a:lnTo>
                <a:lnTo>
                  <a:pt x="125997" y="2589439"/>
                </a:lnTo>
                <a:lnTo>
                  <a:pt x="125430" y="2602139"/>
                </a:lnTo>
                <a:lnTo>
                  <a:pt x="124438" y="2602139"/>
                </a:lnTo>
                <a:lnTo>
                  <a:pt x="123770" y="2614839"/>
                </a:lnTo>
                <a:lnTo>
                  <a:pt x="121621" y="2627539"/>
                </a:lnTo>
                <a:close/>
              </a:path>
              <a:path w="3640454" h="4913630">
                <a:moveTo>
                  <a:pt x="216367" y="2614839"/>
                </a:moveTo>
                <a:lnTo>
                  <a:pt x="199571" y="2614839"/>
                </a:lnTo>
                <a:lnTo>
                  <a:pt x="199792" y="2602139"/>
                </a:lnTo>
                <a:lnTo>
                  <a:pt x="200447" y="2602139"/>
                </a:lnTo>
                <a:lnTo>
                  <a:pt x="198940" y="2589439"/>
                </a:lnTo>
                <a:lnTo>
                  <a:pt x="216697" y="2589439"/>
                </a:lnTo>
                <a:lnTo>
                  <a:pt x="216848" y="2602139"/>
                </a:lnTo>
                <a:lnTo>
                  <a:pt x="216367" y="2614839"/>
                </a:lnTo>
                <a:close/>
              </a:path>
              <a:path w="3640454" h="4913630">
                <a:moveTo>
                  <a:pt x="702902" y="2602139"/>
                </a:moveTo>
                <a:lnTo>
                  <a:pt x="688600" y="2602139"/>
                </a:lnTo>
                <a:lnTo>
                  <a:pt x="689163" y="2589439"/>
                </a:lnTo>
                <a:lnTo>
                  <a:pt x="701923" y="2589439"/>
                </a:lnTo>
                <a:lnTo>
                  <a:pt x="702902" y="2602139"/>
                </a:lnTo>
                <a:close/>
              </a:path>
              <a:path w="3640454" h="4913630">
                <a:moveTo>
                  <a:pt x="778238" y="2602139"/>
                </a:moveTo>
                <a:lnTo>
                  <a:pt x="765019" y="2602139"/>
                </a:lnTo>
                <a:lnTo>
                  <a:pt x="765269" y="2589439"/>
                </a:lnTo>
                <a:lnTo>
                  <a:pt x="777864" y="2589439"/>
                </a:lnTo>
                <a:lnTo>
                  <a:pt x="778238" y="2602139"/>
                </a:lnTo>
                <a:close/>
              </a:path>
              <a:path w="3640454" h="4913630">
                <a:moveTo>
                  <a:pt x="847686" y="2602139"/>
                </a:moveTo>
                <a:lnTo>
                  <a:pt x="833457" y="2602139"/>
                </a:lnTo>
                <a:lnTo>
                  <a:pt x="835454" y="2589439"/>
                </a:lnTo>
                <a:lnTo>
                  <a:pt x="848232" y="2589439"/>
                </a:lnTo>
                <a:lnTo>
                  <a:pt x="847686" y="2602139"/>
                </a:lnTo>
                <a:close/>
              </a:path>
              <a:path w="3640454" h="4913630">
                <a:moveTo>
                  <a:pt x="953977" y="2602139"/>
                </a:moveTo>
                <a:lnTo>
                  <a:pt x="949061" y="2602139"/>
                </a:lnTo>
                <a:lnTo>
                  <a:pt x="945145" y="2589439"/>
                </a:lnTo>
                <a:lnTo>
                  <a:pt x="956756" y="2589439"/>
                </a:lnTo>
                <a:lnTo>
                  <a:pt x="953977" y="2602139"/>
                </a:lnTo>
                <a:close/>
              </a:path>
              <a:path w="3640454" h="4913630">
                <a:moveTo>
                  <a:pt x="1048007" y="2614839"/>
                </a:moveTo>
                <a:lnTo>
                  <a:pt x="1046980" y="2614839"/>
                </a:lnTo>
                <a:lnTo>
                  <a:pt x="1038583" y="2602139"/>
                </a:lnTo>
                <a:lnTo>
                  <a:pt x="992195" y="2602139"/>
                </a:lnTo>
                <a:lnTo>
                  <a:pt x="995053" y="2589439"/>
                </a:lnTo>
                <a:lnTo>
                  <a:pt x="1058316" y="2589439"/>
                </a:lnTo>
                <a:lnTo>
                  <a:pt x="1048007" y="2614839"/>
                </a:lnTo>
                <a:close/>
              </a:path>
              <a:path w="3640454" h="4913630">
                <a:moveTo>
                  <a:pt x="1071230" y="2614839"/>
                </a:moveTo>
                <a:lnTo>
                  <a:pt x="1057139" y="2614839"/>
                </a:lnTo>
                <a:lnTo>
                  <a:pt x="1061958" y="2602139"/>
                </a:lnTo>
                <a:lnTo>
                  <a:pt x="1067116" y="2589439"/>
                </a:lnTo>
                <a:lnTo>
                  <a:pt x="1083024" y="2589439"/>
                </a:lnTo>
                <a:lnTo>
                  <a:pt x="1077500" y="2602139"/>
                </a:lnTo>
                <a:lnTo>
                  <a:pt x="1071230" y="2614839"/>
                </a:lnTo>
                <a:close/>
              </a:path>
              <a:path w="3640454" h="4913630">
                <a:moveTo>
                  <a:pt x="1098599" y="2614839"/>
                </a:moveTo>
                <a:lnTo>
                  <a:pt x="1082221" y="2614839"/>
                </a:lnTo>
                <a:lnTo>
                  <a:pt x="1089254" y="2602139"/>
                </a:lnTo>
                <a:lnTo>
                  <a:pt x="1094309" y="2589439"/>
                </a:lnTo>
                <a:lnTo>
                  <a:pt x="1107773" y="2589439"/>
                </a:lnTo>
                <a:lnTo>
                  <a:pt x="1103202" y="2602139"/>
                </a:lnTo>
                <a:lnTo>
                  <a:pt x="1098599" y="2614839"/>
                </a:lnTo>
                <a:close/>
              </a:path>
              <a:path w="3640454" h="4913630">
                <a:moveTo>
                  <a:pt x="1156272" y="2627539"/>
                </a:moveTo>
                <a:lnTo>
                  <a:pt x="1142964" y="2627539"/>
                </a:lnTo>
                <a:lnTo>
                  <a:pt x="1147675" y="2614839"/>
                </a:lnTo>
                <a:lnTo>
                  <a:pt x="1152803" y="2602139"/>
                </a:lnTo>
                <a:lnTo>
                  <a:pt x="1158630" y="2602139"/>
                </a:lnTo>
                <a:lnTo>
                  <a:pt x="1165435" y="2589439"/>
                </a:lnTo>
                <a:lnTo>
                  <a:pt x="1172566" y="2589439"/>
                </a:lnTo>
                <a:lnTo>
                  <a:pt x="1167609" y="2602139"/>
                </a:lnTo>
                <a:lnTo>
                  <a:pt x="1162137" y="2614839"/>
                </a:lnTo>
                <a:lnTo>
                  <a:pt x="1156272" y="2627539"/>
                </a:lnTo>
                <a:close/>
              </a:path>
              <a:path w="3640454" h="4913630">
                <a:moveTo>
                  <a:pt x="2253154" y="2640239"/>
                </a:moveTo>
                <a:lnTo>
                  <a:pt x="2249253" y="2640239"/>
                </a:lnTo>
                <a:lnTo>
                  <a:pt x="2248712" y="2627539"/>
                </a:lnTo>
                <a:lnTo>
                  <a:pt x="2252103" y="2614839"/>
                </a:lnTo>
                <a:lnTo>
                  <a:pt x="2258702" y="2602139"/>
                </a:lnTo>
                <a:lnTo>
                  <a:pt x="2267783" y="2589439"/>
                </a:lnTo>
                <a:lnTo>
                  <a:pt x="2257973" y="2614839"/>
                </a:lnTo>
                <a:lnTo>
                  <a:pt x="2253508" y="2627539"/>
                </a:lnTo>
                <a:lnTo>
                  <a:pt x="2253154" y="2640239"/>
                </a:lnTo>
                <a:close/>
              </a:path>
              <a:path w="3640454" h="4913630">
                <a:moveTo>
                  <a:pt x="2820991" y="2640239"/>
                </a:moveTo>
                <a:lnTo>
                  <a:pt x="2821316" y="2627539"/>
                </a:lnTo>
                <a:lnTo>
                  <a:pt x="2823348" y="2614839"/>
                </a:lnTo>
                <a:lnTo>
                  <a:pt x="2826907" y="2602139"/>
                </a:lnTo>
                <a:lnTo>
                  <a:pt x="2831811" y="2589439"/>
                </a:lnTo>
                <a:lnTo>
                  <a:pt x="2831117" y="2602139"/>
                </a:lnTo>
                <a:lnTo>
                  <a:pt x="2828844" y="2614839"/>
                </a:lnTo>
                <a:lnTo>
                  <a:pt x="2825349" y="2627539"/>
                </a:lnTo>
                <a:lnTo>
                  <a:pt x="2820991" y="2640239"/>
                </a:lnTo>
                <a:close/>
              </a:path>
              <a:path w="3640454" h="4913630">
                <a:moveTo>
                  <a:pt x="297188" y="2614839"/>
                </a:moveTo>
                <a:lnTo>
                  <a:pt x="289327" y="2614839"/>
                </a:lnTo>
                <a:lnTo>
                  <a:pt x="286492" y="2602139"/>
                </a:lnTo>
                <a:lnTo>
                  <a:pt x="299485" y="2602139"/>
                </a:lnTo>
                <a:lnTo>
                  <a:pt x="297188" y="2614839"/>
                </a:lnTo>
                <a:close/>
              </a:path>
              <a:path w="3640454" h="4913630">
                <a:moveTo>
                  <a:pt x="381787" y="2614839"/>
                </a:moveTo>
                <a:lnTo>
                  <a:pt x="368389" y="2614839"/>
                </a:lnTo>
                <a:lnTo>
                  <a:pt x="369717" y="2602139"/>
                </a:lnTo>
                <a:lnTo>
                  <a:pt x="380875" y="2602139"/>
                </a:lnTo>
                <a:lnTo>
                  <a:pt x="381787" y="2614839"/>
                </a:lnTo>
                <a:close/>
              </a:path>
              <a:path w="3640454" h="4913630">
                <a:moveTo>
                  <a:pt x="547219" y="2614839"/>
                </a:moveTo>
                <a:lnTo>
                  <a:pt x="533536" y="2614839"/>
                </a:lnTo>
                <a:lnTo>
                  <a:pt x="535710" y="2602139"/>
                </a:lnTo>
                <a:lnTo>
                  <a:pt x="545657" y="2602139"/>
                </a:lnTo>
                <a:lnTo>
                  <a:pt x="547219" y="2614839"/>
                </a:lnTo>
                <a:close/>
              </a:path>
              <a:path w="3640454" h="4913630">
                <a:moveTo>
                  <a:pt x="703992" y="2614839"/>
                </a:moveTo>
                <a:lnTo>
                  <a:pt x="689352" y="2614839"/>
                </a:lnTo>
                <a:lnTo>
                  <a:pt x="689352" y="2602139"/>
                </a:lnTo>
                <a:lnTo>
                  <a:pt x="703502" y="2602139"/>
                </a:lnTo>
                <a:lnTo>
                  <a:pt x="703992" y="2614839"/>
                </a:lnTo>
                <a:close/>
              </a:path>
              <a:path w="3640454" h="4913630">
                <a:moveTo>
                  <a:pt x="778074" y="2614839"/>
                </a:moveTo>
                <a:lnTo>
                  <a:pt x="764277" y="2614839"/>
                </a:lnTo>
                <a:lnTo>
                  <a:pt x="764579" y="2602139"/>
                </a:lnTo>
                <a:lnTo>
                  <a:pt x="778074" y="2602139"/>
                </a:lnTo>
                <a:lnTo>
                  <a:pt x="778074" y="2614839"/>
                </a:lnTo>
                <a:close/>
              </a:path>
              <a:path w="3640454" h="4913630">
                <a:moveTo>
                  <a:pt x="846127" y="2614839"/>
                </a:moveTo>
                <a:lnTo>
                  <a:pt x="832292" y="2614839"/>
                </a:lnTo>
                <a:lnTo>
                  <a:pt x="833044" y="2602139"/>
                </a:lnTo>
                <a:lnTo>
                  <a:pt x="846987" y="2602139"/>
                </a:lnTo>
                <a:lnTo>
                  <a:pt x="846127" y="2614839"/>
                </a:lnTo>
                <a:close/>
              </a:path>
              <a:path w="3640454" h="4913630">
                <a:moveTo>
                  <a:pt x="976409" y="2614839"/>
                </a:moveTo>
                <a:lnTo>
                  <a:pt x="968166" y="2614839"/>
                </a:lnTo>
                <a:lnTo>
                  <a:pt x="971757" y="2602139"/>
                </a:lnTo>
                <a:lnTo>
                  <a:pt x="976409" y="2614839"/>
                </a:lnTo>
                <a:close/>
              </a:path>
              <a:path w="3640454" h="4913630">
                <a:moveTo>
                  <a:pt x="1006139" y="2614839"/>
                </a:moveTo>
                <a:lnTo>
                  <a:pt x="985581" y="2614839"/>
                </a:lnTo>
                <a:lnTo>
                  <a:pt x="986596" y="2602139"/>
                </a:lnTo>
                <a:lnTo>
                  <a:pt x="1013862" y="2602139"/>
                </a:lnTo>
                <a:lnTo>
                  <a:pt x="1006139" y="2614839"/>
                </a:lnTo>
                <a:close/>
              </a:path>
              <a:path w="3640454" h="4913630">
                <a:moveTo>
                  <a:pt x="1124144" y="2614839"/>
                </a:moveTo>
                <a:lnTo>
                  <a:pt x="1111700" y="2614839"/>
                </a:lnTo>
                <a:lnTo>
                  <a:pt x="1116644" y="2602139"/>
                </a:lnTo>
                <a:lnTo>
                  <a:pt x="1129967" y="2602139"/>
                </a:lnTo>
                <a:lnTo>
                  <a:pt x="1124144" y="2614839"/>
                </a:lnTo>
                <a:close/>
              </a:path>
              <a:path w="3640454" h="4913630">
                <a:moveTo>
                  <a:pt x="1183076" y="2652939"/>
                </a:moveTo>
                <a:lnTo>
                  <a:pt x="1176738" y="2640239"/>
                </a:lnTo>
                <a:lnTo>
                  <a:pt x="1182994" y="2627539"/>
                </a:lnTo>
                <a:lnTo>
                  <a:pt x="1187714" y="2614839"/>
                </a:lnTo>
                <a:lnTo>
                  <a:pt x="1192461" y="2614839"/>
                </a:lnTo>
                <a:lnTo>
                  <a:pt x="1198847" y="2602139"/>
                </a:lnTo>
                <a:lnTo>
                  <a:pt x="1207084" y="2602139"/>
                </a:lnTo>
                <a:lnTo>
                  <a:pt x="1197232" y="2627539"/>
                </a:lnTo>
                <a:lnTo>
                  <a:pt x="1192534" y="2627539"/>
                </a:lnTo>
                <a:lnTo>
                  <a:pt x="1185900" y="2640239"/>
                </a:lnTo>
                <a:lnTo>
                  <a:pt x="1183076" y="2652939"/>
                </a:lnTo>
                <a:close/>
              </a:path>
              <a:path w="3640454" h="4913630">
                <a:moveTo>
                  <a:pt x="1357625" y="2640239"/>
                </a:moveTo>
                <a:lnTo>
                  <a:pt x="1349150" y="2640239"/>
                </a:lnTo>
                <a:lnTo>
                  <a:pt x="1354143" y="2627539"/>
                </a:lnTo>
                <a:lnTo>
                  <a:pt x="1358391" y="2614839"/>
                </a:lnTo>
                <a:lnTo>
                  <a:pt x="1363075" y="2614839"/>
                </a:lnTo>
                <a:lnTo>
                  <a:pt x="1368411" y="2602139"/>
                </a:lnTo>
                <a:lnTo>
                  <a:pt x="1376020" y="2602139"/>
                </a:lnTo>
                <a:lnTo>
                  <a:pt x="1367611" y="2627539"/>
                </a:lnTo>
                <a:lnTo>
                  <a:pt x="1363172" y="2627539"/>
                </a:lnTo>
                <a:lnTo>
                  <a:pt x="1357625" y="2640239"/>
                </a:lnTo>
                <a:close/>
              </a:path>
              <a:path w="3640454" h="4913630">
                <a:moveTo>
                  <a:pt x="1509426" y="2640239"/>
                </a:moveTo>
                <a:lnTo>
                  <a:pt x="1500806" y="2640239"/>
                </a:lnTo>
                <a:lnTo>
                  <a:pt x="1503191" y="2627539"/>
                </a:lnTo>
                <a:lnTo>
                  <a:pt x="1505822" y="2614839"/>
                </a:lnTo>
                <a:lnTo>
                  <a:pt x="1508608" y="2614839"/>
                </a:lnTo>
                <a:lnTo>
                  <a:pt x="1512309" y="2602139"/>
                </a:lnTo>
                <a:lnTo>
                  <a:pt x="1519993" y="2602139"/>
                </a:lnTo>
                <a:lnTo>
                  <a:pt x="1519617" y="2614839"/>
                </a:lnTo>
                <a:lnTo>
                  <a:pt x="1515030" y="2627539"/>
                </a:lnTo>
                <a:lnTo>
                  <a:pt x="1512403" y="2627539"/>
                </a:lnTo>
                <a:lnTo>
                  <a:pt x="1509426" y="2640239"/>
                </a:lnTo>
                <a:close/>
              </a:path>
              <a:path w="3640454" h="4913630">
                <a:moveTo>
                  <a:pt x="2057140" y="2652939"/>
                </a:moveTo>
                <a:lnTo>
                  <a:pt x="2049717" y="2652939"/>
                </a:lnTo>
                <a:lnTo>
                  <a:pt x="2052341" y="2640239"/>
                </a:lnTo>
                <a:lnTo>
                  <a:pt x="2056098" y="2627539"/>
                </a:lnTo>
                <a:lnTo>
                  <a:pt x="2061082" y="2614839"/>
                </a:lnTo>
                <a:lnTo>
                  <a:pt x="2067389" y="2602139"/>
                </a:lnTo>
                <a:lnTo>
                  <a:pt x="2066888" y="2614839"/>
                </a:lnTo>
                <a:lnTo>
                  <a:pt x="2063168" y="2640239"/>
                </a:lnTo>
                <a:lnTo>
                  <a:pt x="2057140" y="2652939"/>
                </a:lnTo>
                <a:close/>
              </a:path>
              <a:path w="3640454" h="4913630">
                <a:moveTo>
                  <a:pt x="2150060" y="2652939"/>
                </a:moveTo>
                <a:lnTo>
                  <a:pt x="2150574" y="2640239"/>
                </a:lnTo>
                <a:lnTo>
                  <a:pt x="2154480" y="2627539"/>
                </a:lnTo>
                <a:lnTo>
                  <a:pt x="2160479" y="2614839"/>
                </a:lnTo>
                <a:lnTo>
                  <a:pt x="2167270" y="2602139"/>
                </a:lnTo>
                <a:lnTo>
                  <a:pt x="2165985" y="2614839"/>
                </a:lnTo>
                <a:lnTo>
                  <a:pt x="2162217" y="2627539"/>
                </a:lnTo>
                <a:lnTo>
                  <a:pt x="2156672" y="2640239"/>
                </a:lnTo>
                <a:lnTo>
                  <a:pt x="2150060" y="2652939"/>
                </a:lnTo>
                <a:close/>
              </a:path>
              <a:path w="3640454" h="4913630">
                <a:moveTo>
                  <a:pt x="2745621" y="2640239"/>
                </a:moveTo>
                <a:lnTo>
                  <a:pt x="2740046" y="2640239"/>
                </a:lnTo>
                <a:lnTo>
                  <a:pt x="2741295" y="2627539"/>
                </a:lnTo>
                <a:lnTo>
                  <a:pt x="2744407" y="2614839"/>
                </a:lnTo>
                <a:lnTo>
                  <a:pt x="2749155" y="2614839"/>
                </a:lnTo>
                <a:lnTo>
                  <a:pt x="2755309" y="2602139"/>
                </a:lnTo>
                <a:lnTo>
                  <a:pt x="2753162" y="2614839"/>
                </a:lnTo>
                <a:lnTo>
                  <a:pt x="2749962" y="2627539"/>
                </a:lnTo>
                <a:lnTo>
                  <a:pt x="2745621" y="2640239"/>
                </a:lnTo>
                <a:close/>
              </a:path>
              <a:path w="3640454" h="4913630">
                <a:moveTo>
                  <a:pt x="210701" y="2627539"/>
                </a:moveTo>
                <a:lnTo>
                  <a:pt x="202236" y="2627539"/>
                </a:lnTo>
                <a:lnTo>
                  <a:pt x="200127" y="2614839"/>
                </a:lnTo>
                <a:lnTo>
                  <a:pt x="214133" y="2614839"/>
                </a:lnTo>
                <a:lnTo>
                  <a:pt x="210701" y="2627539"/>
                </a:lnTo>
                <a:close/>
              </a:path>
              <a:path w="3640454" h="4913630">
                <a:moveTo>
                  <a:pt x="384913" y="2627539"/>
                </a:moveTo>
                <a:lnTo>
                  <a:pt x="368161" y="2627539"/>
                </a:lnTo>
                <a:lnTo>
                  <a:pt x="368526" y="2614839"/>
                </a:lnTo>
                <a:lnTo>
                  <a:pt x="383798" y="2614839"/>
                </a:lnTo>
                <a:lnTo>
                  <a:pt x="384913" y="2627539"/>
                </a:lnTo>
                <a:close/>
              </a:path>
              <a:path w="3640454" h="4913630">
                <a:moveTo>
                  <a:pt x="464940" y="2627539"/>
                </a:moveTo>
                <a:lnTo>
                  <a:pt x="453769" y="2627539"/>
                </a:lnTo>
                <a:lnTo>
                  <a:pt x="457532" y="2614839"/>
                </a:lnTo>
                <a:lnTo>
                  <a:pt x="462638" y="2614839"/>
                </a:lnTo>
                <a:lnTo>
                  <a:pt x="464940" y="2627539"/>
                </a:lnTo>
                <a:close/>
              </a:path>
              <a:path w="3640454" h="4913630">
                <a:moveTo>
                  <a:pt x="549951" y="2627539"/>
                </a:moveTo>
                <a:lnTo>
                  <a:pt x="533707" y="2627539"/>
                </a:lnTo>
                <a:lnTo>
                  <a:pt x="533517" y="2614839"/>
                </a:lnTo>
                <a:lnTo>
                  <a:pt x="549024" y="2614839"/>
                </a:lnTo>
                <a:lnTo>
                  <a:pt x="549951" y="2627539"/>
                </a:lnTo>
                <a:close/>
              </a:path>
              <a:path w="3640454" h="4913630">
                <a:moveTo>
                  <a:pt x="704415" y="2627539"/>
                </a:moveTo>
                <a:lnTo>
                  <a:pt x="689677" y="2627539"/>
                </a:lnTo>
                <a:lnTo>
                  <a:pt x="689134" y="2614839"/>
                </a:lnTo>
                <a:lnTo>
                  <a:pt x="704290" y="2614839"/>
                </a:lnTo>
                <a:lnTo>
                  <a:pt x="704415" y="2627539"/>
                </a:lnTo>
                <a:close/>
              </a:path>
              <a:path w="3640454" h="4913630">
                <a:moveTo>
                  <a:pt x="777749" y="2627539"/>
                </a:moveTo>
                <a:lnTo>
                  <a:pt x="764085" y="2627539"/>
                </a:lnTo>
                <a:lnTo>
                  <a:pt x="764112" y="2614839"/>
                </a:lnTo>
                <a:lnTo>
                  <a:pt x="777393" y="2614839"/>
                </a:lnTo>
                <a:lnTo>
                  <a:pt x="777749" y="2627539"/>
                </a:lnTo>
                <a:close/>
              </a:path>
              <a:path w="3640454" h="4913630">
                <a:moveTo>
                  <a:pt x="844485" y="2627539"/>
                </a:moveTo>
                <a:lnTo>
                  <a:pt x="831944" y="2627539"/>
                </a:lnTo>
                <a:lnTo>
                  <a:pt x="832128" y="2614839"/>
                </a:lnTo>
                <a:lnTo>
                  <a:pt x="845098" y="2614839"/>
                </a:lnTo>
                <a:lnTo>
                  <a:pt x="844485" y="2627539"/>
                </a:lnTo>
                <a:close/>
              </a:path>
              <a:path w="3640454" h="4913630">
                <a:moveTo>
                  <a:pt x="991222" y="2627539"/>
                </a:moveTo>
                <a:lnTo>
                  <a:pt x="960918" y="2627539"/>
                </a:lnTo>
                <a:lnTo>
                  <a:pt x="963747" y="2614839"/>
                </a:lnTo>
                <a:lnTo>
                  <a:pt x="993506" y="2614839"/>
                </a:lnTo>
                <a:lnTo>
                  <a:pt x="991222" y="2627539"/>
                </a:lnTo>
                <a:close/>
              </a:path>
              <a:path w="3640454" h="4913630">
                <a:moveTo>
                  <a:pt x="1118964" y="2627539"/>
                </a:moveTo>
                <a:lnTo>
                  <a:pt x="1111946" y="2627539"/>
                </a:lnTo>
                <a:lnTo>
                  <a:pt x="1110389" y="2614839"/>
                </a:lnTo>
                <a:lnTo>
                  <a:pt x="1122220" y="2614839"/>
                </a:lnTo>
                <a:lnTo>
                  <a:pt x="1118964" y="2627539"/>
                </a:lnTo>
                <a:close/>
              </a:path>
              <a:path w="3640454" h="4913630">
                <a:moveTo>
                  <a:pt x="1243829" y="2627539"/>
                </a:moveTo>
                <a:lnTo>
                  <a:pt x="1237222" y="2627539"/>
                </a:lnTo>
                <a:lnTo>
                  <a:pt x="1239717" y="2614839"/>
                </a:lnTo>
                <a:lnTo>
                  <a:pt x="1243829" y="2627539"/>
                </a:lnTo>
                <a:close/>
              </a:path>
              <a:path w="3640454" h="4913630">
                <a:moveTo>
                  <a:pt x="1860221" y="2665639"/>
                </a:moveTo>
                <a:lnTo>
                  <a:pt x="1853715" y="2665639"/>
                </a:lnTo>
                <a:lnTo>
                  <a:pt x="1859528" y="2640239"/>
                </a:lnTo>
                <a:lnTo>
                  <a:pt x="1862701" y="2627539"/>
                </a:lnTo>
                <a:lnTo>
                  <a:pt x="1866692" y="2614839"/>
                </a:lnTo>
                <a:lnTo>
                  <a:pt x="1868818" y="2614839"/>
                </a:lnTo>
                <a:lnTo>
                  <a:pt x="1873598" y="2627539"/>
                </a:lnTo>
                <a:lnTo>
                  <a:pt x="1874299" y="2627539"/>
                </a:lnTo>
                <a:lnTo>
                  <a:pt x="1864084" y="2652939"/>
                </a:lnTo>
                <a:lnTo>
                  <a:pt x="1860221" y="2665639"/>
                </a:lnTo>
                <a:close/>
              </a:path>
              <a:path w="3640454" h="4913630">
                <a:moveTo>
                  <a:pt x="1962282" y="2652939"/>
                </a:moveTo>
                <a:lnTo>
                  <a:pt x="1953192" y="2652939"/>
                </a:lnTo>
                <a:lnTo>
                  <a:pt x="1955191" y="2640239"/>
                </a:lnTo>
                <a:lnTo>
                  <a:pt x="1957317" y="2640239"/>
                </a:lnTo>
                <a:lnTo>
                  <a:pt x="1959608" y="2627539"/>
                </a:lnTo>
                <a:lnTo>
                  <a:pt x="1961879" y="2627539"/>
                </a:lnTo>
                <a:lnTo>
                  <a:pt x="1961796" y="2614839"/>
                </a:lnTo>
                <a:lnTo>
                  <a:pt x="1972031" y="2614839"/>
                </a:lnTo>
                <a:lnTo>
                  <a:pt x="1969782" y="2627539"/>
                </a:lnTo>
                <a:lnTo>
                  <a:pt x="1966347" y="2640239"/>
                </a:lnTo>
                <a:lnTo>
                  <a:pt x="1962282" y="2652939"/>
                </a:lnTo>
                <a:close/>
              </a:path>
              <a:path w="3640454" h="4913630">
                <a:moveTo>
                  <a:pt x="2650392" y="2665639"/>
                </a:moveTo>
                <a:lnTo>
                  <a:pt x="2650373" y="2652939"/>
                </a:lnTo>
                <a:lnTo>
                  <a:pt x="2653274" y="2640239"/>
                </a:lnTo>
                <a:lnTo>
                  <a:pt x="2658439" y="2627539"/>
                </a:lnTo>
                <a:lnTo>
                  <a:pt x="2665210" y="2614839"/>
                </a:lnTo>
                <a:lnTo>
                  <a:pt x="2662898" y="2627539"/>
                </a:lnTo>
                <a:lnTo>
                  <a:pt x="2659557" y="2640239"/>
                </a:lnTo>
                <a:lnTo>
                  <a:pt x="2655338" y="2652939"/>
                </a:lnTo>
                <a:lnTo>
                  <a:pt x="2650392" y="2665639"/>
                </a:lnTo>
                <a:close/>
              </a:path>
              <a:path w="3640454" h="4913630">
                <a:moveTo>
                  <a:pt x="384590" y="2640239"/>
                </a:moveTo>
                <a:lnTo>
                  <a:pt x="369227" y="2640239"/>
                </a:lnTo>
                <a:lnTo>
                  <a:pt x="368741" y="2627539"/>
                </a:lnTo>
                <a:lnTo>
                  <a:pt x="385167" y="2627539"/>
                </a:lnTo>
                <a:lnTo>
                  <a:pt x="384590" y="2640239"/>
                </a:lnTo>
                <a:close/>
              </a:path>
              <a:path w="3640454" h="4913630">
                <a:moveTo>
                  <a:pt x="467455" y="2640239"/>
                </a:moveTo>
                <a:lnTo>
                  <a:pt x="451251" y="2640239"/>
                </a:lnTo>
                <a:lnTo>
                  <a:pt x="451370" y="2627539"/>
                </a:lnTo>
                <a:lnTo>
                  <a:pt x="466996" y="2627539"/>
                </a:lnTo>
                <a:lnTo>
                  <a:pt x="467455" y="2640239"/>
                </a:lnTo>
                <a:close/>
              </a:path>
              <a:path w="3640454" h="4913630">
                <a:moveTo>
                  <a:pt x="550477" y="2640239"/>
                </a:moveTo>
                <a:lnTo>
                  <a:pt x="535227" y="2640239"/>
                </a:lnTo>
                <a:lnTo>
                  <a:pt x="534297" y="2627539"/>
                </a:lnTo>
                <a:lnTo>
                  <a:pt x="550477" y="2627539"/>
                </a:lnTo>
                <a:lnTo>
                  <a:pt x="550477" y="2640239"/>
                </a:lnTo>
                <a:close/>
              </a:path>
              <a:path w="3640454" h="4913630">
                <a:moveTo>
                  <a:pt x="766624" y="2640239"/>
                </a:moveTo>
                <a:lnTo>
                  <a:pt x="764104" y="2627539"/>
                </a:lnTo>
                <a:lnTo>
                  <a:pt x="774653" y="2627539"/>
                </a:lnTo>
                <a:lnTo>
                  <a:pt x="766624" y="2640239"/>
                </a:lnTo>
                <a:close/>
              </a:path>
              <a:path w="3640454" h="4913630">
                <a:moveTo>
                  <a:pt x="931442" y="2665639"/>
                </a:moveTo>
                <a:lnTo>
                  <a:pt x="916160" y="2665639"/>
                </a:lnTo>
                <a:lnTo>
                  <a:pt x="919139" y="2652939"/>
                </a:lnTo>
                <a:lnTo>
                  <a:pt x="922403" y="2652939"/>
                </a:lnTo>
                <a:lnTo>
                  <a:pt x="926139" y="2640239"/>
                </a:lnTo>
                <a:lnTo>
                  <a:pt x="930532" y="2627539"/>
                </a:lnTo>
                <a:lnTo>
                  <a:pt x="941308" y="2627539"/>
                </a:lnTo>
                <a:lnTo>
                  <a:pt x="941335" y="2640239"/>
                </a:lnTo>
                <a:lnTo>
                  <a:pt x="938306" y="2640239"/>
                </a:lnTo>
                <a:lnTo>
                  <a:pt x="935207" y="2652939"/>
                </a:lnTo>
                <a:lnTo>
                  <a:pt x="931442" y="2665639"/>
                </a:lnTo>
                <a:close/>
              </a:path>
              <a:path w="3640454" h="4913630">
                <a:moveTo>
                  <a:pt x="969725" y="2640239"/>
                </a:moveTo>
                <a:lnTo>
                  <a:pt x="953369" y="2640239"/>
                </a:lnTo>
                <a:lnTo>
                  <a:pt x="958172" y="2627539"/>
                </a:lnTo>
                <a:lnTo>
                  <a:pt x="971129" y="2627539"/>
                </a:lnTo>
                <a:lnTo>
                  <a:pt x="969725" y="2640239"/>
                </a:lnTo>
                <a:close/>
              </a:path>
              <a:path w="3640454" h="4913630">
                <a:moveTo>
                  <a:pt x="1004814" y="2640239"/>
                </a:moveTo>
                <a:lnTo>
                  <a:pt x="997076" y="2640239"/>
                </a:lnTo>
                <a:lnTo>
                  <a:pt x="1003837" y="2627539"/>
                </a:lnTo>
                <a:lnTo>
                  <a:pt x="1004814" y="2640239"/>
                </a:lnTo>
                <a:close/>
              </a:path>
              <a:path w="3640454" h="4913630">
                <a:moveTo>
                  <a:pt x="1226549" y="2665639"/>
                </a:moveTo>
                <a:lnTo>
                  <a:pt x="1217607" y="2665639"/>
                </a:lnTo>
                <a:lnTo>
                  <a:pt x="1223144" y="2652939"/>
                </a:lnTo>
                <a:lnTo>
                  <a:pt x="1227420" y="2640239"/>
                </a:lnTo>
                <a:lnTo>
                  <a:pt x="1231768" y="2627539"/>
                </a:lnTo>
                <a:lnTo>
                  <a:pt x="1245085" y="2627539"/>
                </a:lnTo>
                <a:lnTo>
                  <a:pt x="1236324" y="2640239"/>
                </a:lnTo>
                <a:lnTo>
                  <a:pt x="1232141" y="2652939"/>
                </a:lnTo>
                <a:lnTo>
                  <a:pt x="1226549" y="2665639"/>
                </a:lnTo>
                <a:close/>
              </a:path>
              <a:path w="3640454" h="4913630">
                <a:moveTo>
                  <a:pt x="1762266" y="2678339"/>
                </a:moveTo>
                <a:lnTo>
                  <a:pt x="1754777" y="2678339"/>
                </a:lnTo>
                <a:lnTo>
                  <a:pt x="1758421" y="2665639"/>
                </a:lnTo>
                <a:lnTo>
                  <a:pt x="1761413" y="2652939"/>
                </a:lnTo>
                <a:lnTo>
                  <a:pt x="1764452" y="2640239"/>
                </a:lnTo>
                <a:lnTo>
                  <a:pt x="1768230" y="2627539"/>
                </a:lnTo>
                <a:lnTo>
                  <a:pt x="1775147" y="2627539"/>
                </a:lnTo>
                <a:lnTo>
                  <a:pt x="1775661" y="2640239"/>
                </a:lnTo>
                <a:lnTo>
                  <a:pt x="1769499" y="2652939"/>
                </a:lnTo>
                <a:lnTo>
                  <a:pt x="1766294" y="2665639"/>
                </a:lnTo>
                <a:lnTo>
                  <a:pt x="1762266" y="2678339"/>
                </a:lnTo>
                <a:close/>
              </a:path>
              <a:path w="3640454" h="4913630">
                <a:moveTo>
                  <a:pt x="2542598" y="2678339"/>
                </a:moveTo>
                <a:lnTo>
                  <a:pt x="2543518" y="2665639"/>
                </a:lnTo>
                <a:lnTo>
                  <a:pt x="2546532" y="2652939"/>
                </a:lnTo>
                <a:lnTo>
                  <a:pt x="2551178" y="2640239"/>
                </a:lnTo>
                <a:lnTo>
                  <a:pt x="2556994" y="2627539"/>
                </a:lnTo>
                <a:lnTo>
                  <a:pt x="2555602" y="2640239"/>
                </a:lnTo>
                <a:lnTo>
                  <a:pt x="2552777" y="2652939"/>
                </a:lnTo>
                <a:lnTo>
                  <a:pt x="2548461" y="2665639"/>
                </a:lnTo>
                <a:lnTo>
                  <a:pt x="2542598" y="2678339"/>
                </a:lnTo>
                <a:close/>
              </a:path>
              <a:path w="3640454" h="4913630">
                <a:moveTo>
                  <a:pt x="299783" y="2678339"/>
                </a:moveTo>
                <a:lnTo>
                  <a:pt x="285331" y="2678339"/>
                </a:lnTo>
                <a:lnTo>
                  <a:pt x="285285" y="2665639"/>
                </a:lnTo>
                <a:lnTo>
                  <a:pt x="285453" y="2665639"/>
                </a:lnTo>
                <a:lnTo>
                  <a:pt x="285469" y="2652939"/>
                </a:lnTo>
                <a:lnTo>
                  <a:pt x="286504" y="2640239"/>
                </a:lnTo>
                <a:lnTo>
                  <a:pt x="299347" y="2640239"/>
                </a:lnTo>
                <a:lnTo>
                  <a:pt x="300110" y="2652939"/>
                </a:lnTo>
                <a:lnTo>
                  <a:pt x="301033" y="2652939"/>
                </a:lnTo>
                <a:lnTo>
                  <a:pt x="300749" y="2665639"/>
                </a:lnTo>
                <a:lnTo>
                  <a:pt x="299783" y="2678339"/>
                </a:lnTo>
                <a:close/>
              </a:path>
              <a:path w="3640454" h="4913630">
                <a:moveTo>
                  <a:pt x="381354" y="2652939"/>
                </a:moveTo>
                <a:lnTo>
                  <a:pt x="373560" y="2652939"/>
                </a:lnTo>
                <a:lnTo>
                  <a:pt x="371126" y="2640239"/>
                </a:lnTo>
                <a:lnTo>
                  <a:pt x="384167" y="2640239"/>
                </a:lnTo>
                <a:lnTo>
                  <a:pt x="381354" y="2652939"/>
                </a:lnTo>
                <a:close/>
              </a:path>
              <a:path w="3640454" h="4913630">
                <a:moveTo>
                  <a:pt x="467797" y="2652939"/>
                </a:moveTo>
                <a:lnTo>
                  <a:pt x="452858" y="2652939"/>
                </a:lnTo>
                <a:lnTo>
                  <a:pt x="451765" y="2640239"/>
                </a:lnTo>
                <a:lnTo>
                  <a:pt x="468123" y="2640239"/>
                </a:lnTo>
                <a:lnTo>
                  <a:pt x="467797" y="2652939"/>
                </a:lnTo>
                <a:close/>
              </a:path>
              <a:path w="3640454" h="4913630">
                <a:moveTo>
                  <a:pt x="547697" y="2652939"/>
                </a:moveTo>
                <a:lnTo>
                  <a:pt x="538677" y="2652939"/>
                </a:lnTo>
                <a:lnTo>
                  <a:pt x="537163" y="2640239"/>
                </a:lnTo>
                <a:lnTo>
                  <a:pt x="549976" y="2640239"/>
                </a:lnTo>
                <a:lnTo>
                  <a:pt x="547697" y="2652939"/>
                </a:lnTo>
                <a:close/>
              </a:path>
              <a:path w="3640454" h="4913630">
                <a:moveTo>
                  <a:pt x="629736" y="2678339"/>
                </a:moveTo>
                <a:lnTo>
                  <a:pt x="613842" y="2678339"/>
                </a:lnTo>
                <a:lnTo>
                  <a:pt x="613152" y="2665639"/>
                </a:lnTo>
                <a:lnTo>
                  <a:pt x="613386" y="2652939"/>
                </a:lnTo>
                <a:lnTo>
                  <a:pt x="614463" y="2652939"/>
                </a:lnTo>
                <a:lnTo>
                  <a:pt x="615123" y="2640239"/>
                </a:lnTo>
                <a:lnTo>
                  <a:pt x="628827" y="2640239"/>
                </a:lnTo>
                <a:lnTo>
                  <a:pt x="629588" y="2652939"/>
                </a:lnTo>
                <a:lnTo>
                  <a:pt x="629275" y="2665639"/>
                </a:lnTo>
                <a:lnTo>
                  <a:pt x="629570" y="2665639"/>
                </a:lnTo>
                <a:lnTo>
                  <a:pt x="629736" y="2678339"/>
                </a:lnTo>
                <a:close/>
              </a:path>
              <a:path w="3640454" h="4913630">
                <a:moveTo>
                  <a:pt x="962960" y="2652939"/>
                </a:moveTo>
                <a:lnTo>
                  <a:pt x="947766" y="2640239"/>
                </a:lnTo>
                <a:lnTo>
                  <a:pt x="964574" y="2640239"/>
                </a:lnTo>
                <a:lnTo>
                  <a:pt x="962960" y="2652939"/>
                </a:lnTo>
                <a:close/>
              </a:path>
              <a:path w="3640454" h="4913630">
                <a:moveTo>
                  <a:pt x="1020274" y="2652939"/>
                </a:moveTo>
                <a:lnTo>
                  <a:pt x="969915" y="2652939"/>
                </a:lnTo>
                <a:lnTo>
                  <a:pt x="974622" y="2640239"/>
                </a:lnTo>
                <a:lnTo>
                  <a:pt x="1029263" y="2640239"/>
                </a:lnTo>
                <a:lnTo>
                  <a:pt x="1020274" y="2652939"/>
                </a:lnTo>
                <a:close/>
              </a:path>
              <a:path w="3640454" h="4913630">
                <a:moveTo>
                  <a:pt x="1412956" y="2691039"/>
                </a:moveTo>
                <a:lnTo>
                  <a:pt x="1407040" y="2691039"/>
                </a:lnTo>
                <a:lnTo>
                  <a:pt x="1405713" y="2678339"/>
                </a:lnTo>
                <a:lnTo>
                  <a:pt x="1406009" y="2678339"/>
                </a:lnTo>
                <a:lnTo>
                  <a:pt x="1408917" y="2665639"/>
                </a:lnTo>
                <a:lnTo>
                  <a:pt x="1412360" y="2665639"/>
                </a:lnTo>
                <a:lnTo>
                  <a:pt x="1416301" y="2652939"/>
                </a:lnTo>
                <a:lnTo>
                  <a:pt x="1420703" y="2640239"/>
                </a:lnTo>
                <a:lnTo>
                  <a:pt x="1428013" y="2640239"/>
                </a:lnTo>
                <a:lnTo>
                  <a:pt x="1427953" y="2652939"/>
                </a:lnTo>
                <a:lnTo>
                  <a:pt x="1421135" y="2665639"/>
                </a:lnTo>
                <a:lnTo>
                  <a:pt x="1417530" y="2678339"/>
                </a:lnTo>
                <a:lnTo>
                  <a:pt x="1412956" y="2691039"/>
                </a:lnTo>
                <a:close/>
              </a:path>
              <a:path w="3640454" h="4913630">
                <a:moveTo>
                  <a:pt x="1507701" y="2652939"/>
                </a:moveTo>
                <a:lnTo>
                  <a:pt x="1492146" y="2652939"/>
                </a:lnTo>
                <a:lnTo>
                  <a:pt x="1499078" y="2640239"/>
                </a:lnTo>
                <a:lnTo>
                  <a:pt x="1507111" y="2640239"/>
                </a:lnTo>
                <a:lnTo>
                  <a:pt x="1507701" y="2652939"/>
                </a:lnTo>
                <a:close/>
              </a:path>
              <a:path w="3640454" h="4913630">
                <a:moveTo>
                  <a:pt x="1665675" y="2691039"/>
                </a:moveTo>
                <a:lnTo>
                  <a:pt x="1658536" y="2691039"/>
                </a:lnTo>
                <a:lnTo>
                  <a:pt x="1660750" y="2678339"/>
                </a:lnTo>
                <a:lnTo>
                  <a:pt x="1663630" y="2665639"/>
                </a:lnTo>
                <a:lnTo>
                  <a:pt x="1667119" y="2652939"/>
                </a:lnTo>
                <a:lnTo>
                  <a:pt x="1671163" y="2640239"/>
                </a:lnTo>
                <a:lnTo>
                  <a:pt x="1679212" y="2640239"/>
                </a:lnTo>
                <a:lnTo>
                  <a:pt x="1675681" y="2652939"/>
                </a:lnTo>
                <a:lnTo>
                  <a:pt x="1672661" y="2665639"/>
                </a:lnTo>
                <a:lnTo>
                  <a:pt x="1669564" y="2678339"/>
                </a:lnTo>
                <a:lnTo>
                  <a:pt x="1665675" y="2691039"/>
                </a:lnTo>
                <a:close/>
              </a:path>
              <a:path w="3640454" h="4913630">
                <a:moveTo>
                  <a:pt x="2426822" y="2691039"/>
                </a:moveTo>
                <a:lnTo>
                  <a:pt x="2426401" y="2678339"/>
                </a:lnTo>
                <a:lnTo>
                  <a:pt x="2429262" y="2665639"/>
                </a:lnTo>
                <a:lnTo>
                  <a:pt x="2434704" y="2652939"/>
                </a:lnTo>
                <a:lnTo>
                  <a:pt x="2442025" y="2640239"/>
                </a:lnTo>
                <a:lnTo>
                  <a:pt x="2439293" y="2652939"/>
                </a:lnTo>
                <a:lnTo>
                  <a:pt x="2435692" y="2665639"/>
                </a:lnTo>
                <a:lnTo>
                  <a:pt x="2431457" y="2678339"/>
                </a:lnTo>
                <a:lnTo>
                  <a:pt x="2426822" y="2691039"/>
                </a:lnTo>
                <a:close/>
              </a:path>
              <a:path w="3640454" h="4913630">
                <a:moveTo>
                  <a:pt x="4051" y="2691039"/>
                </a:moveTo>
                <a:lnTo>
                  <a:pt x="0" y="2691039"/>
                </a:lnTo>
                <a:lnTo>
                  <a:pt x="0" y="2652939"/>
                </a:lnTo>
                <a:lnTo>
                  <a:pt x="13356" y="2652939"/>
                </a:lnTo>
                <a:lnTo>
                  <a:pt x="11735" y="2665639"/>
                </a:lnTo>
                <a:lnTo>
                  <a:pt x="9880" y="2665639"/>
                </a:lnTo>
                <a:lnTo>
                  <a:pt x="7819" y="2678339"/>
                </a:lnTo>
                <a:lnTo>
                  <a:pt x="5581" y="2678339"/>
                </a:lnTo>
                <a:lnTo>
                  <a:pt x="4051" y="2691039"/>
                </a:lnTo>
                <a:close/>
              </a:path>
              <a:path w="3640454" h="4913630">
                <a:moveTo>
                  <a:pt x="114173" y="2665639"/>
                </a:moveTo>
                <a:lnTo>
                  <a:pt x="100084" y="2665639"/>
                </a:lnTo>
                <a:lnTo>
                  <a:pt x="101639" y="2652939"/>
                </a:lnTo>
                <a:lnTo>
                  <a:pt x="115795" y="2652939"/>
                </a:lnTo>
                <a:lnTo>
                  <a:pt x="114173" y="2665639"/>
                </a:lnTo>
                <a:close/>
              </a:path>
              <a:path w="3640454" h="4913630">
                <a:moveTo>
                  <a:pt x="211150" y="2665639"/>
                </a:moveTo>
                <a:lnTo>
                  <a:pt x="196152" y="2665639"/>
                </a:lnTo>
                <a:lnTo>
                  <a:pt x="196855" y="2652939"/>
                </a:lnTo>
                <a:lnTo>
                  <a:pt x="211959" y="2652939"/>
                </a:lnTo>
                <a:lnTo>
                  <a:pt x="211150" y="2665639"/>
                </a:lnTo>
                <a:close/>
              </a:path>
              <a:path w="3640454" h="4913630">
                <a:moveTo>
                  <a:pt x="466584" y="2665639"/>
                </a:moveTo>
                <a:lnTo>
                  <a:pt x="455264" y="2665639"/>
                </a:lnTo>
                <a:lnTo>
                  <a:pt x="454479" y="2652939"/>
                </a:lnTo>
                <a:lnTo>
                  <a:pt x="467908" y="2652939"/>
                </a:lnTo>
                <a:lnTo>
                  <a:pt x="466584" y="2665639"/>
                </a:lnTo>
                <a:close/>
              </a:path>
              <a:path w="3640454" h="4913630">
                <a:moveTo>
                  <a:pt x="891164" y="2665639"/>
                </a:moveTo>
                <a:lnTo>
                  <a:pt x="878474" y="2665639"/>
                </a:lnTo>
                <a:lnTo>
                  <a:pt x="882206" y="2652939"/>
                </a:lnTo>
                <a:lnTo>
                  <a:pt x="892878" y="2652939"/>
                </a:lnTo>
                <a:lnTo>
                  <a:pt x="891164" y="2665639"/>
                </a:lnTo>
                <a:close/>
              </a:path>
              <a:path w="3640454" h="4913630">
                <a:moveTo>
                  <a:pt x="978264" y="2678339"/>
                </a:moveTo>
                <a:lnTo>
                  <a:pt x="944809" y="2678339"/>
                </a:lnTo>
                <a:lnTo>
                  <a:pt x="952655" y="2665639"/>
                </a:lnTo>
                <a:lnTo>
                  <a:pt x="955523" y="2652939"/>
                </a:lnTo>
                <a:lnTo>
                  <a:pt x="1014247" y="2652939"/>
                </a:lnTo>
                <a:lnTo>
                  <a:pt x="1010484" y="2665639"/>
                </a:lnTo>
                <a:lnTo>
                  <a:pt x="986141" y="2665639"/>
                </a:lnTo>
                <a:lnTo>
                  <a:pt x="978264" y="2678339"/>
                </a:lnTo>
                <a:close/>
              </a:path>
              <a:path w="3640454" h="4913630">
                <a:moveTo>
                  <a:pt x="1016172" y="2691039"/>
                </a:moveTo>
                <a:lnTo>
                  <a:pt x="1005378" y="2691039"/>
                </a:lnTo>
                <a:lnTo>
                  <a:pt x="1006600" y="2678339"/>
                </a:lnTo>
                <a:lnTo>
                  <a:pt x="1013341" y="2678339"/>
                </a:lnTo>
                <a:lnTo>
                  <a:pt x="1018199" y="2665639"/>
                </a:lnTo>
                <a:lnTo>
                  <a:pt x="1023108" y="2665639"/>
                </a:lnTo>
                <a:lnTo>
                  <a:pt x="1028058" y="2652939"/>
                </a:lnTo>
                <a:lnTo>
                  <a:pt x="1037609" y="2652939"/>
                </a:lnTo>
                <a:lnTo>
                  <a:pt x="1032244" y="2665639"/>
                </a:lnTo>
                <a:lnTo>
                  <a:pt x="1016172" y="2691039"/>
                </a:lnTo>
                <a:close/>
              </a:path>
              <a:path w="3640454" h="4913630">
                <a:moveTo>
                  <a:pt x="1063754" y="2665639"/>
                </a:moveTo>
                <a:lnTo>
                  <a:pt x="1050242" y="2665639"/>
                </a:lnTo>
                <a:lnTo>
                  <a:pt x="1057121" y="2652939"/>
                </a:lnTo>
                <a:lnTo>
                  <a:pt x="1063767" y="2652939"/>
                </a:lnTo>
                <a:lnTo>
                  <a:pt x="1063754" y="2665639"/>
                </a:lnTo>
                <a:close/>
              </a:path>
              <a:path w="3640454" h="4913630">
                <a:moveTo>
                  <a:pt x="1078860" y="2691039"/>
                </a:moveTo>
                <a:lnTo>
                  <a:pt x="1063466" y="2691039"/>
                </a:lnTo>
                <a:lnTo>
                  <a:pt x="1069681" y="2678339"/>
                </a:lnTo>
                <a:lnTo>
                  <a:pt x="1074391" y="2678339"/>
                </a:lnTo>
                <a:lnTo>
                  <a:pt x="1079150" y="2665639"/>
                </a:lnTo>
                <a:lnTo>
                  <a:pt x="1085665" y="2652939"/>
                </a:lnTo>
                <a:lnTo>
                  <a:pt x="1092687" y="2652939"/>
                </a:lnTo>
                <a:lnTo>
                  <a:pt x="1093226" y="2665639"/>
                </a:lnTo>
                <a:lnTo>
                  <a:pt x="1093410" y="2665639"/>
                </a:lnTo>
                <a:lnTo>
                  <a:pt x="1083556" y="2678339"/>
                </a:lnTo>
                <a:lnTo>
                  <a:pt x="1078860" y="2691039"/>
                </a:lnTo>
                <a:close/>
              </a:path>
              <a:path w="3640454" h="4913630">
                <a:moveTo>
                  <a:pt x="1271154" y="2691039"/>
                </a:moveTo>
                <a:lnTo>
                  <a:pt x="1263997" y="2691039"/>
                </a:lnTo>
                <a:lnTo>
                  <a:pt x="1267575" y="2678339"/>
                </a:lnTo>
                <a:lnTo>
                  <a:pt x="1271683" y="2665639"/>
                </a:lnTo>
                <a:lnTo>
                  <a:pt x="1276498" y="2652939"/>
                </a:lnTo>
                <a:lnTo>
                  <a:pt x="1289680" y="2652939"/>
                </a:lnTo>
                <a:lnTo>
                  <a:pt x="1285417" y="2665639"/>
                </a:lnTo>
                <a:lnTo>
                  <a:pt x="1281314" y="2678339"/>
                </a:lnTo>
                <a:lnTo>
                  <a:pt x="1276678" y="2678339"/>
                </a:lnTo>
                <a:lnTo>
                  <a:pt x="1271154" y="2691039"/>
                </a:lnTo>
                <a:close/>
              </a:path>
              <a:path w="3640454" h="4913630">
                <a:moveTo>
                  <a:pt x="1957563" y="2665639"/>
                </a:moveTo>
                <a:lnTo>
                  <a:pt x="1951161" y="2665639"/>
                </a:lnTo>
                <a:lnTo>
                  <a:pt x="1950728" y="2652939"/>
                </a:lnTo>
                <a:lnTo>
                  <a:pt x="1958144" y="2652939"/>
                </a:lnTo>
                <a:lnTo>
                  <a:pt x="1957563" y="2665639"/>
                </a:lnTo>
                <a:close/>
              </a:path>
              <a:path w="3640454" h="4913630">
                <a:moveTo>
                  <a:pt x="2784014" y="2703739"/>
                </a:moveTo>
                <a:lnTo>
                  <a:pt x="2784419" y="2691039"/>
                </a:lnTo>
                <a:lnTo>
                  <a:pt x="2786151" y="2678339"/>
                </a:lnTo>
                <a:lnTo>
                  <a:pt x="2789506" y="2665639"/>
                </a:lnTo>
                <a:lnTo>
                  <a:pt x="2794777" y="2652939"/>
                </a:lnTo>
                <a:lnTo>
                  <a:pt x="2793898" y="2665639"/>
                </a:lnTo>
                <a:lnTo>
                  <a:pt x="2791965" y="2678339"/>
                </a:lnTo>
                <a:lnTo>
                  <a:pt x="2788748" y="2691039"/>
                </a:lnTo>
                <a:lnTo>
                  <a:pt x="2784014" y="2703739"/>
                </a:lnTo>
                <a:close/>
              </a:path>
              <a:path w="3640454" h="4913630">
                <a:moveTo>
                  <a:pt x="113120" y="2678339"/>
                </a:moveTo>
                <a:lnTo>
                  <a:pt x="98132" y="2678339"/>
                </a:lnTo>
                <a:lnTo>
                  <a:pt x="99212" y="2665639"/>
                </a:lnTo>
                <a:lnTo>
                  <a:pt x="114382" y="2665639"/>
                </a:lnTo>
                <a:lnTo>
                  <a:pt x="113120" y="2678339"/>
                </a:lnTo>
                <a:close/>
              </a:path>
              <a:path w="3640454" h="4913630">
                <a:moveTo>
                  <a:pt x="207355" y="2691039"/>
                </a:moveTo>
                <a:lnTo>
                  <a:pt x="192803" y="2691039"/>
                </a:lnTo>
                <a:lnTo>
                  <a:pt x="193849" y="2678339"/>
                </a:lnTo>
                <a:lnTo>
                  <a:pt x="195035" y="2665639"/>
                </a:lnTo>
                <a:lnTo>
                  <a:pt x="211070" y="2665639"/>
                </a:lnTo>
                <a:lnTo>
                  <a:pt x="210161" y="2678339"/>
                </a:lnTo>
                <a:lnTo>
                  <a:pt x="209600" y="2678339"/>
                </a:lnTo>
                <a:lnTo>
                  <a:pt x="207355" y="2691039"/>
                </a:lnTo>
                <a:close/>
              </a:path>
              <a:path w="3640454" h="4913630">
                <a:moveTo>
                  <a:pt x="702456" y="2678339"/>
                </a:moveTo>
                <a:lnTo>
                  <a:pt x="688568" y="2678339"/>
                </a:lnTo>
                <a:lnTo>
                  <a:pt x="689678" y="2665639"/>
                </a:lnTo>
                <a:lnTo>
                  <a:pt x="702557" y="2665639"/>
                </a:lnTo>
                <a:lnTo>
                  <a:pt x="702456" y="2678339"/>
                </a:lnTo>
                <a:close/>
              </a:path>
              <a:path w="3640454" h="4913630">
                <a:moveTo>
                  <a:pt x="772040" y="2691039"/>
                </a:moveTo>
                <a:lnTo>
                  <a:pt x="757318" y="2691039"/>
                </a:lnTo>
                <a:lnTo>
                  <a:pt x="760711" y="2678339"/>
                </a:lnTo>
                <a:lnTo>
                  <a:pt x="761450" y="2665639"/>
                </a:lnTo>
                <a:lnTo>
                  <a:pt x="773337" y="2665639"/>
                </a:lnTo>
                <a:lnTo>
                  <a:pt x="774207" y="2678339"/>
                </a:lnTo>
                <a:lnTo>
                  <a:pt x="772972" y="2678339"/>
                </a:lnTo>
                <a:lnTo>
                  <a:pt x="772040" y="2691039"/>
                </a:lnTo>
                <a:close/>
              </a:path>
              <a:path w="3640454" h="4913630">
                <a:moveTo>
                  <a:pt x="831005" y="2703739"/>
                </a:moveTo>
                <a:lnTo>
                  <a:pt x="816955" y="2703739"/>
                </a:lnTo>
                <a:lnTo>
                  <a:pt x="819467" y="2691039"/>
                </a:lnTo>
                <a:lnTo>
                  <a:pt x="821064" y="2678339"/>
                </a:lnTo>
                <a:lnTo>
                  <a:pt x="822792" y="2665639"/>
                </a:lnTo>
                <a:lnTo>
                  <a:pt x="836411" y="2665639"/>
                </a:lnTo>
                <a:lnTo>
                  <a:pt x="836563" y="2678339"/>
                </a:lnTo>
                <a:lnTo>
                  <a:pt x="834028" y="2691039"/>
                </a:lnTo>
                <a:lnTo>
                  <a:pt x="832607" y="2691039"/>
                </a:lnTo>
                <a:lnTo>
                  <a:pt x="831005" y="2703739"/>
                </a:lnTo>
                <a:close/>
              </a:path>
              <a:path w="3640454" h="4913630">
                <a:moveTo>
                  <a:pt x="883258" y="2691039"/>
                </a:moveTo>
                <a:lnTo>
                  <a:pt x="870548" y="2691039"/>
                </a:lnTo>
                <a:lnTo>
                  <a:pt x="871426" y="2678339"/>
                </a:lnTo>
                <a:lnTo>
                  <a:pt x="873708" y="2678339"/>
                </a:lnTo>
                <a:lnTo>
                  <a:pt x="876063" y="2665639"/>
                </a:lnTo>
                <a:lnTo>
                  <a:pt x="888933" y="2665639"/>
                </a:lnTo>
                <a:lnTo>
                  <a:pt x="886269" y="2678339"/>
                </a:lnTo>
                <a:lnTo>
                  <a:pt x="883258" y="2691039"/>
                </a:lnTo>
                <a:close/>
              </a:path>
              <a:path w="3640454" h="4913630">
                <a:moveTo>
                  <a:pt x="922559" y="2678339"/>
                </a:moveTo>
                <a:lnTo>
                  <a:pt x="920240" y="2665639"/>
                </a:lnTo>
                <a:lnTo>
                  <a:pt x="924963" y="2665639"/>
                </a:lnTo>
                <a:lnTo>
                  <a:pt x="922559" y="2678339"/>
                </a:lnTo>
                <a:close/>
              </a:path>
              <a:path w="3640454" h="4913630">
                <a:moveTo>
                  <a:pt x="1002478" y="2678339"/>
                </a:moveTo>
                <a:lnTo>
                  <a:pt x="993158" y="2665639"/>
                </a:lnTo>
                <a:lnTo>
                  <a:pt x="1004876" y="2665639"/>
                </a:lnTo>
                <a:lnTo>
                  <a:pt x="1002478" y="2678339"/>
                </a:lnTo>
                <a:close/>
              </a:path>
              <a:path w="3640454" h="4913630">
                <a:moveTo>
                  <a:pt x="1041688" y="2691039"/>
                </a:moveTo>
                <a:lnTo>
                  <a:pt x="1034050" y="2691039"/>
                </a:lnTo>
                <a:lnTo>
                  <a:pt x="1039394" y="2678339"/>
                </a:lnTo>
                <a:lnTo>
                  <a:pt x="1044791" y="2665639"/>
                </a:lnTo>
                <a:lnTo>
                  <a:pt x="1058101" y="2665639"/>
                </a:lnTo>
                <a:lnTo>
                  <a:pt x="1053262" y="2678339"/>
                </a:lnTo>
                <a:lnTo>
                  <a:pt x="1048376" y="2678339"/>
                </a:lnTo>
                <a:lnTo>
                  <a:pt x="1041688" y="2691039"/>
                </a:lnTo>
                <a:close/>
              </a:path>
              <a:path w="3640454" h="4913630">
                <a:moveTo>
                  <a:pt x="1111073" y="2703739"/>
                </a:moveTo>
                <a:lnTo>
                  <a:pt x="1097996" y="2703739"/>
                </a:lnTo>
                <a:lnTo>
                  <a:pt x="1101956" y="2691039"/>
                </a:lnTo>
                <a:lnTo>
                  <a:pt x="1106542" y="2678339"/>
                </a:lnTo>
                <a:lnTo>
                  <a:pt x="1111608" y="2678339"/>
                </a:lnTo>
                <a:lnTo>
                  <a:pt x="1117007" y="2665639"/>
                </a:lnTo>
                <a:lnTo>
                  <a:pt x="1125384" y="2665639"/>
                </a:lnTo>
                <a:lnTo>
                  <a:pt x="1121547" y="2678339"/>
                </a:lnTo>
                <a:lnTo>
                  <a:pt x="1116687" y="2691039"/>
                </a:lnTo>
                <a:lnTo>
                  <a:pt x="1111073" y="2703739"/>
                </a:lnTo>
                <a:close/>
              </a:path>
              <a:path w="3640454" h="4913630">
                <a:moveTo>
                  <a:pt x="1574098" y="2703739"/>
                </a:moveTo>
                <a:lnTo>
                  <a:pt x="1561993" y="2703739"/>
                </a:lnTo>
                <a:lnTo>
                  <a:pt x="1565327" y="2691039"/>
                </a:lnTo>
                <a:lnTo>
                  <a:pt x="1568150" y="2691039"/>
                </a:lnTo>
                <a:lnTo>
                  <a:pt x="1571054" y="2678339"/>
                </a:lnTo>
                <a:lnTo>
                  <a:pt x="1574647" y="2665639"/>
                </a:lnTo>
                <a:lnTo>
                  <a:pt x="1582455" y="2665639"/>
                </a:lnTo>
                <a:lnTo>
                  <a:pt x="1576934" y="2691039"/>
                </a:lnTo>
                <a:lnTo>
                  <a:pt x="1574098" y="2703739"/>
                </a:lnTo>
                <a:close/>
              </a:path>
              <a:path w="3640454" h="4913630">
                <a:moveTo>
                  <a:pt x="2319116" y="2716439"/>
                </a:moveTo>
                <a:lnTo>
                  <a:pt x="2317164" y="2703739"/>
                </a:lnTo>
                <a:lnTo>
                  <a:pt x="2319164" y="2691039"/>
                </a:lnTo>
                <a:lnTo>
                  <a:pt x="2324392" y="2678339"/>
                </a:lnTo>
                <a:lnTo>
                  <a:pt x="2332126" y="2665639"/>
                </a:lnTo>
                <a:lnTo>
                  <a:pt x="2319116" y="2716439"/>
                </a:lnTo>
                <a:close/>
              </a:path>
              <a:path w="3640454" h="4913630">
                <a:moveTo>
                  <a:pt x="2810142" y="2741839"/>
                </a:moveTo>
                <a:lnTo>
                  <a:pt x="2808697" y="2729139"/>
                </a:lnTo>
                <a:lnTo>
                  <a:pt x="2807771" y="2703739"/>
                </a:lnTo>
                <a:lnTo>
                  <a:pt x="2807707" y="2678339"/>
                </a:lnTo>
                <a:lnTo>
                  <a:pt x="2808846" y="2665639"/>
                </a:lnTo>
                <a:lnTo>
                  <a:pt x="2812089" y="2678339"/>
                </a:lnTo>
                <a:lnTo>
                  <a:pt x="2814206" y="2703739"/>
                </a:lnTo>
                <a:lnTo>
                  <a:pt x="2813968" y="2729139"/>
                </a:lnTo>
                <a:lnTo>
                  <a:pt x="2810142" y="2741839"/>
                </a:lnTo>
                <a:close/>
              </a:path>
              <a:path w="3640454" h="4913630">
                <a:moveTo>
                  <a:pt x="108608" y="2691039"/>
                </a:moveTo>
                <a:lnTo>
                  <a:pt x="95414" y="2691039"/>
                </a:lnTo>
                <a:lnTo>
                  <a:pt x="96638" y="2678339"/>
                </a:lnTo>
                <a:lnTo>
                  <a:pt x="111783" y="2678339"/>
                </a:lnTo>
                <a:lnTo>
                  <a:pt x="108608" y="2691039"/>
                </a:lnTo>
                <a:close/>
              </a:path>
              <a:path w="3640454" h="4913630">
                <a:moveTo>
                  <a:pt x="295418" y="2691039"/>
                </a:moveTo>
                <a:lnTo>
                  <a:pt x="289044" y="2691039"/>
                </a:lnTo>
                <a:lnTo>
                  <a:pt x="286484" y="2678339"/>
                </a:lnTo>
                <a:lnTo>
                  <a:pt x="298312" y="2678339"/>
                </a:lnTo>
                <a:lnTo>
                  <a:pt x="295418" y="2691039"/>
                </a:lnTo>
                <a:close/>
              </a:path>
              <a:path w="3640454" h="4913630">
                <a:moveTo>
                  <a:pt x="386702" y="2691039"/>
                </a:moveTo>
                <a:lnTo>
                  <a:pt x="372548" y="2691039"/>
                </a:lnTo>
                <a:lnTo>
                  <a:pt x="372995" y="2678339"/>
                </a:lnTo>
                <a:lnTo>
                  <a:pt x="383280" y="2678339"/>
                </a:lnTo>
                <a:lnTo>
                  <a:pt x="386702" y="2691039"/>
                </a:lnTo>
                <a:close/>
              </a:path>
              <a:path w="3640454" h="4913630">
                <a:moveTo>
                  <a:pt x="551761" y="2691039"/>
                </a:moveTo>
                <a:lnTo>
                  <a:pt x="538459" y="2691039"/>
                </a:lnTo>
                <a:lnTo>
                  <a:pt x="541328" y="2678339"/>
                </a:lnTo>
                <a:lnTo>
                  <a:pt x="549151" y="2678339"/>
                </a:lnTo>
                <a:lnTo>
                  <a:pt x="551761" y="2691039"/>
                </a:lnTo>
                <a:close/>
              </a:path>
              <a:path w="3640454" h="4913630">
                <a:moveTo>
                  <a:pt x="625156" y="2691039"/>
                </a:moveTo>
                <a:lnTo>
                  <a:pt x="618225" y="2691039"/>
                </a:lnTo>
                <a:lnTo>
                  <a:pt x="616363" y="2678339"/>
                </a:lnTo>
                <a:lnTo>
                  <a:pt x="628272" y="2678339"/>
                </a:lnTo>
                <a:lnTo>
                  <a:pt x="625156" y="2691039"/>
                </a:lnTo>
                <a:close/>
              </a:path>
              <a:path w="3640454" h="4913630">
                <a:moveTo>
                  <a:pt x="701727" y="2703739"/>
                </a:moveTo>
                <a:lnTo>
                  <a:pt x="688289" y="2703739"/>
                </a:lnTo>
                <a:lnTo>
                  <a:pt x="688183" y="2691039"/>
                </a:lnTo>
                <a:lnTo>
                  <a:pt x="689029" y="2691039"/>
                </a:lnTo>
                <a:lnTo>
                  <a:pt x="689029" y="2678339"/>
                </a:lnTo>
                <a:lnTo>
                  <a:pt x="702328" y="2678339"/>
                </a:lnTo>
                <a:lnTo>
                  <a:pt x="702145" y="2691039"/>
                </a:lnTo>
                <a:lnTo>
                  <a:pt x="701727" y="2703739"/>
                </a:lnTo>
                <a:close/>
              </a:path>
              <a:path w="3640454" h="4913630">
                <a:moveTo>
                  <a:pt x="932486" y="2703739"/>
                </a:moveTo>
                <a:lnTo>
                  <a:pt x="916378" y="2703739"/>
                </a:lnTo>
                <a:lnTo>
                  <a:pt x="920874" y="2691039"/>
                </a:lnTo>
                <a:lnTo>
                  <a:pt x="927468" y="2678339"/>
                </a:lnTo>
                <a:lnTo>
                  <a:pt x="955560" y="2678339"/>
                </a:lnTo>
                <a:lnTo>
                  <a:pt x="951468" y="2691039"/>
                </a:lnTo>
                <a:lnTo>
                  <a:pt x="932656" y="2691039"/>
                </a:lnTo>
                <a:lnTo>
                  <a:pt x="932486" y="2703739"/>
                </a:lnTo>
                <a:close/>
              </a:path>
              <a:path w="3640454" h="4913630">
                <a:moveTo>
                  <a:pt x="1143416" y="2729139"/>
                </a:moveTo>
                <a:lnTo>
                  <a:pt x="1137047" y="2729139"/>
                </a:lnTo>
                <a:lnTo>
                  <a:pt x="1135060" y="2716439"/>
                </a:lnTo>
                <a:lnTo>
                  <a:pt x="1136126" y="2716439"/>
                </a:lnTo>
                <a:lnTo>
                  <a:pt x="1139855" y="2703739"/>
                </a:lnTo>
                <a:lnTo>
                  <a:pt x="1144239" y="2703739"/>
                </a:lnTo>
                <a:lnTo>
                  <a:pt x="1149090" y="2691039"/>
                </a:lnTo>
                <a:lnTo>
                  <a:pt x="1154217" y="2678339"/>
                </a:lnTo>
                <a:lnTo>
                  <a:pt x="1162825" y="2678339"/>
                </a:lnTo>
                <a:lnTo>
                  <a:pt x="1159046" y="2691039"/>
                </a:lnTo>
                <a:lnTo>
                  <a:pt x="1154533" y="2703739"/>
                </a:lnTo>
                <a:lnTo>
                  <a:pt x="1149315" y="2716439"/>
                </a:lnTo>
                <a:lnTo>
                  <a:pt x="1143416" y="2729139"/>
                </a:lnTo>
                <a:close/>
              </a:path>
              <a:path w="3640454" h="4913630">
                <a:moveTo>
                  <a:pt x="1339738" y="2691039"/>
                </a:moveTo>
                <a:lnTo>
                  <a:pt x="1330826" y="2691039"/>
                </a:lnTo>
                <a:lnTo>
                  <a:pt x="1332778" y="2678339"/>
                </a:lnTo>
                <a:lnTo>
                  <a:pt x="1339738" y="2691039"/>
                </a:lnTo>
                <a:close/>
              </a:path>
              <a:path w="3640454" h="4913630">
                <a:moveTo>
                  <a:pt x="2224652" y="2729139"/>
                </a:moveTo>
                <a:lnTo>
                  <a:pt x="2218132" y="2729139"/>
                </a:lnTo>
                <a:lnTo>
                  <a:pt x="2220589" y="2716439"/>
                </a:lnTo>
                <a:lnTo>
                  <a:pt x="2223574" y="2703739"/>
                </a:lnTo>
                <a:lnTo>
                  <a:pt x="2227615" y="2691039"/>
                </a:lnTo>
                <a:lnTo>
                  <a:pt x="2233243" y="2678339"/>
                </a:lnTo>
                <a:lnTo>
                  <a:pt x="2232854" y="2691039"/>
                </a:lnTo>
                <a:lnTo>
                  <a:pt x="2230756" y="2703739"/>
                </a:lnTo>
                <a:lnTo>
                  <a:pt x="2227753" y="2716439"/>
                </a:lnTo>
                <a:lnTo>
                  <a:pt x="2224652" y="2729139"/>
                </a:lnTo>
                <a:close/>
              </a:path>
              <a:path w="3640454" h="4913630">
                <a:moveTo>
                  <a:pt x="385327" y="2703739"/>
                </a:moveTo>
                <a:lnTo>
                  <a:pt x="369409" y="2703739"/>
                </a:lnTo>
                <a:lnTo>
                  <a:pt x="370800" y="2691039"/>
                </a:lnTo>
                <a:lnTo>
                  <a:pt x="385089" y="2691039"/>
                </a:lnTo>
                <a:lnTo>
                  <a:pt x="385327" y="2703739"/>
                </a:lnTo>
                <a:close/>
              </a:path>
              <a:path w="3640454" h="4913630">
                <a:moveTo>
                  <a:pt x="467880" y="2703739"/>
                </a:moveTo>
                <a:lnTo>
                  <a:pt x="455589" y="2703739"/>
                </a:lnTo>
                <a:lnTo>
                  <a:pt x="458301" y="2691039"/>
                </a:lnTo>
                <a:lnTo>
                  <a:pt x="465487" y="2691039"/>
                </a:lnTo>
                <a:lnTo>
                  <a:pt x="467880" y="2703739"/>
                </a:lnTo>
                <a:close/>
              </a:path>
              <a:path w="3640454" h="4913630">
                <a:moveTo>
                  <a:pt x="553891" y="2716439"/>
                </a:moveTo>
                <a:lnTo>
                  <a:pt x="537666" y="2716439"/>
                </a:lnTo>
                <a:lnTo>
                  <a:pt x="537928" y="2703739"/>
                </a:lnTo>
                <a:lnTo>
                  <a:pt x="537422" y="2691039"/>
                </a:lnTo>
                <a:lnTo>
                  <a:pt x="553572" y="2691039"/>
                </a:lnTo>
                <a:lnTo>
                  <a:pt x="554036" y="2703739"/>
                </a:lnTo>
                <a:lnTo>
                  <a:pt x="553891" y="2716439"/>
                </a:lnTo>
                <a:close/>
              </a:path>
              <a:path w="3640454" h="4913630">
                <a:moveTo>
                  <a:pt x="767502" y="2716439"/>
                </a:moveTo>
                <a:lnTo>
                  <a:pt x="755910" y="2716439"/>
                </a:lnTo>
                <a:lnTo>
                  <a:pt x="756325" y="2703739"/>
                </a:lnTo>
                <a:lnTo>
                  <a:pt x="757005" y="2691039"/>
                </a:lnTo>
                <a:lnTo>
                  <a:pt x="771299" y="2691039"/>
                </a:lnTo>
                <a:lnTo>
                  <a:pt x="770100" y="2703739"/>
                </a:lnTo>
                <a:lnTo>
                  <a:pt x="769472" y="2703739"/>
                </a:lnTo>
                <a:lnTo>
                  <a:pt x="767502" y="2716439"/>
                </a:lnTo>
                <a:close/>
              </a:path>
              <a:path w="3640454" h="4913630">
                <a:moveTo>
                  <a:pt x="1072055" y="2703739"/>
                </a:moveTo>
                <a:lnTo>
                  <a:pt x="1068712" y="2703739"/>
                </a:lnTo>
                <a:lnTo>
                  <a:pt x="1062630" y="2691039"/>
                </a:lnTo>
                <a:lnTo>
                  <a:pt x="1074086" y="2691039"/>
                </a:lnTo>
                <a:lnTo>
                  <a:pt x="1072055" y="2703739"/>
                </a:lnTo>
                <a:close/>
              </a:path>
              <a:path w="3640454" h="4913630">
                <a:moveTo>
                  <a:pt x="1326370" y="2729139"/>
                </a:moveTo>
                <a:lnTo>
                  <a:pt x="1317435" y="2729139"/>
                </a:lnTo>
                <a:lnTo>
                  <a:pt x="1317923" y="2716439"/>
                </a:lnTo>
                <a:lnTo>
                  <a:pt x="1323593" y="2703739"/>
                </a:lnTo>
                <a:lnTo>
                  <a:pt x="1326642" y="2691039"/>
                </a:lnTo>
                <a:lnTo>
                  <a:pt x="1339627" y="2691039"/>
                </a:lnTo>
                <a:lnTo>
                  <a:pt x="1336025" y="2703739"/>
                </a:lnTo>
                <a:lnTo>
                  <a:pt x="1333183" y="2703739"/>
                </a:lnTo>
                <a:lnTo>
                  <a:pt x="1330270" y="2716439"/>
                </a:lnTo>
                <a:lnTo>
                  <a:pt x="1326370" y="2729139"/>
                </a:lnTo>
                <a:close/>
              </a:path>
              <a:path w="3640454" h="4913630">
                <a:moveTo>
                  <a:pt x="1476817" y="2741839"/>
                </a:moveTo>
                <a:lnTo>
                  <a:pt x="1468877" y="2741839"/>
                </a:lnTo>
                <a:lnTo>
                  <a:pt x="1472115" y="2729139"/>
                </a:lnTo>
                <a:lnTo>
                  <a:pt x="1474768" y="2716439"/>
                </a:lnTo>
                <a:lnTo>
                  <a:pt x="1477469" y="2703739"/>
                </a:lnTo>
                <a:lnTo>
                  <a:pt x="1480864" y="2691039"/>
                </a:lnTo>
                <a:lnTo>
                  <a:pt x="1488680" y="2691039"/>
                </a:lnTo>
                <a:lnTo>
                  <a:pt x="1489007" y="2703739"/>
                </a:lnTo>
                <a:lnTo>
                  <a:pt x="1483342" y="2716439"/>
                </a:lnTo>
                <a:lnTo>
                  <a:pt x="1480436" y="2729139"/>
                </a:lnTo>
                <a:lnTo>
                  <a:pt x="1476817" y="2741839"/>
                </a:lnTo>
                <a:close/>
              </a:path>
              <a:path w="3640454" h="4913630">
                <a:moveTo>
                  <a:pt x="2127970" y="2741839"/>
                </a:moveTo>
                <a:lnTo>
                  <a:pt x="2121441" y="2741839"/>
                </a:lnTo>
                <a:lnTo>
                  <a:pt x="2122938" y="2729139"/>
                </a:lnTo>
                <a:lnTo>
                  <a:pt x="2125318" y="2716439"/>
                </a:lnTo>
                <a:lnTo>
                  <a:pt x="2128332" y="2703739"/>
                </a:lnTo>
                <a:lnTo>
                  <a:pt x="2131733" y="2691039"/>
                </a:lnTo>
                <a:lnTo>
                  <a:pt x="2139607" y="2691039"/>
                </a:lnTo>
                <a:lnTo>
                  <a:pt x="2133848" y="2716439"/>
                </a:lnTo>
                <a:lnTo>
                  <a:pt x="2131229" y="2729139"/>
                </a:lnTo>
                <a:lnTo>
                  <a:pt x="2127970" y="2741839"/>
                </a:lnTo>
                <a:close/>
              </a:path>
              <a:path w="3640454" h="4913630">
                <a:moveTo>
                  <a:pt x="2717856" y="2741839"/>
                </a:moveTo>
                <a:lnTo>
                  <a:pt x="2718050" y="2729139"/>
                </a:lnTo>
                <a:lnTo>
                  <a:pt x="2719503" y="2716439"/>
                </a:lnTo>
                <a:lnTo>
                  <a:pt x="2722576" y="2703739"/>
                </a:lnTo>
                <a:lnTo>
                  <a:pt x="2727630" y="2691039"/>
                </a:lnTo>
                <a:lnTo>
                  <a:pt x="2727015" y="2703739"/>
                </a:lnTo>
                <a:lnTo>
                  <a:pt x="2725230" y="2716439"/>
                </a:lnTo>
                <a:lnTo>
                  <a:pt x="2722201" y="2729139"/>
                </a:lnTo>
                <a:lnTo>
                  <a:pt x="2717856" y="2741839"/>
                </a:lnTo>
                <a:close/>
              </a:path>
              <a:path w="3640454" h="4913630">
                <a:moveTo>
                  <a:pt x="385118" y="2716439"/>
                </a:moveTo>
                <a:lnTo>
                  <a:pt x="370747" y="2716439"/>
                </a:lnTo>
                <a:lnTo>
                  <a:pt x="369138" y="2703739"/>
                </a:lnTo>
                <a:lnTo>
                  <a:pt x="385159" y="2703739"/>
                </a:lnTo>
                <a:lnTo>
                  <a:pt x="385118" y="2716439"/>
                </a:lnTo>
                <a:close/>
              </a:path>
              <a:path w="3640454" h="4913630">
                <a:moveTo>
                  <a:pt x="468620" y="2729139"/>
                </a:moveTo>
                <a:lnTo>
                  <a:pt x="454329" y="2729139"/>
                </a:lnTo>
                <a:lnTo>
                  <a:pt x="454002" y="2716439"/>
                </a:lnTo>
                <a:lnTo>
                  <a:pt x="454327" y="2703739"/>
                </a:lnTo>
                <a:lnTo>
                  <a:pt x="468498" y="2703739"/>
                </a:lnTo>
                <a:lnTo>
                  <a:pt x="468233" y="2716439"/>
                </a:lnTo>
                <a:lnTo>
                  <a:pt x="468620" y="2729139"/>
                </a:lnTo>
                <a:close/>
              </a:path>
              <a:path w="3640454" h="4913630">
                <a:moveTo>
                  <a:pt x="956961" y="2716439"/>
                </a:moveTo>
                <a:lnTo>
                  <a:pt x="891641" y="2716439"/>
                </a:lnTo>
                <a:lnTo>
                  <a:pt x="896285" y="2703739"/>
                </a:lnTo>
                <a:lnTo>
                  <a:pt x="960078" y="2703739"/>
                </a:lnTo>
                <a:lnTo>
                  <a:pt x="956961" y="2716439"/>
                </a:lnTo>
                <a:close/>
              </a:path>
              <a:path w="3640454" h="4913630">
                <a:moveTo>
                  <a:pt x="976666" y="2716439"/>
                </a:moveTo>
                <a:lnTo>
                  <a:pt x="964294" y="2716439"/>
                </a:lnTo>
                <a:lnTo>
                  <a:pt x="962887" y="2703739"/>
                </a:lnTo>
                <a:lnTo>
                  <a:pt x="978563" y="2703739"/>
                </a:lnTo>
                <a:lnTo>
                  <a:pt x="976666" y="2716439"/>
                </a:lnTo>
                <a:close/>
              </a:path>
              <a:path w="3640454" h="4913630">
                <a:moveTo>
                  <a:pt x="1204501" y="2716439"/>
                </a:moveTo>
                <a:lnTo>
                  <a:pt x="1193487" y="2716439"/>
                </a:lnTo>
                <a:lnTo>
                  <a:pt x="1193873" y="2703739"/>
                </a:lnTo>
                <a:lnTo>
                  <a:pt x="1205040" y="2703739"/>
                </a:lnTo>
                <a:lnTo>
                  <a:pt x="1204501" y="2716439"/>
                </a:lnTo>
                <a:close/>
              </a:path>
              <a:path w="3640454" h="4913630">
                <a:moveTo>
                  <a:pt x="1568457" y="2716439"/>
                </a:moveTo>
                <a:lnTo>
                  <a:pt x="1565768" y="2716439"/>
                </a:lnTo>
                <a:lnTo>
                  <a:pt x="1563130" y="2703739"/>
                </a:lnTo>
                <a:lnTo>
                  <a:pt x="1570556" y="2703739"/>
                </a:lnTo>
                <a:lnTo>
                  <a:pt x="1568457" y="2716439"/>
                </a:lnTo>
                <a:close/>
              </a:path>
              <a:path w="3640454" h="4913630">
                <a:moveTo>
                  <a:pt x="1933975" y="2754539"/>
                </a:moveTo>
                <a:lnTo>
                  <a:pt x="1926902" y="2754539"/>
                </a:lnTo>
                <a:lnTo>
                  <a:pt x="1931535" y="2729139"/>
                </a:lnTo>
                <a:lnTo>
                  <a:pt x="1934679" y="2716439"/>
                </a:lnTo>
                <a:lnTo>
                  <a:pt x="1939188" y="2703739"/>
                </a:lnTo>
                <a:lnTo>
                  <a:pt x="1943612" y="2703739"/>
                </a:lnTo>
                <a:lnTo>
                  <a:pt x="1942311" y="2716439"/>
                </a:lnTo>
                <a:lnTo>
                  <a:pt x="1940151" y="2729139"/>
                </a:lnTo>
                <a:lnTo>
                  <a:pt x="1937455" y="2741839"/>
                </a:lnTo>
                <a:lnTo>
                  <a:pt x="1933975" y="2754539"/>
                </a:lnTo>
                <a:close/>
              </a:path>
              <a:path w="3640454" h="4913630">
                <a:moveTo>
                  <a:pt x="2031272" y="2741839"/>
                </a:moveTo>
                <a:lnTo>
                  <a:pt x="2024582" y="2741839"/>
                </a:lnTo>
                <a:lnTo>
                  <a:pt x="2026943" y="2729139"/>
                </a:lnTo>
                <a:lnTo>
                  <a:pt x="2029414" y="2716439"/>
                </a:lnTo>
                <a:lnTo>
                  <a:pt x="2032951" y="2716439"/>
                </a:lnTo>
                <a:lnTo>
                  <a:pt x="2038509" y="2703739"/>
                </a:lnTo>
                <a:lnTo>
                  <a:pt x="2039065" y="2716439"/>
                </a:lnTo>
                <a:lnTo>
                  <a:pt x="2037242" y="2729139"/>
                </a:lnTo>
                <a:lnTo>
                  <a:pt x="2034244" y="2729139"/>
                </a:lnTo>
                <a:lnTo>
                  <a:pt x="2031272" y="2741839"/>
                </a:lnTo>
                <a:close/>
              </a:path>
              <a:path w="3640454" h="4913630">
                <a:moveTo>
                  <a:pt x="296097" y="2729139"/>
                </a:moveTo>
                <a:lnTo>
                  <a:pt x="280613" y="2729139"/>
                </a:lnTo>
                <a:lnTo>
                  <a:pt x="282678" y="2716439"/>
                </a:lnTo>
                <a:lnTo>
                  <a:pt x="296114" y="2716439"/>
                </a:lnTo>
                <a:lnTo>
                  <a:pt x="296097" y="2729139"/>
                </a:lnTo>
                <a:close/>
              </a:path>
              <a:path w="3640454" h="4913630">
                <a:moveTo>
                  <a:pt x="381709" y="2729139"/>
                </a:moveTo>
                <a:lnTo>
                  <a:pt x="374689" y="2729139"/>
                </a:lnTo>
                <a:lnTo>
                  <a:pt x="371862" y="2716439"/>
                </a:lnTo>
                <a:lnTo>
                  <a:pt x="383919" y="2716439"/>
                </a:lnTo>
                <a:lnTo>
                  <a:pt x="381709" y="2729139"/>
                </a:lnTo>
                <a:close/>
              </a:path>
              <a:path w="3640454" h="4913630">
                <a:moveTo>
                  <a:pt x="549753" y="2729139"/>
                </a:moveTo>
                <a:lnTo>
                  <a:pt x="539904" y="2729139"/>
                </a:lnTo>
                <a:lnTo>
                  <a:pt x="538316" y="2716439"/>
                </a:lnTo>
                <a:lnTo>
                  <a:pt x="552549" y="2716439"/>
                </a:lnTo>
                <a:lnTo>
                  <a:pt x="549753" y="2729139"/>
                </a:lnTo>
                <a:close/>
              </a:path>
              <a:path w="3640454" h="4913630">
                <a:moveTo>
                  <a:pt x="627896" y="2729139"/>
                </a:moveTo>
                <a:lnTo>
                  <a:pt x="614379" y="2729139"/>
                </a:lnTo>
                <a:lnTo>
                  <a:pt x="616981" y="2716439"/>
                </a:lnTo>
                <a:lnTo>
                  <a:pt x="625677" y="2716439"/>
                </a:lnTo>
                <a:lnTo>
                  <a:pt x="627896" y="2729139"/>
                </a:lnTo>
                <a:close/>
              </a:path>
              <a:path w="3640454" h="4913630">
                <a:moveTo>
                  <a:pt x="968795" y="2729139"/>
                </a:moveTo>
                <a:lnTo>
                  <a:pt x="883536" y="2729139"/>
                </a:lnTo>
                <a:lnTo>
                  <a:pt x="887326" y="2716439"/>
                </a:lnTo>
                <a:lnTo>
                  <a:pt x="972775" y="2716439"/>
                </a:lnTo>
                <a:lnTo>
                  <a:pt x="968795" y="2729139"/>
                </a:lnTo>
                <a:close/>
              </a:path>
              <a:path w="3640454" h="4913630">
                <a:moveTo>
                  <a:pt x="967096" y="2767239"/>
                </a:moveTo>
                <a:lnTo>
                  <a:pt x="958602" y="2767239"/>
                </a:lnTo>
                <a:lnTo>
                  <a:pt x="956721" y="2754539"/>
                </a:lnTo>
                <a:lnTo>
                  <a:pt x="963585" y="2754539"/>
                </a:lnTo>
                <a:lnTo>
                  <a:pt x="968877" y="2741839"/>
                </a:lnTo>
                <a:lnTo>
                  <a:pt x="974247" y="2729139"/>
                </a:lnTo>
                <a:lnTo>
                  <a:pt x="980959" y="2716439"/>
                </a:lnTo>
                <a:lnTo>
                  <a:pt x="983297" y="2716439"/>
                </a:lnTo>
                <a:lnTo>
                  <a:pt x="985718" y="2729139"/>
                </a:lnTo>
                <a:lnTo>
                  <a:pt x="988167" y="2729139"/>
                </a:lnTo>
                <a:lnTo>
                  <a:pt x="982686" y="2741839"/>
                </a:lnTo>
                <a:lnTo>
                  <a:pt x="978067" y="2741839"/>
                </a:lnTo>
                <a:lnTo>
                  <a:pt x="973400" y="2754539"/>
                </a:lnTo>
                <a:lnTo>
                  <a:pt x="967096" y="2767239"/>
                </a:lnTo>
                <a:close/>
              </a:path>
              <a:path w="3640454" h="4913630">
                <a:moveTo>
                  <a:pt x="1197182" y="2729139"/>
                </a:moveTo>
                <a:lnTo>
                  <a:pt x="1187677" y="2729139"/>
                </a:lnTo>
                <a:lnTo>
                  <a:pt x="1190493" y="2716439"/>
                </a:lnTo>
                <a:lnTo>
                  <a:pt x="1199384" y="2716439"/>
                </a:lnTo>
                <a:lnTo>
                  <a:pt x="1197182" y="2729139"/>
                </a:lnTo>
                <a:close/>
              </a:path>
              <a:path w="3640454" h="4913630">
                <a:moveTo>
                  <a:pt x="1736779" y="2767239"/>
                </a:moveTo>
                <a:lnTo>
                  <a:pt x="1735907" y="2754539"/>
                </a:lnTo>
                <a:lnTo>
                  <a:pt x="1737120" y="2741839"/>
                </a:lnTo>
                <a:lnTo>
                  <a:pt x="1739600" y="2729139"/>
                </a:lnTo>
                <a:lnTo>
                  <a:pt x="1742524" y="2716439"/>
                </a:lnTo>
                <a:lnTo>
                  <a:pt x="1750052" y="2716439"/>
                </a:lnTo>
                <a:lnTo>
                  <a:pt x="1749729" y="2729139"/>
                </a:lnTo>
                <a:lnTo>
                  <a:pt x="1747696" y="2729139"/>
                </a:lnTo>
                <a:lnTo>
                  <a:pt x="1745465" y="2741839"/>
                </a:lnTo>
                <a:lnTo>
                  <a:pt x="1742128" y="2754539"/>
                </a:lnTo>
                <a:lnTo>
                  <a:pt x="1736779" y="2767239"/>
                </a:lnTo>
                <a:close/>
              </a:path>
              <a:path w="3640454" h="4913630">
                <a:moveTo>
                  <a:pt x="1835199" y="2767239"/>
                </a:moveTo>
                <a:lnTo>
                  <a:pt x="1830459" y="2754539"/>
                </a:lnTo>
                <a:lnTo>
                  <a:pt x="1829974" y="2754539"/>
                </a:lnTo>
                <a:lnTo>
                  <a:pt x="1832440" y="2741839"/>
                </a:lnTo>
                <a:lnTo>
                  <a:pt x="1834533" y="2729139"/>
                </a:lnTo>
                <a:lnTo>
                  <a:pt x="1836700" y="2729139"/>
                </a:lnTo>
                <a:lnTo>
                  <a:pt x="1839398" y="2716439"/>
                </a:lnTo>
                <a:lnTo>
                  <a:pt x="1846878" y="2716439"/>
                </a:lnTo>
                <a:lnTo>
                  <a:pt x="1844168" y="2729139"/>
                </a:lnTo>
                <a:lnTo>
                  <a:pt x="1842034" y="2741839"/>
                </a:lnTo>
                <a:lnTo>
                  <a:pt x="1839402" y="2754539"/>
                </a:lnTo>
                <a:lnTo>
                  <a:pt x="1835199" y="2767239"/>
                </a:lnTo>
                <a:close/>
              </a:path>
              <a:path w="3640454" h="4913630">
                <a:moveTo>
                  <a:pt x="2630346" y="2767239"/>
                </a:moveTo>
                <a:lnTo>
                  <a:pt x="2628390" y="2754539"/>
                </a:lnTo>
                <a:lnTo>
                  <a:pt x="2629261" y="2741839"/>
                </a:lnTo>
                <a:lnTo>
                  <a:pt x="2632673" y="2729139"/>
                </a:lnTo>
                <a:lnTo>
                  <a:pt x="2638341" y="2716439"/>
                </a:lnTo>
                <a:lnTo>
                  <a:pt x="2637515" y="2729139"/>
                </a:lnTo>
                <a:lnTo>
                  <a:pt x="2635936" y="2741839"/>
                </a:lnTo>
                <a:lnTo>
                  <a:pt x="2633561" y="2754539"/>
                </a:lnTo>
                <a:lnTo>
                  <a:pt x="2630346" y="2767239"/>
                </a:lnTo>
                <a:close/>
              </a:path>
              <a:path w="3640454" h="4913630">
                <a:moveTo>
                  <a:pt x="93877" y="2754539"/>
                </a:moveTo>
                <a:lnTo>
                  <a:pt x="77088" y="2754539"/>
                </a:lnTo>
                <a:lnTo>
                  <a:pt x="78682" y="2741839"/>
                </a:lnTo>
                <a:lnTo>
                  <a:pt x="82238" y="2741839"/>
                </a:lnTo>
                <a:lnTo>
                  <a:pt x="84213" y="2729139"/>
                </a:lnTo>
                <a:lnTo>
                  <a:pt x="99417" y="2729139"/>
                </a:lnTo>
                <a:lnTo>
                  <a:pt x="95869" y="2741839"/>
                </a:lnTo>
                <a:lnTo>
                  <a:pt x="93877" y="2754539"/>
                </a:lnTo>
                <a:close/>
              </a:path>
              <a:path w="3640454" h="4913630">
                <a:moveTo>
                  <a:pt x="193913" y="2767239"/>
                </a:moveTo>
                <a:lnTo>
                  <a:pt x="180931" y="2767239"/>
                </a:lnTo>
                <a:lnTo>
                  <a:pt x="182235" y="2754539"/>
                </a:lnTo>
                <a:lnTo>
                  <a:pt x="184034" y="2741839"/>
                </a:lnTo>
                <a:lnTo>
                  <a:pt x="185423" y="2729139"/>
                </a:lnTo>
                <a:lnTo>
                  <a:pt x="200542" y="2729139"/>
                </a:lnTo>
                <a:lnTo>
                  <a:pt x="200116" y="2741839"/>
                </a:lnTo>
                <a:lnTo>
                  <a:pt x="199929" y="2741839"/>
                </a:lnTo>
                <a:lnTo>
                  <a:pt x="197983" y="2754539"/>
                </a:lnTo>
                <a:lnTo>
                  <a:pt x="193913" y="2767239"/>
                </a:lnTo>
                <a:close/>
              </a:path>
              <a:path w="3640454" h="4913630">
                <a:moveTo>
                  <a:pt x="295741" y="2741839"/>
                </a:moveTo>
                <a:lnTo>
                  <a:pt x="279129" y="2741839"/>
                </a:lnTo>
                <a:lnTo>
                  <a:pt x="280020" y="2729139"/>
                </a:lnTo>
                <a:lnTo>
                  <a:pt x="295945" y="2729139"/>
                </a:lnTo>
                <a:lnTo>
                  <a:pt x="295741" y="2741839"/>
                </a:lnTo>
                <a:close/>
              </a:path>
              <a:path w="3640454" h="4913630">
                <a:moveTo>
                  <a:pt x="466003" y="2741839"/>
                </a:moveTo>
                <a:lnTo>
                  <a:pt x="455975" y="2741839"/>
                </a:lnTo>
                <a:lnTo>
                  <a:pt x="455435" y="2729139"/>
                </a:lnTo>
                <a:lnTo>
                  <a:pt x="467978" y="2729139"/>
                </a:lnTo>
                <a:lnTo>
                  <a:pt x="466003" y="2741839"/>
                </a:lnTo>
                <a:close/>
              </a:path>
              <a:path w="3640454" h="4913630">
                <a:moveTo>
                  <a:pt x="624762" y="2767239"/>
                </a:moveTo>
                <a:lnTo>
                  <a:pt x="615363" y="2767239"/>
                </a:lnTo>
                <a:lnTo>
                  <a:pt x="612911" y="2754539"/>
                </a:lnTo>
                <a:lnTo>
                  <a:pt x="612427" y="2754539"/>
                </a:lnTo>
                <a:lnTo>
                  <a:pt x="612644" y="2741839"/>
                </a:lnTo>
                <a:lnTo>
                  <a:pt x="612839" y="2741839"/>
                </a:lnTo>
                <a:lnTo>
                  <a:pt x="612633" y="2729139"/>
                </a:lnTo>
                <a:lnTo>
                  <a:pt x="628293" y="2729139"/>
                </a:lnTo>
                <a:lnTo>
                  <a:pt x="627666" y="2741839"/>
                </a:lnTo>
                <a:lnTo>
                  <a:pt x="626559" y="2754539"/>
                </a:lnTo>
                <a:lnTo>
                  <a:pt x="624762" y="2767239"/>
                </a:lnTo>
                <a:close/>
              </a:path>
              <a:path w="3640454" h="4913630">
                <a:moveTo>
                  <a:pt x="853121" y="2767239"/>
                </a:moveTo>
                <a:lnTo>
                  <a:pt x="843502" y="2767239"/>
                </a:lnTo>
                <a:lnTo>
                  <a:pt x="842276" y="2754539"/>
                </a:lnTo>
                <a:lnTo>
                  <a:pt x="845147" y="2754539"/>
                </a:lnTo>
                <a:lnTo>
                  <a:pt x="848430" y="2741839"/>
                </a:lnTo>
                <a:lnTo>
                  <a:pt x="852399" y="2729139"/>
                </a:lnTo>
                <a:lnTo>
                  <a:pt x="866895" y="2729139"/>
                </a:lnTo>
                <a:lnTo>
                  <a:pt x="864056" y="2741839"/>
                </a:lnTo>
                <a:lnTo>
                  <a:pt x="861020" y="2741839"/>
                </a:lnTo>
                <a:lnTo>
                  <a:pt x="857477" y="2754539"/>
                </a:lnTo>
                <a:lnTo>
                  <a:pt x="853121" y="2767239"/>
                </a:lnTo>
                <a:close/>
              </a:path>
              <a:path w="3640454" h="4913630">
                <a:moveTo>
                  <a:pt x="940129" y="2741839"/>
                </a:moveTo>
                <a:lnTo>
                  <a:pt x="879341" y="2741839"/>
                </a:lnTo>
                <a:lnTo>
                  <a:pt x="880463" y="2729139"/>
                </a:lnTo>
                <a:lnTo>
                  <a:pt x="943034" y="2729139"/>
                </a:lnTo>
                <a:lnTo>
                  <a:pt x="940129" y="2741839"/>
                </a:lnTo>
                <a:close/>
              </a:path>
              <a:path w="3640454" h="4913630">
                <a:moveTo>
                  <a:pt x="958766" y="2741839"/>
                </a:moveTo>
                <a:lnTo>
                  <a:pt x="948090" y="2741839"/>
                </a:lnTo>
                <a:lnTo>
                  <a:pt x="949102" y="2729139"/>
                </a:lnTo>
                <a:lnTo>
                  <a:pt x="964756" y="2729139"/>
                </a:lnTo>
                <a:lnTo>
                  <a:pt x="958766" y="2741839"/>
                </a:lnTo>
                <a:close/>
              </a:path>
              <a:path w="3640454" h="4913630">
                <a:moveTo>
                  <a:pt x="1007265" y="2754539"/>
                </a:moveTo>
                <a:lnTo>
                  <a:pt x="992422" y="2754539"/>
                </a:lnTo>
                <a:lnTo>
                  <a:pt x="996958" y="2741839"/>
                </a:lnTo>
                <a:lnTo>
                  <a:pt x="1001537" y="2741839"/>
                </a:lnTo>
                <a:lnTo>
                  <a:pt x="1007305" y="2729139"/>
                </a:lnTo>
                <a:lnTo>
                  <a:pt x="1016720" y="2729139"/>
                </a:lnTo>
                <a:lnTo>
                  <a:pt x="1012370" y="2741839"/>
                </a:lnTo>
                <a:lnTo>
                  <a:pt x="1007265" y="2754539"/>
                </a:lnTo>
                <a:close/>
              </a:path>
              <a:path w="3640454" h="4913630">
                <a:moveTo>
                  <a:pt x="1041809" y="2754539"/>
                </a:moveTo>
                <a:lnTo>
                  <a:pt x="1029359" y="2754539"/>
                </a:lnTo>
                <a:lnTo>
                  <a:pt x="1033975" y="2741839"/>
                </a:lnTo>
                <a:lnTo>
                  <a:pt x="1039826" y="2729139"/>
                </a:lnTo>
                <a:lnTo>
                  <a:pt x="1047344" y="2729139"/>
                </a:lnTo>
                <a:lnTo>
                  <a:pt x="1047341" y="2741839"/>
                </a:lnTo>
                <a:lnTo>
                  <a:pt x="1046759" y="2741839"/>
                </a:lnTo>
                <a:lnTo>
                  <a:pt x="1041809" y="2754539"/>
                </a:lnTo>
                <a:close/>
              </a:path>
              <a:path w="3640454" h="4913630">
                <a:moveTo>
                  <a:pt x="1189633" y="2741839"/>
                </a:moveTo>
                <a:lnTo>
                  <a:pt x="1182949" y="2741839"/>
                </a:lnTo>
                <a:lnTo>
                  <a:pt x="1185204" y="2729139"/>
                </a:lnTo>
                <a:lnTo>
                  <a:pt x="1193709" y="2729139"/>
                </a:lnTo>
                <a:lnTo>
                  <a:pt x="1189633" y="2741839"/>
                </a:lnTo>
                <a:close/>
              </a:path>
              <a:path w="3640454" h="4913630">
                <a:moveTo>
                  <a:pt x="1239686" y="2779939"/>
                </a:moveTo>
                <a:lnTo>
                  <a:pt x="1231469" y="2779939"/>
                </a:lnTo>
                <a:lnTo>
                  <a:pt x="1232141" y="2767239"/>
                </a:lnTo>
                <a:lnTo>
                  <a:pt x="1234694" y="2767239"/>
                </a:lnTo>
                <a:lnTo>
                  <a:pt x="1237777" y="2754539"/>
                </a:lnTo>
                <a:lnTo>
                  <a:pt x="1241453" y="2741839"/>
                </a:lnTo>
                <a:lnTo>
                  <a:pt x="1245790" y="2729139"/>
                </a:lnTo>
                <a:lnTo>
                  <a:pt x="1252684" y="2729139"/>
                </a:lnTo>
                <a:lnTo>
                  <a:pt x="1254126" y="2741839"/>
                </a:lnTo>
                <a:lnTo>
                  <a:pt x="1251080" y="2741839"/>
                </a:lnTo>
                <a:lnTo>
                  <a:pt x="1247944" y="2754539"/>
                </a:lnTo>
                <a:lnTo>
                  <a:pt x="1244217" y="2767239"/>
                </a:lnTo>
                <a:lnTo>
                  <a:pt x="1239686" y="2779939"/>
                </a:lnTo>
                <a:close/>
              </a:path>
              <a:path w="3640454" h="4913630">
                <a:moveTo>
                  <a:pt x="1386619" y="2779939"/>
                </a:moveTo>
                <a:lnTo>
                  <a:pt x="1379120" y="2779939"/>
                </a:lnTo>
                <a:lnTo>
                  <a:pt x="1379194" y="2767239"/>
                </a:lnTo>
                <a:lnTo>
                  <a:pt x="1382021" y="2754539"/>
                </a:lnTo>
                <a:lnTo>
                  <a:pt x="1384312" y="2754539"/>
                </a:lnTo>
                <a:lnTo>
                  <a:pt x="1386675" y="2741839"/>
                </a:lnTo>
                <a:lnTo>
                  <a:pt x="1389859" y="2729139"/>
                </a:lnTo>
                <a:lnTo>
                  <a:pt x="1397250" y="2729139"/>
                </a:lnTo>
                <a:lnTo>
                  <a:pt x="1397187" y="2741839"/>
                </a:lnTo>
                <a:lnTo>
                  <a:pt x="1392915" y="2754539"/>
                </a:lnTo>
                <a:lnTo>
                  <a:pt x="1390690" y="2767239"/>
                </a:lnTo>
                <a:lnTo>
                  <a:pt x="1388371" y="2767239"/>
                </a:lnTo>
                <a:lnTo>
                  <a:pt x="1386619" y="2779939"/>
                </a:lnTo>
                <a:close/>
              </a:path>
              <a:path w="3640454" h="4913630">
                <a:moveTo>
                  <a:pt x="1646881" y="2779939"/>
                </a:moveTo>
                <a:lnTo>
                  <a:pt x="1637650" y="2779939"/>
                </a:lnTo>
                <a:lnTo>
                  <a:pt x="1641458" y="2754539"/>
                </a:lnTo>
                <a:lnTo>
                  <a:pt x="1643481" y="2741839"/>
                </a:lnTo>
                <a:lnTo>
                  <a:pt x="1646073" y="2729139"/>
                </a:lnTo>
                <a:lnTo>
                  <a:pt x="1653255" y="2729139"/>
                </a:lnTo>
                <a:lnTo>
                  <a:pt x="1654516" y="2741839"/>
                </a:lnTo>
                <a:lnTo>
                  <a:pt x="1652423" y="2754539"/>
                </a:lnTo>
                <a:lnTo>
                  <a:pt x="1650650" y="2754539"/>
                </a:lnTo>
                <a:lnTo>
                  <a:pt x="1648803" y="2767239"/>
                </a:lnTo>
                <a:lnTo>
                  <a:pt x="1646881" y="2779939"/>
                </a:lnTo>
                <a:close/>
              </a:path>
              <a:path w="3640454" h="4913630">
                <a:moveTo>
                  <a:pt x="2523681" y="2779939"/>
                </a:moveTo>
                <a:lnTo>
                  <a:pt x="2522606" y="2767239"/>
                </a:lnTo>
                <a:lnTo>
                  <a:pt x="2523516" y="2754539"/>
                </a:lnTo>
                <a:lnTo>
                  <a:pt x="2526436" y="2741839"/>
                </a:lnTo>
                <a:lnTo>
                  <a:pt x="2531390" y="2729139"/>
                </a:lnTo>
                <a:lnTo>
                  <a:pt x="2531737" y="2741839"/>
                </a:lnTo>
                <a:lnTo>
                  <a:pt x="2529982" y="2754539"/>
                </a:lnTo>
                <a:lnTo>
                  <a:pt x="2527004" y="2767239"/>
                </a:lnTo>
                <a:lnTo>
                  <a:pt x="2523681" y="2779939"/>
                </a:lnTo>
                <a:close/>
              </a:path>
              <a:path w="3640454" h="4913630">
                <a:moveTo>
                  <a:pt x="291777" y="2754539"/>
                </a:moveTo>
                <a:lnTo>
                  <a:pt x="278402" y="2754539"/>
                </a:lnTo>
                <a:lnTo>
                  <a:pt x="278861" y="2741839"/>
                </a:lnTo>
                <a:lnTo>
                  <a:pt x="293977" y="2741839"/>
                </a:lnTo>
                <a:lnTo>
                  <a:pt x="291777" y="2754539"/>
                </a:lnTo>
                <a:close/>
              </a:path>
              <a:path w="3640454" h="4913630">
                <a:moveTo>
                  <a:pt x="693465" y="2779939"/>
                </a:moveTo>
                <a:lnTo>
                  <a:pt x="678993" y="2779939"/>
                </a:lnTo>
                <a:lnTo>
                  <a:pt x="680465" y="2767239"/>
                </a:lnTo>
                <a:lnTo>
                  <a:pt x="681438" y="2754539"/>
                </a:lnTo>
                <a:lnTo>
                  <a:pt x="682506" y="2754539"/>
                </a:lnTo>
                <a:lnTo>
                  <a:pt x="683691" y="2741839"/>
                </a:lnTo>
                <a:lnTo>
                  <a:pt x="698262" y="2741839"/>
                </a:lnTo>
                <a:lnTo>
                  <a:pt x="697133" y="2754539"/>
                </a:lnTo>
                <a:lnTo>
                  <a:pt x="695443" y="2767239"/>
                </a:lnTo>
                <a:lnTo>
                  <a:pt x="694533" y="2767239"/>
                </a:lnTo>
                <a:lnTo>
                  <a:pt x="693465" y="2779939"/>
                </a:lnTo>
                <a:close/>
              </a:path>
              <a:path w="3640454" h="4913630">
                <a:moveTo>
                  <a:pt x="750715" y="2792639"/>
                </a:moveTo>
                <a:lnTo>
                  <a:pt x="745950" y="2792639"/>
                </a:lnTo>
                <a:lnTo>
                  <a:pt x="741088" y="2779939"/>
                </a:lnTo>
                <a:lnTo>
                  <a:pt x="739975" y="2779939"/>
                </a:lnTo>
                <a:lnTo>
                  <a:pt x="742568" y="2767239"/>
                </a:lnTo>
                <a:lnTo>
                  <a:pt x="745480" y="2754539"/>
                </a:lnTo>
                <a:lnTo>
                  <a:pt x="748182" y="2741839"/>
                </a:lnTo>
                <a:lnTo>
                  <a:pt x="761765" y="2741839"/>
                </a:lnTo>
                <a:lnTo>
                  <a:pt x="760651" y="2754539"/>
                </a:lnTo>
                <a:lnTo>
                  <a:pt x="758777" y="2767239"/>
                </a:lnTo>
                <a:lnTo>
                  <a:pt x="756877" y="2767239"/>
                </a:lnTo>
                <a:lnTo>
                  <a:pt x="753583" y="2779939"/>
                </a:lnTo>
                <a:lnTo>
                  <a:pt x="750715" y="2792639"/>
                </a:lnTo>
                <a:close/>
              </a:path>
              <a:path w="3640454" h="4913630">
                <a:moveTo>
                  <a:pt x="813960" y="2767239"/>
                </a:moveTo>
                <a:lnTo>
                  <a:pt x="797699" y="2767239"/>
                </a:lnTo>
                <a:lnTo>
                  <a:pt x="800153" y="2754539"/>
                </a:lnTo>
                <a:lnTo>
                  <a:pt x="802730" y="2754539"/>
                </a:lnTo>
                <a:lnTo>
                  <a:pt x="805433" y="2741839"/>
                </a:lnTo>
                <a:lnTo>
                  <a:pt x="818190" y="2741839"/>
                </a:lnTo>
                <a:lnTo>
                  <a:pt x="816142" y="2754539"/>
                </a:lnTo>
                <a:lnTo>
                  <a:pt x="813960" y="2767239"/>
                </a:lnTo>
                <a:close/>
              </a:path>
              <a:path w="3640454" h="4913630">
                <a:moveTo>
                  <a:pt x="900613" y="2767239"/>
                </a:moveTo>
                <a:lnTo>
                  <a:pt x="871128" y="2767239"/>
                </a:lnTo>
                <a:lnTo>
                  <a:pt x="876928" y="2754539"/>
                </a:lnTo>
                <a:lnTo>
                  <a:pt x="882097" y="2754539"/>
                </a:lnTo>
                <a:lnTo>
                  <a:pt x="884898" y="2741839"/>
                </a:lnTo>
                <a:lnTo>
                  <a:pt x="912758" y="2741839"/>
                </a:lnTo>
                <a:lnTo>
                  <a:pt x="904302" y="2754539"/>
                </a:lnTo>
                <a:lnTo>
                  <a:pt x="900613" y="2767239"/>
                </a:lnTo>
                <a:close/>
              </a:path>
              <a:path w="3640454" h="4913630">
                <a:moveTo>
                  <a:pt x="1064930" y="2792639"/>
                </a:moveTo>
                <a:lnTo>
                  <a:pt x="1056947" y="2792639"/>
                </a:lnTo>
                <a:lnTo>
                  <a:pt x="1055763" y="2779939"/>
                </a:lnTo>
                <a:lnTo>
                  <a:pt x="1056821" y="2779939"/>
                </a:lnTo>
                <a:lnTo>
                  <a:pt x="1060592" y="2767239"/>
                </a:lnTo>
                <a:lnTo>
                  <a:pt x="1064751" y="2767239"/>
                </a:lnTo>
                <a:lnTo>
                  <a:pt x="1069369" y="2754539"/>
                </a:lnTo>
                <a:lnTo>
                  <a:pt x="1074514" y="2741839"/>
                </a:lnTo>
                <a:lnTo>
                  <a:pt x="1083448" y="2741839"/>
                </a:lnTo>
                <a:lnTo>
                  <a:pt x="1083323" y="2754539"/>
                </a:lnTo>
                <a:lnTo>
                  <a:pt x="1074488" y="2767239"/>
                </a:lnTo>
                <a:lnTo>
                  <a:pt x="1070262" y="2779939"/>
                </a:lnTo>
                <a:lnTo>
                  <a:pt x="1064930" y="2792639"/>
                </a:lnTo>
                <a:close/>
              </a:path>
              <a:path w="3640454" h="4913630">
                <a:moveTo>
                  <a:pt x="2029494" y="2754539"/>
                </a:moveTo>
                <a:lnTo>
                  <a:pt x="2025439" y="2741839"/>
                </a:lnTo>
                <a:lnTo>
                  <a:pt x="2030919" y="2741839"/>
                </a:lnTo>
                <a:lnTo>
                  <a:pt x="2029494" y="2754539"/>
                </a:lnTo>
                <a:close/>
              </a:path>
              <a:path w="3640454" h="4913630">
                <a:moveTo>
                  <a:pt x="2405486" y="2792639"/>
                </a:moveTo>
                <a:lnTo>
                  <a:pt x="2405613" y="2779939"/>
                </a:lnTo>
                <a:lnTo>
                  <a:pt x="2407431" y="2767239"/>
                </a:lnTo>
                <a:lnTo>
                  <a:pt x="2410469" y="2754539"/>
                </a:lnTo>
                <a:lnTo>
                  <a:pt x="2414260" y="2741839"/>
                </a:lnTo>
                <a:lnTo>
                  <a:pt x="2415429" y="2754539"/>
                </a:lnTo>
                <a:lnTo>
                  <a:pt x="2414070" y="2767239"/>
                </a:lnTo>
                <a:lnTo>
                  <a:pt x="2410612" y="2779939"/>
                </a:lnTo>
                <a:lnTo>
                  <a:pt x="2405486" y="2792639"/>
                </a:lnTo>
                <a:close/>
              </a:path>
              <a:path w="3640454" h="4913630">
                <a:moveTo>
                  <a:pt x="90060" y="2767239"/>
                </a:moveTo>
                <a:lnTo>
                  <a:pt x="78122" y="2767239"/>
                </a:lnTo>
                <a:lnTo>
                  <a:pt x="76184" y="2754539"/>
                </a:lnTo>
                <a:lnTo>
                  <a:pt x="91664" y="2754539"/>
                </a:lnTo>
                <a:lnTo>
                  <a:pt x="90060" y="2767239"/>
                </a:lnTo>
                <a:close/>
              </a:path>
              <a:path w="3640454" h="4913630">
                <a:moveTo>
                  <a:pt x="379176" y="2792639"/>
                </a:moveTo>
                <a:lnTo>
                  <a:pt x="364354" y="2792639"/>
                </a:lnTo>
                <a:lnTo>
                  <a:pt x="364684" y="2779939"/>
                </a:lnTo>
                <a:lnTo>
                  <a:pt x="365546" y="2779939"/>
                </a:lnTo>
                <a:lnTo>
                  <a:pt x="364623" y="2767239"/>
                </a:lnTo>
                <a:lnTo>
                  <a:pt x="368817" y="2754539"/>
                </a:lnTo>
                <a:lnTo>
                  <a:pt x="381062" y="2754539"/>
                </a:lnTo>
                <a:lnTo>
                  <a:pt x="381509" y="2767239"/>
                </a:lnTo>
                <a:lnTo>
                  <a:pt x="381653" y="2767239"/>
                </a:lnTo>
                <a:lnTo>
                  <a:pt x="380656" y="2779939"/>
                </a:lnTo>
                <a:lnTo>
                  <a:pt x="379176" y="2792639"/>
                </a:lnTo>
                <a:close/>
              </a:path>
              <a:path w="3640454" h="4913630">
                <a:moveTo>
                  <a:pt x="550261" y="2767239"/>
                </a:moveTo>
                <a:lnTo>
                  <a:pt x="537364" y="2767239"/>
                </a:lnTo>
                <a:lnTo>
                  <a:pt x="539898" y="2754539"/>
                </a:lnTo>
                <a:lnTo>
                  <a:pt x="547908" y="2754539"/>
                </a:lnTo>
                <a:lnTo>
                  <a:pt x="550261" y="2767239"/>
                </a:lnTo>
                <a:close/>
              </a:path>
              <a:path w="3640454" h="4913630">
                <a:moveTo>
                  <a:pt x="995060" y="2767239"/>
                </a:moveTo>
                <a:lnTo>
                  <a:pt x="987362" y="2767239"/>
                </a:lnTo>
                <a:lnTo>
                  <a:pt x="987382" y="2754539"/>
                </a:lnTo>
                <a:lnTo>
                  <a:pt x="1001472" y="2754539"/>
                </a:lnTo>
                <a:lnTo>
                  <a:pt x="995060" y="2767239"/>
                </a:lnTo>
                <a:close/>
              </a:path>
              <a:path w="3640454" h="4913630">
                <a:moveTo>
                  <a:pt x="1028123" y="2779939"/>
                </a:moveTo>
                <a:lnTo>
                  <a:pt x="1025764" y="2779939"/>
                </a:lnTo>
                <a:lnTo>
                  <a:pt x="1019206" y="2767239"/>
                </a:lnTo>
                <a:lnTo>
                  <a:pt x="1018697" y="2767239"/>
                </a:lnTo>
                <a:lnTo>
                  <a:pt x="1024786" y="2754539"/>
                </a:lnTo>
                <a:lnTo>
                  <a:pt x="1037866" y="2754539"/>
                </a:lnTo>
                <a:lnTo>
                  <a:pt x="1028123" y="2779939"/>
                </a:lnTo>
                <a:close/>
              </a:path>
              <a:path w="3640454" h="4913630">
                <a:moveTo>
                  <a:pt x="1123520" y="2767239"/>
                </a:moveTo>
                <a:lnTo>
                  <a:pt x="1116420" y="2767239"/>
                </a:lnTo>
                <a:lnTo>
                  <a:pt x="1118614" y="2754539"/>
                </a:lnTo>
                <a:lnTo>
                  <a:pt x="1123520" y="2767239"/>
                </a:lnTo>
                <a:close/>
              </a:path>
              <a:path w="3640454" h="4913630">
                <a:moveTo>
                  <a:pt x="1551367" y="2805339"/>
                </a:moveTo>
                <a:lnTo>
                  <a:pt x="1543395" y="2805339"/>
                </a:lnTo>
                <a:lnTo>
                  <a:pt x="1543438" y="2792639"/>
                </a:lnTo>
                <a:lnTo>
                  <a:pt x="1543821" y="2792639"/>
                </a:lnTo>
                <a:lnTo>
                  <a:pt x="1546604" y="2779939"/>
                </a:lnTo>
                <a:lnTo>
                  <a:pt x="1548053" y="2767239"/>
                </a:lnTo>
                <a:lnTo>
                  <a:pt x="1549631" y="2754539"/>
                </a:lnTo>
                <a:lnTo>
                  <a:pt x="1559076" y="2754539"/>
                </a:lnTo>
                <a:lnTo>
                  <a:pt x="1556968" y="2767239"/>
                </a:lnTo>
                <a:lnTo>
                  <a:pt x="1555327" y="2779939"/>
                </a:lnTo>
                <a:lnTo>
                  <a:pt x="1551926" y="2792639"/>
                </a:lnTo>
                <a:lnTo>
                  <a:pt x="1551367" y="2805339"/>
                </a:lnTo>
                <a:close/>
              </a:path>
              <a:path w="3640454" h="4913630">
                <a:moveTo>
                  <a:pt x="2774919" y="2805339"/>
                </a:moveTo>
                <a:lnTo>
                  <a:pt x="2773420" y="2792639"/>
                </a:lnTo>
                <a:lnTo>
                  <a:pt x="2773121" y="2779939"/>
                </a:lnTo>
                <a:lnTo>
                  <a:pt x="2774279" y="2767239"/>
                </a:lnTo>
                <a:lnTo>
                  <a:pt x="2777150" y="2754539"/>
                </a:lnTo>
                <a:lnTo>
                  <a:pt x="2779123" y="2767239"/>
                </a:lnTo>
                <a:lnTo>
                  <a:pt x="2778590" y="2779939"/>
                </a:lnTo>
                <a:lnTo>
                  <a:pt x="2776778" y="2792639"/>
                </a:lnTo>
                <a:lnTo>
                  <a:pt x="2774919" y="2805339"/>
                </a:lnTo>
                <a:close/>
              </a:path>
              <a:path w="3640454" h="4913630">
                <a:moveTo>
                  <a:pt x="465602" y="2792639"/>
                </a:moveTo>
                <a:lnTo>
                  <a:pt x="450908" y="2792639"/>
                </a:lnTo>
                <a:lnTo>
                  <a:pt x="451774" y="2779939"/>
                </a:lnTo>
                <a:lnTo>
                  <a:pt x="453686" y="2767239"/>
                </a:lnTo>
                <a:lnTo>
                  <a:pt x="466553" y="2767239"/>
                </a:lnTo>
                <a:lnTo>
                  <a:pt x="466861" y="2779939"/>
                </a:lnTo>
                <a:lnTo>
                  <a:pt x="466240" y="2779939"/>
                </a:lnTo>
                <a:lnTo>
                  <a:pt x="465602" y="2792639"/>
                </a:lnTo>
                <a:close/>
              </a:path>
              <a:path w="3640454" h="4913630">
                <a:moveTo>
                  <a:pt x="549843" y="2792639"/>
                </a:moveTo>
                <a:lnTo>
                  <a:pt x="534603" y="2792639"/>
                </a:lnTo>
                <a:lnTo>
                  <a:pt x="535276" y="2779939"/>
                </a:lnTo>
                <a:lnTo>
                  <a:pt x="536057" y="2767239"/>
                </a:lnTo>
                <a:lnTo>
                  <a:pt x="550923" y="2767239"/>
                </a:lnTo>
                <a:lnTo>
                  <a:pt x="550648" y="2779939"/>
                </a:lnTo>
                <a:lnTo>
                  <a:pt x="550284" y="2779939"/>
                </a:lnTo>
                <a:lnTo>
                  <a:pt x="549843" y="2792639"/>
                </a:lnTo>
                <a:close/>
              </a:path>
              <a:path w="3640454" h="4913630">
                <a:moveTo>
                  <a:pt x="808149" y="2779939"/>
                </a:moveTo>
                <a:lnTo>
                  <a:pt x="794537" y="2779939"/>
                </a:lnTo>
                <a:lnTo>
                  <a:pt x="795365" y="2767239"/>
                </a:lnTo>
                <a:lnTo>
                  <a:pt x="811382" y="2767239"/>
                </a:lnTo>
                <a:lnTo>
                  <a:pt x="808149" y="2779939"/>
                </a:lnTo>
                <a:close/>
              </a:path>
              <a:path w="3640454" h="4913630">
                <a:moveTo>
                  <a:pt x="884558" y="2779939"/>
                </a:moveTo>
                <a:lnTo>
                  <a:pt x="854609" y="2779939"/>
                </a:lnTo>
                <a:lnTo>
                  <a:pt x="856851" y="2767239"/>
                </a:lnTo>
                <a:lnTo>
                  <a:pt x="885191" y="2767239"/>
                </a:lnTo>
                <a:lnTo>
                  <a:pt x="884558" y="2779939"/>
                </a:lnTo>
                <a:close/>
              </a:path>
              <a:path w="3640454" h="4913630">
                <a:moveTo>
                  <a:pt x="900152" y="2779939"/>
                </a:moveTo>
                <a:lnTo>
                  <a:pt x="884558" y="2779939"/>
                </a:lnTo>
                <a:lnTo>
                  <a:pt x="891801" y="2767239"/>
                </a:lnTo>
                <a:lnTo>
                  <a:pt x="900152" y="2779939"/>
                </a:lnTo>
                <a:close/>
              </a:path>
              <a:path w="3640454" h="4913630">
                <a:moveTo>
                  <a:pt x="918618" y="2779939"/>
                </a:moveTo>
                <a:lnTo>
                  <a:pt x="900152" y="2779939"/>
                </a:lnTo>
                <a:lnTo>
                  <a:pt x="908464" y="2767239"/>
                </a:lnTo>
                <a:lnTo>
                  <a:pt x="912391" y="2767239"/>
                </a:lnTo>
                <a:lnTo>
                  <a:pt x="918618" y="2779939"/>
                </a:lnTo>
                <a:close/>
              </a:path>
              <a:path w="3640454" h="4913630">
                <a:moveTo>
                  <a:pt x="932942" y="2779939"/>
                </a:moveTo>
                <a:lnTo>
                  <a:pt x="920101" y="2779939"/>
                </a:lnTo>
                <a:lnTo>
                  <a:pt x="921364" y="2767239"/>
                </a:lnTo>
                <a:lnTo>
                  <a:pt x="932652" y="2767239"/>
                </a:lnTo>
                <a:lnTo>
                  <a:pt x="932942" y="2779939"/>
                </a:lnTo>
                <a:close/>
              </a:path>
              <a:path w="3640454" h="4913630">
                <a:moveTo>
                  <a:pt x="1107521" y="2805339"/>
                </a:moveTo>
                <a:lnTo>
                  <a:pt x="1099378" y="2805339"/>
                </a:lnTo>
                <a:lnTo>
                  <a:pt x="1102596" y="2792639"/>
                </a:lnTo>
                <a:lnTo>
                  <a:pt x="1106187" y="2779939"/>
                </a:lnTo>
                <a:lnTo>
                  <a:pt x="1110345" y="2767239"/>
                </a:lnTo>
                <a:lnTo>
                  <a:pt x="1124088" y="2767239"/>
                </a:lnTo>
                <a:lnTo>
                  <a:pt x="1116748" y="2779939"/>
                </a:lnTo>
                <a:lnTo>
                  <a:pt x="1112711" y="2792639"/>
                </a:lnTo>
                <a:lnTo>
                  <a:pt x="1107521" y="2805339"/>
                </a:lnTo>
                <a:close/>
              </a:path>
              <a:path w="3640454" h="4913630">
                <a:moveTo>
                  <a:pt x="1300761" y="2818039"/>
                </a:moveTo>
                <a:lnTo>
                  <a:pt x="1291550" y="2818039"/>
                </a:lnTo>
                <a:lnTo>
                  <a:pt x="1291990" y="2805339"/>
                </a:lnTo>
                <a:lnTo>
                  <a:pt x="1296608" y="2792639"/>
                </a:lnTo>
                <a:lnTo>
                  <a:pt x="1298946" y="2779939"/>
                </a:lnTo>
                <a:lnTo>
                  <a:pt x="1302136" y="2767239"/>
                </a:lnTo>
                <a:lnTo>
                  <a:pt x="1311126" y="2767239"/>
                </a:lnTo>
                <a:lnTo>
                  <a:pt x="1311322" y="2779939"/>
                </a:lnTo>
                <a:lnTo>
                  <a:pt x="1308549" y="2779939"/>
                </a:lnTo>
                <a:lnTo>
                  <a:pt x="1306330" y="2792639"/>
                </a:lnTo>
                <a:lnTo>
                  <a:pt x="1304042" y="2805339"/>
                </a:lnTo>
                <a:lnTo>
                  <a:pt x="1300761" y="2818039"/>
                </a:lnTo>
                <a:close/>
              </a:path>
              <a:path w="3640454" h="4913630">
                <a:moveTo>
                  <a:pt x="2303065" y="2805339"/>
                </a:moveTo>
                <a:lnTo>
                  <a:pt x="2298879" y="2805339"/>
                </a:lnTo>
                <a:lnTo>
                  <a:pt x="2298676" y="2792639"/>
                </a:lnTo>
                <a:lnTo>
                  <a:pt x="2299033" y="2779939"/>
                </a:lnTo>
                <a:lnTo>
                  <a:pt x="2301375" y="2767239"/>
                </a:lnTo>
                <a:lnTo>
                  <a:pt x="2307126" y="2767239"/>
                </a:lnTo>
                <a:lnTo>
                  <a:pt x="2307138" y="2779939"/>
                </a:lnTo>
                <a:lnTo>
                  <a:pt x="2305801" y="2792639"/>
                </a:lnTo>
                <a:lnTo>
                  <a:pt x="2303065" y="2805339"/>
                </a:lnTo>
                <a:close/>
              </a:path>
              <a:path w="3640454" h="4913630">
                <a:moveTo>
                  <a:pt x="2831934" y="2818039"/>
                </a:moveTo>
                <a:lnTo>
                  <a:pt x="2828036" y="2818039"/>
                </a:lnTo>
                <a:lnTo>
                  <a:pt x="2823238" y="2805339"/>
                </a:lnTo>
                <a:lnTo>
                  <a:pt x="2819906" y="2792639"/>
                </a:lnTo>
                <a:lnTo>
                  <a:pt x="2817392" y="2779939"/>
                </a:lnTo>
                <a:lnTo>
                  <a:pt x="2815052" y="2767239"/>
                </a:lnTo>
                <a:lnTo>
                  <a:pt x="2819410" y="2767239"/>
                </a:lnTo>
                <a:lnTo>
                  <a:pt x="2831934" y="2818039"/>
                </a:lnTo>
                <a:close/>
              </a:path>
              <a:path w="3640454" h="4913630">
                <a:moveTo>
                  <a:pt x="917724" y="2805339"/>
                </a:moveTo>
                <a:lnTo>
                  <a:pt x="816883" y="2805339"/>
                </a:lnTo>
                <a:lnTo>
                  <a:pt x="820614" y="2792639"/>
                </a:lnTo>
                <a:lnTo>
                  <a:pt x="839583" y="2792639"/>
                </a:lnTo>
                <a:lnTo>
                  <a:pt x="847179" y="2779939"/>
                </a:lnTo>
                <a:lnTo>
                  <a:pt x="931801" y="2779939"/>
                </a:lnTo>
                <a:lnTo>
                  <a:pt x="922640" y="2792639"/>
                </a:lnTo>
                <a:lnTo>
                  <a:pt x="917724" y="2805339"/>
                </a:lnTo>
                <a:close/>
              </a:path>
              <a:path w="3640454" h="4913630">
                <a:moveTo>
                  <a:pt x="1466017" y="2792639"/>
                </a:moveTo>
                <a:lnTo>
                  <a:pt x="1457199" y="2792639"/>
                </a:lnTo>
                <a:lnTo>
                  <a:pt x="1457714" y="2779939"/>
                </a:lnTo>
                <a:lnTo>
                  <a:pt x="1466426" y="2779939"/>
                </a:lnTo>
                <a:lnTo>
                  <a:pt x="1466017" y="2792639"/>
                </a:lnTo>
                <a:close/>
              </a:path>
              <a:path w="3640454" h="4913630">
                <a:moveTo>
                  <a:pt x="2205961" y="2830739"/>
                </a:moveTo>
                <a:lnTo>
                  <a:pt x="2203214" y="2818039"/>
                </a:lnTo>
                <a:lnTo>
                  <a:pt x="2203762" y="2805339"/>
                </a:lnTo>
                <a:lnTo>
                  <a:pt x="2207309" y="2792639"/>
                </a:lnTo>
                <a:lnTo>
                  <a:pt x="2213557" y="2779939"/>
                </a:lnTo>
                <a:lnTo>
                  <a:pt x="2213037" y="2792639"/>
                </a:lnTo>
                <a:lnTo>
                  <a:pt x="2211651" y="2805339"/>
                </a:lnTo>
                <a:lnTo>
                  <a:pt x="2209319" y="2818039"/>
                </a:lnTo>
                <a:lnTo>
                  <a:pt x="2205961" y="2830739"/>
                </a:lnTo>
                <a:close/>
              </a:path>
              <a:path w="3640454" h="4913630">
                <a:moveTo>
                  <a:pt x="73365" y="2818039"/>
                </a:moveTo>
                <a:lnTo>
                  <a:pt x="56052" y="2818039"/>
                </a:lnTo>
                <a:lnTo>
                  <a:pt x="58210" y="2805339"/>
                </a:lnTo>
                <a:lnTo>
                  <a:pt x="61049" y="2805339"/>
                </a:lnTo>
                <a:lnTo>
                  <a:pt x="64558" y="2792639"/>
                </a:lnTo>
                <a:lnTo>
                  <a:pt x="77852" y="2792639"/>
                </a:lnTo>
                <a:lnTo>
                  <a:pt x="77930" y="2805339"/>
                </a:lnTo>
                <a:lnTo>
                  <a:pt x="73365" y="2818039"/>
                </a:lnTo>
                <a:close/>
              </a:path>
              <a:path w="3640454" h="4913630">
                <a:moveTo>
                  <a:pt x="185697" y="2805339"/>
                </a:moveTo>
                <a:lnTo>
                  <a:pt x="171565" y="2805339"/>
                </a:lnTo>
                <a:lnTo>
                  <a:pt x="172740" y="2792639"/>
                </a:lnTo>
                <a:lnTo>
                  <a:pt x="183694" y="2792639"/>
                </a:lnTo>
                <a:lnTo>
                  <a:pt x="185697" y="2805339"/>
                </a:lnTo>
                <a:close/>
              </a:path>
              <a:path w="3640454" h="4913630">
                <a:moveTo>
                  <a:pt x="285945" y="2805339"/>
                </a:moveTo>
                <a:lnTo>
                  <a:pt x="270132" y="2805339"/>
                </a:lnTo>
                <a:lnTo>
                  <a:pt x="271322" y="2792639"/>
                </a:lnTo>
                <a:lnTo>
                  <a:pt x="285317" y="2792639"/>
                </a:lnTo>
                <a:lnTo>
                  <a:pt x="285945" y="2805339"/>
                </a:lnTo>
                <a:close/>
              </a:path>
              <a:path w="3640454" h="4913630">
                <a:moveTo>
                  <a:pt x="461704" y="2818039"/>
                </a:moveTo>
                <a:lnTo>
                  <a:pt x="451419" y="2818039"/>
                </a:lnTo>
                <a:lnTo>
                  <a:pt x="450235" y="2805339"/>
                </a:lnTo>
                <a:lnTo>
                  <a:pt x="450516" y="2792639"/>
                </a:lnTo>
                <a:lnTo>
                  <a:pt x="465127" y="2792639"/>
                </a:lnTo>
                <a:lnTo>
                  <a:pt x="463764" y="2805339"/>
                </a:lnTo>
                <a:lnTo>
                  <a:pt x="461704" y="2818039"/>
                </a:lnTo>
                <a:close/>
              </a:path>
              <a:path w="3640454" h="4913630">
                <a:moveTo>
                  <a:pt x="547919" y="2805339"/>
                </a:moveTo>
                <a:lnTo>
                  <a:pt x="536808" y="2805339"/>
                </a:lnTo>
                <a:lnTo>
                  <a:pt x="533801" y="2792639"/>
                </a:lnTo>
                <a:lnTo>
                  <a:pt x="548669" y="2792639"/>
                </a:lnTo>
                <a:lnTo>
                  <a:pt x="547919" y="2805339"/>
                </a:lnTo>
                <a:close/>
              </a:path>
              <a:path w="3640454" h="4913630">
                <a:moveTo>
                  <a:pt x="619965" y="2818039"/>
                </a:moveTo>
                <a:lnTo>
                  <a:pt x="604781" y="2818039"/>
                </a:lnTo>
                <a:lnTo>
                  <a:pt x="606546" y="2805339"/>
                </a:lnTo>
                <a:lnTo>
                  <a:pt x="607544" y="2792639"/>
                </a:lnTo>
                <a:lnTo>
                  <a:pt x="621621" y="2792639"/>
                </a:lnTo>
                <a:lnTo>
                  <a:pt x="621169" y="2805339"/>
                </a:lnTo>
                <a:lnTo>
                  <a:pt x="620892" y="2805339"/>
                </a:lnTo>
                <a:lnTo>
                  <a:pt x="619965" y="2818039"/>
                </a:lnTo>
                <a:close/>
              </a:path>
              <a:path w="3640454" h="4913630">
                <a:moveTo>
                  <a:pt x="936829" y="2818039"/>
                </a:moveTo>
                <a:lnTo>
                  <a:pt x="921534" y="2818039"/>
                </a:lnTo>
                <a:lnTo>
                  <a:pt x="926842" y="2805339"/>
                </a:lnTo>
                <a:lnTo>
                  <a:pt x="932625" y="2792639"/>
                </a:lnTo>
                <a:lnTo>
                  <a:pt x="940277" y="2792639"/>
                </a:lnTo>
                <a:lnTo>
                  <a:pt x="942378" y="2805339"/>
                </a:lnTo>
                <a:lnTo>
                  <a:pt x="942748" y="2805339"/>
                </a:lnTo>
                <a:lnTo>
                  <a:pt x="936829" y="2818039"/>
                </a:lnTo>
                <a:close/>
              </a:path>
              <a:path w="3640454" h="4913630">
                <a:moveTo>
                  <a:pt x="1157811" y="2830739"/>
                </a:moveTo>
                <a:lnTo>
                  <a:pt x="1149608" y="2830739"/>
                </a:lnTo>
                <a:lnTo>
                  <a:pt x="1151969" y="2818039"/>
                </a:lnTo>
                <a:lnTo>
                  <a:pt x="1154925" y="2805339"/>
                </a:lnTo>
                <a:lnTo>
                  <a:pt x="1158466" y="2792639"/>
                </a:lnTo>
                <a:lnTo>
                  <a:pt x="1171202" y="2792639"/>
                </a:lnTo>
                <a:lnTo>
                  <a:pt x="1164647" y="2805339"/>
                </a:lnTo>
                <a:lnTo>
                  <a:pt x="1161274" y="2818039"/>
                </a:lnTo>
                <a:lnTo>
                  <a:pt x="1157811" y="2830739"/>
                </a:lnTo>
                <a:close/>
              </a:path>
              <a:path w="3640454" h="4913630">
                <a:moveTo>
                  <a:pt x="1459210" y="2830739"/>
                </a:moveTo>
                <a:lnTo>
                  <a:pt x="1451887" y="2830739"/>
                </a:lnTo>
                <a:lnTo>
                  <a:pt x="1451546" y="2818039"/>
                </a:lnTo>
                <a:lnTo>
                  <a:pt x="1454300" y="2805339"/>
                </a:lnTo>
                <a:lnTo>
                  <a:pt x="1455698" y="2792639"/>
                </a:lnTo>
                <a:lnTo>
                  <a:pt x="1464546" y="2792639"/>
                </a:lnTo>
                <a:lnTo>
                  <a:pt x="1462995" y="2805339"/>
                </a:lnTo>
                <a:lnTo>
                  <a:pt x="1461377" y="2818039"/>
                </a:lnTo>
                <a:lnTo>
                  <a:pt x="1459210" y="2830739"/>
                </a:lnTo>
                <a:close/>
              </a:path>
              <a:path w="3640454" h="4913630">
                <a:moveTo>
                  <a:pt x="2012320" y="2843439"/>
                </a:moveTo>
                <a:lnTo>
                  <a:pt x="2011397" y="2830739"/>
                </a:lnTo>
                <a:lnTo>
                  <a:pt x="2012311" y="2818039"/>
                </a:lnTo>
                <a:lnTo>
                  <a:pt x="2014721" y="2805339"/>
                </a:lnTo>
                <a:lnTo>
                  <a:pt x="2018288" y="2792639"/>
                </a:lnTo>
                <a:lnTo>
                  <a:pt x="2020760" y="2805339"/>
                </a:lnTo>
                <a:lnTo>
                  <a:pt x="2020426" y="2818039"/>
                </a:lnTo>
                <a:lnTo>
                  <a:pt x="2017514" y="2830780"/>
                </a:lnTo>
                <a:lnTo>
                  <a:pt x="2012320" y="2843439"/>
                </a:lnTo>
                <a:close/>
              </a:path>
              <a:path w="3640454" h="4913630">
                <a:moveTo>
                  <a:pt x="2107803" y="2843439"/>
                </a:moveTo>
                <a:lnTo>
                  <a:pt x="2106904" y="2830739"/>
                </a:lnTo>
                <a:lnTo>
                  <a:pt x="2108223" y="2818039"/>
                </a:lnTo>
                <a:lnTo>
                  <a:pt x="2110911" y="2805339"/>
                </a:lnTo>
                <a:lnTo>
                  <a:pt x="2114118" y="2792639"/>
                </a:lnTo>
                <a:lnTo>
                  <a:pt x="2116391" y="2792639"/>
                </a:lnTo>
                <a:lnTo>
                  <a:pt x="2115864" y="2818039"/>
                </a:lnTo>
                <a:lnTo>
                  <a:pt x="2112869" y="2830780"/>
                </a:lnTo>
                <a:lnTo>
                  <a:pt x="2107803" y="2843439"/>
                </a:lnTo>
                <a:close/>
              </a:path>
              <a:path w="3640454" h="4913630">
                <a:moveTo>
                  <a:pt x="2710792" y="2843439"/>
                </a:moveTo>
                <a:lnTo>
                  <a:pt x="2708240" y="2830739"/>
                </a:lnTo>
                <a:lnTo>
                  <a:pt x="2707585" y="2818039"/>
                </a:lnTo>
                <a:lnTo>
                  <a:pt x="2708853" y="2805339"/>
                </a:lnTo>
                <a:lnTo>
                  <a:pt x="2712068" y="2792639"/>
                </a:lnTo>
                <a:lnTo>
                  <a:pt x="2713980" y="2805339"/>
                </a:lnTo>
                <a:lnTo>
                  <a:pt x="2713384" y="2818039"/>
                </a:lnTo>
                <a:lnTo>
                  <a:pt x="2711810" y="2830739"/>
                </a:lnTo>
                <a:lnTo>
                  <a:pt x="2710792" y="2843439"/>
                </a:lnTo>
                <a:close/>
              </a:path>
              <a:path w="3640454" h="4913630">
                <a:moveTo>
                  <a:pt x="2818234" y="2843439"/>
                </a:moveTo>
                <a:lnTo>
                  <a:pt x="2814580" y="2843439"/>
                </a:lnTo>
                <a:lnTo>
                  <a:pt x="2811346" y="2830739"/>
                </a:lnTo>
                <a:lnTo>
                  <a:pt x="2810029" y="2818039"/>
                </a:lnTo>
                <a:lnTo>
                  <a:pt x="2809245" y="2805339"/>
                </a:lnTo>
                <a:lnTo>
                  <a:pt x="2807613" y="2792639"/>
                </a:lnTo>
                <a:lnTo>
                  <a:pt x="2813096" y="2792639"/>
                </a:lnTo>
                <a:lnTo>
                  <a:pt x="2818234" y="2843439"/>
                </a:lnTo>
                <a:close/>
              </a:path>
              <a:path w="3640454" h="4913630">
                <a:moveTo>
                  <a:pt x="179796" y="2830739"/>
                </a:moveTo>
                <a:lnTo>
                  <a:pt x="163391" y="2830739"/>
                </a:lnTo>
                <a:lnTo>
                  <a:pt x="165174" y="2818039"/>
                </a:lnTo>
                <a:lnTo>
                  <a:pt x="167127" y="2818039"/>
                </a:lnTo>
                <a:lnTo>
                  <a:pt x="169255" y="2805339"/>
                </a:lnTo>
                <a:lnTo>
                  <a:pt x="185638" y="2805339"/>
                </a:lnTo>
                <a:lnTo>
                  <a:pt x="181934" y="2818039"/>
                </a:lnTo>
                <a:lnTo>
                  <a:pt x="179796" y="2830739"/>
                </a:lnTo>
                <a:close/>
              </a:path>
              <a:path w="3640454" h="4913630">
                <a:moveTo>
                  <a:pt x="279750" y="2830739"/>
                </a:moveTo>
                <a:lnTo>
                  <a:pt x="264616" y="2830739"/>
                </a:lnTo>
                <a:lnTo>
                  <a:pt x="266670" y="2818039"/>
                </a:lnTo>
                <a:lnTo>
                  <a:pt x="268191" y="2805339"/>
                </a:lnTo>
                <a:lnTo>
                  <a:pt x="285404" y="2805339"/>
                </a:lnTo>
                <a:lnTo>
                  <a:pt x="283923" y="2818039"/>
                </a:lnTo>
                <a:lnTo>
                  <a:pt x="282683" y="2818039"/>
                </a:lnTo>
                <a:lnTo>
                  <a:pt x="279750" y="2830739"/>
                </a:lnTo>
                <a:close/>
              </a:path>
              <a:path w="3640454" h="4913630">
                <a:moveTo>
                  <a:pt x="789867" y="2818039"/>
                </a:moveTo>
                <a:lnTo>
                  <a:pt x="780326" y="2818039"/>
                </a:lnTo>
                <a:lnTo>
                  <a:pt x="783211" y="2805339"/>
                </a:lnTo>
                <a:lnTo>
                  <a:pt x="789867" y="2818039"/>
                </a:lnTo>
                <a:close/>
              </a:path>
              <a:path w="3640454" h="4913630">
                <a:moveTo>
                  <a:pt x="866830" y="2818039"/>
                </a:moveTo>
                <a:lnTo>
                  <a:pt x="809788" y="2818039"/>
                </a:lnTo>
                <a:lnTo>
                  <a:pt x="813269" y="2805339"/>
                </a:lnTo>
                <a:lnTo>
                  <a:pt x="869434" y="2805339"/>
                </a:lnTo>
                <a:lnTo>
                  <a:pt x="866830" y="2818039"/>
                </a:lnTo>
                <a:close/>
              </a:path>
              <a:path w="3640454" h="4913630">
                <a:moveTo>
                  <a:pt x="905941" y="2818039"/>
                </a:moveTo>
                <a:lnTo>
                  <a:pt x="902587" y="2805339"/>
                </a:lnTo>
                <a:lnTo>
                  <a:pt x="912140" y="2805339"/>
                </a:lnTo>
                <a:lnTo>
                  <a:pt x="905941" y="2818039"/>
                </a:lnTo>
                <a:close/>
              </a:path>
              <a:path w="3640454" h="4913630">
                <a:moveTo>
                  <a:pt x="952666" y="2843439"/>
                </a:moveTo>
                <a:lnTo>
                  <a:pt x="942662" y="2843439"/>
                </a:lnTo>
                <a:lnTo>
                  <a:pt x="948691" y="2830739"/>
                </a:lnTo>
                <a:lnTo>
                  <a:pt x="953025" y="2818039"/>
                </a:lnTo>
                <a:lnTo>
                  <a:pt x="957422" y="2818039"/>
                </a:lnTo>
                <a:lnTo>
                  <a:pt x="961900" y="2805339"/>
                </a:lnTo>
                <a:lnTo>
                  <a:pt x="971335" y="2805339"/>
                </a:lnTo>
                <a:lnTo>
                  <a:pt x="966598" y="2818039"/>
                </a:lnTo>
                <a:lnTo>
                  <a:pt x="962605" y="2830739"/>
                </a:lnTo>
                <a:lnTo>
                  <a:pt x="958568" y="2830739"/>
                </a:lnTo>
                <a:lnTo>
                  <a:pt x="952666" y="2843439"/>
                </a:lnTo>
                <a:close/>
              </a:path>
              <a:path w="3640454" h="4913630">
                <a:moveTo>
                  <a:pt x="1004755" y="2818039"/>
                </a:moveTo>
                <a:lnTo>
                  <a:pt x="996355" y="2818039"/>
                </a:lnTo>
                <a:lnTo>
                  <a:pt x="997663" y="2805339"/>
                </a:lnTo>
                <a:lnTo>
                  <a:pt x="1000289" y="2805339"/>
                </a:lnTo>
                <a:lnTo>
                  <a:pt x="1004755" y="2818039"/>
                </a:lnTo>
                <a:close/>
              </a:path>
              <a:path w="3640454" h="4913630">
                <a:moveTo>
                  <a:pt x="1826384" y="2856139"/>
                </a:moveTo>
                <a:lnTo>
                  <a:pt x="1818332" y="2856139"/>
                </a:lnTo>
                <a:lnTo>
                  <a:pt x="1818583" y="2843439"/>
                </a:lnTo>
                <a:lnTo>
                  <a:pt x="1819268" y="2843439"/>
                </a:lnTo>
                <a:lnTo>
                  <a:pt x="1819749" y="2830739"/>
                </a:lnTo>
                <a:lnTo>
                  <a:pt x="1820023" y="2830739"/>
                </a:lnTo>
                <a:lnTo>
                  <a:pt x="1820339" y="2818039"/>
                </a:lnTo>
                <a:lnTo>
                  <a:pt x="1821275" y="2805339"/>
                </a:lnTo>
                <a:lnTo>
                  <a:pt x="1830385" y="2805339"/>
                </a:lnTo>
                <a:lnTo>
                  <a:pt x="1829315" y="2818039"/>
                </a:lnTo>
                <a:lnTo>
                  <a:pt x="1828442" y="2830739"/>
                </a:lnTo>
                <a:lnTo>
                  <a:pt x="1826384" y="2856139"/>
                </a:lnTo>
                <a:close/>
              </a:path>
              <a:path w="3640454" h="4913630">
                <a:moveTo>
                  <a:pt x="1921142" y="2856139"/>
                </a:moveTo>
                <a:lnTo>
                  <a:pt x="1914867" y="2856139"/>
                </a:lnTo>
                <a:lnTo>
                  <a:pt x="1913616" y="2843439"/>
                </a:lnTo>
                <a:lnTo>
                  <a:pt x="1915186" y="2830739"/>
                </a:lnTo>
                <a:lnTo>
                  <a:pt x="1915989" y="2818039"/>
                </a:lnTo>
                <a:lnTo>
                  <a:pt x="1916443" y="2818039"/>
                </a:lnTo>
                <a:lnTo>
                  <a:pt x="1917033" y="2805339"/>
                </a:lnTo>
                <a:lnTo>
                  <a:pt x="1926832" y="2805339"/>
                </a:lnTo>
                <a:lnTo>
                  <a:pt x="1925685" y="2818039"/>
                </a:lnTo>
                <a:lnTo>
                  <a:pt x="1924797" y="2830739"/>
                </a:lnTo>
                <a:lnTo>
                  <a:pt x="1923857" y="2830739"/>
                </a:lnTo>
                <a:lnTo>
                  <a:pt x="1922551" y="2843439"/>
                </a:lnTo>
                <a:lnTo>
                  <a:pt x="1921142" y="2856139"/>
                </a:lnTo>
                <a:close/>
              </a:path>
              <a:path w="3640454" h="4913630">
                <a:moveTo>
                  <a:pt x="67332" y="2830739"/>
                </a:moveTo>
                <a:lnTo>
                  <a:pt x="54039" y="2830739"/>
                </a:lnTo>
                <a:lnTo>
                  <a:pt x="54587" y="2818039"/>
                </a:lnTo>
                <a:lnTo>
                  <a:pt x="70689" y="2818039"/>
                </a:lnTo>
                <a:lnTo>
                  <a:pt x="67332" y="2830739"/>
                </a:lnTo>
                <a:close/>
              </a:path>
              <a:path w="3640454" h="4913630">
                <a:moveTo>
                  <a:pt x="612896" y="2843439"/>
                </a:moveTo>
                <a:lnTo>
                  <a:pt x="603072" y="2843439"/>
                </a:lnTo>
                <a:lnTo>
                  <a:pt x="602004" y="2830739"/>
                </a:lnTo>
                <a:lnTo>
                  <a:pt x="603422" y="2818039"/>
                </a:lnTo>
                <a:lnTo>
                  <a:pt x="619232" y="2818039"/>
                </a:lnTo>
                <a:lnTo>
                  <a:pt x="618301" y="2830739"/>
                </a:lnTo>
                <a:lnTo>
                  <a:pt x="615285" y="2830739"/>
                </a:lnTo>
                <a:lnTo>
                  <a:pt x="612896" y="2843439"/>
                </a:lnTo>
                <a:close/>
              </a:path>
              <a:path w="3640454" h="4913630">
                <a:moveTo>
                  <a:pt x="676574" y="2856139"/>
                </a:moveTo>
                <a:lnTo>
                  <a:pt x="664017" y="2856139"/>
                </a:lnTo>
                <a:lnTo>
                  <a:pt x="664281" y="2843439"/>
                </a:lnTo>
                <a:lnTo>
                  <a:pt x="671792" y="2818039"/>
                </a:lnTo>
                <a:lnTo>
                  <a:pt x="685075" y="2818039"/>
                </a:lnTo>
                <a:lnTo>
                  <a:pt x="684153" y="2830739"/>
                </a:lnTo>
                <a:lnTo>
                  <a:pt x="682717" y="2830739"/>
                </a:lnTo>
                <a:lnTo>
                  <a:pt x="681165" y="2843439"/>
                </a:lnTo>
                <a:lnTo>
                  <a:pt x="679540" y="2843439"/>
                </a:lnTo>
                <a:lnTo>
                  <a:pt x="676574" y="2856139"/>
                </a:lnTo>
                <a:close/>
              </a:path>
              <a:path w="3640454" h="4913630">
                <a:moveTo>
                  <a:pt x="733953" y="2856139"/>
                </a:moveTo>
                <a:lnTo>
                  <a:pt x="719959" y="2856139"/>
                </a:lnTo>
                <a:lnTo>
                  <a:pt x="722832" y="2843439"/>
                </a:lnTo>
                <a:lnTo>
                  <a:pt x="726680" y="2830739"/>
                </a:lnTo>
                <a:lnTo>
                  <a:pt x="730163" y="2818039"/>
                </a:lnTo>
                <a:lnTo>
                  <a:pt x="740380" y="2818039"/>
                </a:lnTo>
                <a:lnTo>
                  <a:pt x="741633" y="2830739"/>
                </a:lnTo>
                <a:lnTo>
                  <a:pt x="739326" y="2830739"/>
                </a:lnTo>
                <a:lnTo>
                  <a:pt x="736943" y="2843439"/>
                </a:lnTo>
                <a:lnTo>
                  <a:pt x="733953" y="2856139"/>
                </a:lnTo>
                <a:close/>
              </a:path>
              <a:path w="3640454" h="4913630">
                <a:moveTo>
                  <a:pt x="777734" y="2856139"/>
                </a:moveTo>
                <a:lnTo>
                  <a:pt x="766825" y="2856139"/>
                </a:lnTo>
                <a:lnTo>
                  <a:pt x="764861" y="2843439"/>
                </a:lnTo>
                <a:lnTo>
                  <a:pt x="769329" y="2843439"/>
                </a:lnTo>
                <a:lnTo>
                  <a:pt x="772491" y="2830739"/>
                </a:lnTo>
                <a:lnTo>
                  <a:pt x="775751" y="2818039"/>
                </a:lnTo>
                <a:lnTo>
                  <a:pt x="791228" y="2818039"/>
                </a:lnTo>
                <a:lnTo>
                  <a:pt x="788575" y="2830739"/>
                </a:lnTo>
                <a:lnTo>
                  <a:pt x="785534" y="2830739"/>
                </a:lnTo>
                <a:lnTo>
                  <a:pt x="781967" y="2843439"/>
                </a:lnTo>
                <a:lnTo>
                  <a:pt x="777734" y="2856139"/>
                </a:lnTo>
                <a:close/>
              </a:path>
              <a:path w="3640454" h="4913630">
                <a:moveTo>
                  <a:pt x="854931" y="2830739"/>
                </a:moveTo>
                <a:lnTo>
                  <a:pt x="803514" y="2830739"/>
                </a:lnTo>
                <a:lnTo>
                  <a:pt x="806456" y="2818039"/>
                </a:lnTo>
                <a:lnTo>
                  <a:pt x="861394" y="2818039"/>
                </a:lnTo>
                <a:lnTo>
                  <a:pt x="854931" y="2830739"/>
                </a:lnTo>
                <a:close/>
              </a:path>
              <a:path w="3640454" h="4913630">
                <a:moveTo>
                  <a:pt x="921254" y="2843439"/>
                </a:moveTo>
                <a:lnTo>
                  <a:pt x="913321" y="2843439"/>
                </a:lnTo>
                <a:lnTo>
                  <a:pt x="910896" y="2830739"/>
                </a:lnTo>
                <a:lnTo>
                  <a:pt x="912396" y="2830739"/>
                </a:lnTo>
                <a:lnTo>
                  <a:pt x="916714" y="2818039"/>
                </a:lnTo>
                <a:lnTo>
                  <a:pt x="931963" y="2818039"/>
                </a:lnTo>
                <a:lnTo>
                  <a:pt x="927017" y="2830780"/>
                </a:lnTo>
                <a:lnTo>
                  <a:pt x="921254" y="2843439"/>
                </a:lnTo>
                <a:close/>
              </a:path>
              <a:path w="3640454" h="4913630">
                <a:moveTo>
                  <a:pt x="987061" y="2856139"/>
                </a:moveTo>
                <a:lnTo>
                  <a:pt x="978666" y="2856139"/>
                </a:lnTo>
                <a:lnTo>
                  <a:pt x="983271" y="2843439"/>
                </a:lnTo>
                <a:lnTo>
                  <a:pt x="987130" y="2830739"/>
                </a:lnTo>
                <a:lnTo>
                  <a:pt x="991420" y="2818039"/>
                </a:lnTo>
                <a:lnTo>
                  <a:pt x="1004730" y="2818039"/>
                </a:lnTo>
                <a:lnTo>
                  <a:pt x="996992" y="2830780"/>
                </a:lnTo>
                <a:lnTo>
                  <a:pt x="992677" y="2843439"/>
                </a:lnTo>
                <a:lnTo>
                  <a:pt x="987061" y="2856139"/>
                </a:lnTo>
                <a:close/>
              </a:path>
              <a:path w="3640454" h="4913630">
                <a:moveTo>
                  <a:pt x="1042372" y="2830739"/>
                </a:moveTo>
                <a:lnTo>
                  <a:pt x="1037454" y="2830739"/>
                </a:lnTo>
                <a:lnTo>
                  <a:pt x="1039878" y="2818039"/>
                </a:lnTo>
                <a:lnTo>
                  <a:pt x="1042372" y="2830739"/>
                </a:lnTo>
                <a:close/>
              </a:path>
              <a:path w="3640454" h="4913630">
                <a:moveTo>
                  <a:pt x="1216824" y="2868839"/>
                </a:moveTo>
                <a:lnTo>
                  <a:pt x="1208063" y="2868836"/>
                </a:lnTo>
                <a:lnTo>
                  <a:pt x="1207490" y="2856139"/>
                </a:lnTo>
                <a:lnTo>
                  <a:pt x="1210124" y="2856139"/>
                </a:lnTo>
                <a:lnTo>
                  <a:pt x="1212203" y="2843439"/>
                </a:lnTo>
                <a:lnTo>
                  <a:pt x="1214371" y="2830739"/>
                </a:lnTo>
                <a:lnTo>
                  <a:pt x="1216642" y="2818039"/>
                </a:lnTo>
                <a:lnTo>
                  <a:pt x="1226621" y="2818039"/>
                </a:lnTo>
                <a:lnTo>
                  <a:pt x="1219718" y="2856139"/>
                </a:lnTo>
                <a:lnTo>
                  <a:pt x="1216824" y="2868839"/>
                </a:lnTo>
                <a:close/>
              </a:path>
              <a:path w="3640454" h="4913630">
                <a:moveTo>
                  <a:pt x="1370531" y="2868839"/>
                </a:moveTo>
                <a:lnTo>
                  <a:pt x="1362152" y="2868839"/>
                </a:lnTo>
                <a:lnTo>
                  <a:pt x="1362336" y="2856139"/>
                </a:lnTo>
                <a:lnTo>
                  <a:pt x="1363982" y="2843439"/>
                </a:lnTo>
                <a:lnTo>
                  <a:pt x="1365368" y="2843439"/>
                </a:lnTo>
                <a:lnTo>
                  <a:pt x="1366824" y="2830739"/>
                </a:lnTo>
                <a:lnTo>
                  <a:pt x="1368707" y="2818039"/>
                </a:lnTo>
                <a:lnTo>
                  <a:pt x="1376423" y="2818039"/>
                </a:lnTo>
                <a:lnTo>
                  <a:pt x="1376488" y="2830739"/>
                </a:lnTo>
                <a:lnTo>
                  <a:pt x="1374154" y="2843439"/>
                </a:lnTo>
                <a:lnTo>
                  <a:pt x="1373052" y="2856139"/>
                </a:lnTo>
                <a:lnTo>
                  <a:pt x="1371368" y="2856139"/>
                </a:lnTo>
                <a:lnTo>
                  <a:pt x="1370531" y="2868839"/>
                </a:lnTo>
                <a:close/>
              </a:path>
              <a:path w="3640454" h="4913630">
                <a:moveTo>
                  <a:pt x="1730190" y="2856139"/>
                </a:moveTo>
                <a:lnTo>
                  <a:pt x="1726724" y="2856139"/>
                </a:lnTo>
                <a:lnTo>
                  <a:pt x="1724834" y="2843439"/>
                </a:lnTo>
                <a:lnTo>
                  <a:pt x="1724417" y="2843439"/>
                </a:lnTo>
                <a:lnTo>
                  <a:pt x="1726198" y="2830739"/>
                </a:lnTo>
                <a:lnTo>
                  <a:pt x="1730903" y="2818039"/>
                </a:lnTo>
                <a:lnTo>
                  <a:pt x="1732562" y="2830739"/>
                </a:lnTo>
                <a:lnTo>
                  <a:pt x="1732230" y="2843439"/>
                </a:lnTo>
                <a:lnTo>
                  <a:pt x="1730190" y="2856139"/>
                </a:lnTo>
                <a:close/>
              </a:path>
              <a:path w="3640454" h="4913630">
                <a:moveTo>
                  <a:pt x="2517027" y="2868839"/>
                </a:moveTo>
                <a:lnTo>
                  <a:pt x="2514495" y="2868836"/>
                </a:lnTo>
                <a:lnTo>
                  <a:pt x="2513642" y="2856139"/>
                </a:lnTo>
                <a:lnTo>
                  <a:pt x="2514468" y="2843439"/>
                </a:lnTo>
                <a:lnTo>
                  <a:pt x="2516976" y="2818039"/>
                </a:lnTo>
                <a:lnTo>
                  <a:pt x="2520067" y="2830739"/>
                </a:lnTo>
                <a:lnTo>
                  <a:pt x="2521106" y="2843439"/>
                </a:lnTo>
                <a:lnTo>
                  <a:pt x="2520092" y="2856139"/>
                </a:lnTo>
                <a:lnTo>
                  <a:pt x="2517027" y="2868839"/>
                </a:lnTo>
                <a:close/>
              </a:path>
              <a:path w="3640454" h="4913630">
                <a:moveTo>
                  <a:pt x="2624471" y="2830739"/>
                </a:moveTo>
                <a:lnTo>
                  <a:pt x="2619722" y="2830739"/>
                </a:lnTo>
                <a:lnTo>
                  <a:pt x="2623242" y="2818039"/>
                </a:lnTo>
                <a:lnTo>
                  <a:pt x="2624471" y="2830739"/>
                </a:lnTo>
                <a:close/>
              </a:path>
              <a:path w="3640454" h="4913630">
                <a:moveTo>
                  <a:pt x="371840" y="2843439"/>
                </a:moveTo>
                <a:lnTo>
                  <a:pt x="356905" y="2843439"/>
                </a:lnTo>
                <a:lnTo>
                  <a:pt x="357915" y="2830739"/>
                </a:lnTo>
                <a:lnTo>
                  <a:pt x="371106" y="2830739"/>
                </a:lnTo>
                <a:lnTo>
                  <a:pt x="371840" y="2843439"/>
                </a:lnTo>
                <a:close/>
              </a:path>
              <a:path w="3640454" h="4913630">
                <a:moveTo>
                  <a:pt x="543513" y="2843439"/>
                </a:moveTo>
                <a:lnTo>
                  <a:pt x="528839" y="2843439"/>
                </a:lnTo>
                <a:lnTo>
                  <a:pt x="530333" y="2830739"/>
                </a:lnTo>
                <a:lnTo>
                  <a:pt x="543081" y="2830739"/>
                </a:lnTo>
                <a:lnTo>
                  <a:pt x="543513" y="2843439"/>
                </a:lnTo>
                <a:close/>
              </a:path>
              <a:path w="3640454" h="4913630">
                <a:moveTo>
                  <a:pt x="839877" y="2843439"/>
                </a:moveTo>
                <a:lnTo>
                  <a:pt x="812580" y="2843439"/>
                </a:lnTo>
                <a:lnTo>
                  <a:pt x="812113" y="2830739"/>
                </a:lnTo>
                <a:lnTo>
                  <a:pt x="842374" y="2830739"/>
                </a:lnTo>
                <a:lnTo>
                  <a:pt x="842332" y="2831361"/>
                </a:lnTo>
                <a:lnTo>
                  <a:pt x="839877" y="2843439"/>
                </a:lnTo>
                <a:close/>
              </a:path>
              <a:path w="3640454" h="4913630">
                <a:moveTo>
                  <a:pt x="842450" y="2830780"/>
                </a:moveTo>
                <a:close/>
              </a:path>
              <a:path w="3640454" h="4913630">
                <a:moveTo>
                  <a:pt x="863930" y="2843439"/>
                </a:moveTo>
                <a:lnTo>
                  <a:pt x="852154" y="2843439"/>
                </a:lnTo>
                <a:lnTo>
                  <a:pt x="860748" y="2830739"/>
                </a:lnTo>
                <a:lnTo>
                  <a:pt x="863930" y="2843439"/>
                </a:lnTo>
                <a:close/>
              </a:path>
              <a:path w="3640454" h="4913630">
                <a:moveTo>
                  <a:pt x="1028995" y="2868839"/>
                </a:moveTo>
                <a:lnTo>
                  <a:pt x="1021616" y="2868839"/>
                </a:lnTo>
                <a:lnTo>
                  <a:pt x="1024574" y="2856139"/>
                </a:lnTo>
                <a:lnTo>
                  <a:pt x="1027995" y="2843439"/>
                </a:lnTo>
                <a:lnTo>
                  <a:pt x="1031926" y="2830739"/>
                </a:lnTo>
                <a:lnTo>
                  <a:pt x="1045045" y="2830739"/>
                </a:lnTo>
                <a:lnTo>
                  <a:pt x="1037847" y="2843439"/>
                </a:lnTo>
                <a:lnTo>
                  <a:pt x="1033984" y="2856139"/>
                </a:lnTo>
                <a:lnTo>
                  <a:pt x="1028995" y="2868839"/>
                </a:lnTo>
                <a:close/>
              </a:path>
              <a:path w="3640454" h="4913630">
                <a:moveTo>
                  <a:pt x="1637502" y="2868839"/>
                </a:moveTo>
                <a:lnTo>
                  <a:pt x="1628054" y="2868836"/>
                </a:lnTo>
                <a:lnTo>
                  <a:pt x="1627761" y="2856139"/>
                </a:lnTo>
                <a:lnTo>
                  <a:pt x="1628648" y="2856139"/>
                </a:lnTo>
                <a:lnTo>
                  <a:pt x="1630087" y="2843439"/>
                </a:lnTo>
                <a:lnTo>
                  <a:pt x="1631451" y="2830739"/>
                </a:lnTo>
                <a:lnTo>
                  <a:pt x="1639341" y="2830739"/>
                </a:lnTo>
                <a:lnTo>
                  <a:pt x="1638599" y="2843439"/>
                </a:lnTo>
                <a:lnTo>
                  <a:pt x="1637372" y="2843439"/>
                </a:lnTo>
                <a:lnTo>
                  <a:pt x="1637372" y="2856139"/>
                </a:lnTo>
                <a:lnTo>
                  <a:pt x="1637502" y="2868839"/>
                </a:lnTo>
                <a:close/>
              </a:path>
              <a:path w="3640454" h="4913630">
                <a:moveTo>
                  <a:pt x="2621389" y="2856139"/>
                </a:moveTo>
                <a:lnTo>
                  <a:pt x="2619683" y="2843439"/>
                </a:lnTo>
                <a:lnTo>
                  <a:pt x="2618832" y="2830739"/>
                </a:lnTo>
                <a:lnTo>
                  <a:pt x="2624839" y="2830739"/>
                </a:lnTo>
                <a:lnTo>
                  <a:pt x="2623945" y="2843439"/>
                </a:lnTo>
                <a:lnTo>
                  <a:pt x="2621389" y="2856139"/>
                </a:lnTo>
                <a:close/>
              </a:path>
              <a:path w="3640454" h="4913630">
                <a:moveTo>
                  <a:pt x="842291" y="2831960"/>
                </a:moveTo>
                <a:lnTo>
                  <a:pt x="842332" y="2831361"/>
                </a:lnTo>
                <a:lnTo>
                  <a:pt x="842450" y="2830780"/>
                </a:lnTo>
                <a:lnTo>
                  <a:pt x="842291" y="2831960"/>
                </a:lnTo>
                <a:close/>
              </a:path>
              <a:path w="3640454" h="4913630">
                <a:moveTo>
                  <a:pt x="840748" y="2843439"/>
                </a:moveTo>
                <a:lnTo>
                  <a:pt x="839877" y="2843439"/>
                </a:lnTo>
                <a:lnTo>
                  <a:pt x="842332" y="2831361"/>
                </a:lnTo>
                <a:lnTo>
                  <a:pt x="842291" y="2831960"/>
                </a:lnTo>
                <a:lnTo>
                  <a:pt x="840748" y="2843439"/>
                </a:lnTo>
                <a:close/>
              </a:path>
              <a:path w="3640454" h="4913630">
                <a:moveTo>
                  <a:pt x="841513" y="2843439"/>
                </a:moveTo>
                <a:lnTo>
                  <a:pt x="840748" y="2843439"/>
                </a:lnTo>
                <a:lnTo>
                  <a:pt x="842291" y="2831960"/>
                </a:lnTo>
                <a:lnTo>
                  <a:pt x="841513" y="2843439"/>
                </a:lnTo>
                <a:close/>
              </a:path>
              <a:path w="3640454" h="4913630">
                <a:moveTo>
                  <a:pt x="366152" y="2868839"/>
                </a:moveTo>
                <a:lnTo>
                  <a:pt x="351215" y="2868839"/>
                </a:lnTo>
                <a:lnTo>
                  <a:pt x="353450" y="2856139"/>
                </a:lnTo>
                <a:lnTo>
                  <a:pt x="355227" y="2843439"/>
                </a:lnTo>
                <a:lnTo>
                  <a:pt x="371554" y="2843439"/>
                </a:lnTo>
                <a:lnTo>
                  <a:pt x="370242" y="2856139"/>
                </a:lnTo>
                <a:lnTo>
                  <a:pt x="369112" y="2856139"/>
                </a:lnTo>
                <a:lnTo>
                  <a:pt x="366152" y="2868839"/>
                </a:lnTo>
                <a:close/>
              </a:path>
              <a:path w="3640454" h="4913630">
                <a:moveTo>
                  <a:pt x="457886" y="2856139"/>
                </a:moveTo>
                <a:lnTo>
                  <a:pt x="444106" y="2856139"/>
                </a:lnTo>
                <a:lnTo>
                  <a:pt x="446947" y="2843439"/>
                </a:lnTo>
                <a:lnTo>
                  <a:pt x="457259" y="2843439"/>
                </a:lnTo>
                <a:lnTo>
                  <a:pt x="457886" y="2856139"/>
                </a:lnTo>
                <a:close/>
              </a:path>
              <a:path w="3640454" h="4913630">
                <a:moveTo>
                  <a:pt x="541748" y="2856139"/>
                </a:moveTo>
                <a:lnTo>
                  <a:pt x="526253" y="2856139"/>
                </a:lnTo>
                <a:lnTo>
                  <a:pt x="527860" y="2843439"/>
                </a:lnTo>
                <a:lnTo>
                  <a:pt x="542814" y="2843439"/>
                </a:lnTo>
                <a:lnTo>
                  <a:pt x="541748" y="2856139"/>
                </a:lnTo>
                <a:close/>
              </a:path>
              <a:path w="3640454" h="4913630">
                <a:moveTo>
                  <a:pt x="883270" y="2856139"/>
                </a:moveTo>
                <a:lnTo>
                  <a:pt x="805969" y="2856139"/>
                </a:lnTo>
                <a:lnTo>
                  <a:pt x="809579" y="2843439"/>
                </a:lnTo>
                <a:lnTo>
                  <a:pt x="888143" y="2843439"/>
                </a:lnTo>
                <a:lnTo>
                  <a:pt x="883270" y="2856139"/>
                </a:lnTo>
                <a:close/>
              </a:path>
              <a:path w="3640454" h="4913630">
                <a:moveTo>
                  <a:pt x="1082890" y="2881539"/>
                </a:moveTo>
                <a:lnTo>
                  <a:pt x="1069931" y="2881539"/>
                </a:lnTo>
                <a:lnTo>
                  <a:pt x="1075333" y="2868836"/>
                </a:lnTo>
                <a:lnTo>
                  <a:pt x="1078186" y="2856139"/>
                </a:lnTo>
                <a:lnTo>
                  <a:pt x="1082178" y="2843439"/>
                </a:lnTo>
                <a:lnTo>
                  <a:pt x="1091086" y="2843439"/>
                </a:lnTo>
                <a:lnTo>
                  <a:pt x="1091504" y="2856139"/>
                </a:lnTo>
                <a:lnTo>
                  <a:pt x="1088146" y="2856139"/>
                </a:lnTo>
                <a:lnTo>
                  <a:pt x="1085543" y="2868839"/>
                </a:lnTo>
                <a:lnTo>
                  <a:pt x="1082890" y="2881539"/>
                </a:lnTo>
                <a:close/>
              </a:path>
              <a:path w="3640454" h="4913630">
                <a:moveTo>
                  <a:pt x="1542538" y="2894239"/>
                </a:moveTo>
                <a:lnTo>
                  <a:pt x="1535035" y="2894239"/>
                </a:lnTo>
                <a:lnTo>
                  <a:pt x="1534736" y="2881539"/>
                </a:lnTo>
                <a:lnTo>
                  <a:pt x="1534751" y="2868836"/>
                </a:lnTo>
                <a:lnTo>
                  <a:pt x="1535599" y="2856139"/>
                </a:lnTo>
                <a:lnTo>
                  <a:pt x="1537834" y="2843439"/>
                </a:lnTo>
                <a:lnTo>
                  <a:pt x="1545156" y="2843439"/>
                </a:lnTo>
                <a:lnTo>
                  <a:pt x="1545238" y="2868839"/>
                </a:lnTo>
                <a:lnTo>
                  <a:pt x="1544377" y="2881539"/>
                </a:lnTo>
                <a:lnTo>
                  <a:pt x="1545777" y="2881539"/>
                </a:lnTo>
                <a:lnTo>
                  <a:pt x="1542538" y="2894239"/>
                </a:lnTo>
                <a:close/>
              </a:path>
              <a:path w="3640454" h="4913630">
                <a:moveTo>
                  <a:pt x="2403105" y="2894239"/>
                </a:moveTo>
                <a:lnTo>
                  <a:pt x="2399466" y="2881539"/>
                </a:lnTo>
                <a:lnTo>
                  <a:pt x="2398218" y="2868836"/>
                </a:lnTo>
                <a:lnTo>
                  <a:pt x="2399226" y="2843439"/>
                </a:lnTo>
                <a:lnTo>
                  <a:pt x="2404709" y="2843439"/>
                </a:lnTo>
                <a:lnTo>
                  <a:pt x="2405667" y="2856139"/>
                </a:lnTo>
                <a:lnTo>
                  <a:pt x="2405157" y="2868839"/>
                </a:lnTo>
                <a:lnTo>
                  <a:pt x="2403105" y="2894239"/>
                </a:lnTo>
                <a:close/>
              </a:path>
              <a:path w="3640454" h="4913630">
                <a:moveTo>
                  <a:pt x="51112" y="2868839"/>
                </a:moveTo>
                <a:lnTo>
                  <a:pt x="33894" y="2868839"/>
                </a:lnTo>
                <a:lnTo>
                  <a:pt x="36997" y="2856139"/>
                </a:lnTo>
                <a:lnTo>
                  <a:pt x="49460" y="2856139"/>
                </a:lnTo>
                <a:lnTo>
                  <a:pt x="51112" y="2868839"/>
                </a:lnTo>
                <a:close/>
              </a:path>
              <a:path w="3640454" h="4913630">
                <a:moveTo>
                  <a:pt x="456360" y="2868839"/>
                </a:moveTo>
                <a:lnTo>
                  <a:pt x="440405" y="2868839"/>
                </a:lnTo>
                <a:lnTo>
                  <a:pt x="441755" y="2856139"/>
                </a:lnTo>
                <a:lnTo>
                  <a:pt x="457575" y="2856139"/>
                </a:lnTo>
                <a:lnTo>
                  <a:pt x="456360" y="2868839"/>
                </a:lnTo>
                <a:close/>
              </a:path>
              <a:path w="3640454" h="4913630">
                <a:moveTo>
                  <a:pt x="535874" y="2881539"/>
                </a:moveTo>
                <a:lnTo>
                  <a:pt x="523804" y="2881539"/>
                </a:lnTo>
                <a:lnTo>
                  <a:pt x="523124" y="2868836"/>
                </a:lnTo>
                <a:lnTo>
                  <a:pt x="525352" y="2856139"/>
                </a:lnTo>
                <a:lnTo>
                  <a:pt x="541007" y="2856139"/>
                </a:lnTo>
                <a:lnTo>
                  <a:pt x="538419" y="2868839"/>
                </a:lnTo>
                <a:lnTo>
                  <a:pt x="535874" y="2881539"/>
                </a:lnTo>
                <a:close/>
              </a:path>
              <a:path w="3640454" h="4913630">
                <a:moveTo>
                  <a:pt x="791155" y="2868839"/>
                </a:moveTo>
                <a:lnTo>
                  <a:pt x="783210" y="2868839"/>
                </a:lnTo>
                <a:lnTo>
                  <a:pt x="784814" y="2856139"/>
                </a:lnTo>
                <a:lnTo>
                  <a:pt x="788404" y="2856139"/>
                </a:lnTo>
                <a:lnTo>
                  <a:pt x="791155" y="2868839"/>
                </a:lnTo>
                <a:close/>
              </a:path>
              <a:path w="3640454" h="4913630">
                <a:moveTo>
                  <a:pt x="852711" y="2868839"/>
                </a:moveTo>
                <a:lnTo>
                  <a:pt x="791157" y="2868836"/>
                </a:lnTo>
                <a:lnTo>
                  <a:pt x="798034" y="2856139"/>
                </a:lnTo>
                <a:lnTo>
                  <a:pt x="856934" y="2856139"/>
                </a:lnTo>
                <a:lnTo>
                  <a:pt x="852711" y="2868839"/>
                </a:lnTo>
                <a:close/>
              </a:path>
              <a:path w="3640454" h="4913630">
                <a:moveTo>
                  <a:pt x="876265" y="2868839"/>
                </a:moveTo>
                <a:lnTo>
                  <a:pt x="860836" y="2868836"/>
                </a:lnTo>
                <a:lnTo>
                  <a:pt x="856934" y="2856139"/>
                </a:lnTo>
                <a:lnTo>
                  <a:pt x="879795" y="2856139"/>
                </a:lnTo>
                <a:lnTo>
                  <a:pt x="876265" y="2868839"/>
                </a:lnTo>
                <a:close/>
              </a:path>
              <a:path w="3640454" h="4913630">
                <a:moveTo>
                  <a:pt x="1290783" y="2868839"/>
                </a:moveTo>
                <a:lnTo>
                  <a:pt x="1281282" y="2868839"/>
                </a:lnTo>
                <a:lnTo>
                  <a:pt x="1282730" y="2856139"/>
                </a:lnTo>
                <a:lnTo>
                  <a:pt x="1291740" y="2856139"/>
                </a:lnTo>
                <a:lnTo>
                  <a:pt x="1290783" y="2868839"/>
                </a:lnTo>
                <a:close/>
              </a:path>
              <a:path w="3640454" h="4913630">
                <a:moveTo>
                  <a:pt x="2297195" y="2906939"/>
                </a:moveTo>
                <a:lnTo>
                  <a:pt x="2292991" y="2894239"/>
                </a:lnTo>
                <a:lnTo>
                  <a:pt x="2291501" y="2881539"/>
                </a:lnTo>
                <a:lnTo>
                  <a:pt x="2292858" y="2868836"/>
                </a:lnTo>
                <a:lnTo>
                  <a:pt x="2297195" y="2856139"/>
                </a:lnTo>
                <a:lnTo>
                  <a:pt x="2297195" y="2906939"/>
                </a:lnTo>
                <a:close/>
              </a:path>
              <a:path w="3640454" h="4913630">
                <a:moveTo>
                  <a:pt x="2780637" y="2906939"/>
                </a:moveTo>
                <a:lnTo>
                  <a:pt x="2777316" y="2894239"/>
                </a:lnTo>
                <a:lnTo>
                  <a:pt x="2774748" y="2881539"/>
                </a:lnTo>
                <a:lnTo>
                  <a:pt x="2773345" y="2868836"/>
                </a:lnTo>
                <a:lnTo>
                  <a:pt x="2773519" y="2856139"/>
                </a:lnTo>
                <a:lnTo>
                  <a:pt x="2777829" y="2868839"/>
                </a:lnTo>
                <a:lnTo>
                  <a:pt x="2780771" y="2881539"/>
                </a:lnTo>
                <a:lnTo>
                  <a:pt x="2781867" y="2894239"/>
                </a:lnTo>
                <a:lnTo>
                  <a:pt x="2780637" y="2906939"/>
                </a:lnTo>
                <a:close/>
              </a:path>
              <a:path w="3640454" h="4913630">
                <a:moveTo>
                  <a:pt x="42221" y="2894239"/>
                </a:moveTo>
                <a:lnTo>
                  <a:pt x="23815" y="2894239"/>
                </a:lnTo>
                <a:lnTo>
                  <a:pt x="25291" y="2881539"/>
                </a:lnTo>
                <a:lnTo>
                  <a:pt x="28033" y="2881539"/>
                </a:lnTo>
                <a:lnTo>
                  <a:pt x="30903" y="2868839"/>
                </a:lnTo>
                <a:lnTo>
                  <a:pt x="48565" y="2868839"/>
                </a:lnTo>
                <a:lnTo>
                  <a:pt x="45669" y="2881539"/>
                </a:lnTo>
                <a:lnTo>
                  <a:pt x="42221" y="2894239"/>
                </a:lnTo>
                <a:close/>
              </a:path>
              <a:path w="3640454" h="4913630">
                <a:moveTo>
                  <a:pt x="156809" y="2894239"/>
                </a:moveTo>
                <a:lnTo>
                  <a:pt x="142123" y="2894239"/>
                </a:lnTo>
                <a:lnTo>
                  <a:pt x="144373" y="2881539"/>
                </a:lnTo>
                <a:lnTo>
                  <a:pt x="147347" y="2868839"/>
                </a:lnTo>
                <a:lnTo>
                  <a:pt x="164563" y="2868839"/>
                </a:lnTo>
                <a:lnTo>
                  <a:pt x="162105" y="2881539"/>
                </a:lnTo>
                <a:lnTo>
                  <a:pt x="159627" y="2881539"/>
                </a:lnTo>
                <a:lnTo>
                  <a:pt x="156809" y="2894239"/>
                </a:lnTo>
                <a:close/>
              </a:path>
              <a:path w="3640454" h="4913630">
                <a:moveTo>
                  <a:pt x="268239" y="2881539"/>
                </a:moveTo>
                <a:lnTo>
                  <a:pt x="251815" y="2881539"/>
                </a:lnTo>
                <a:lnTo>
                  <a:pt x="253767" y="2868839"/>
                </a:lnTo>
                <a:lnTo>
                  <a:pt x="269096" y="2868839"/>
                </a:lnTo>
                <a:lnTo>
                  <a:pt x="268239" y="2881539"/>
                </a:lnTo>
                <a:close/>
              </a:path>
              <a:path w="3640454" h="4913630">
                <a:moveTo>
                  <a:pt x="449232" y="2894239"/>
                </a:moveTo>
                <a:lnTo>
                  <a:pt x="439654" y="2894239"/>
                </a:lnTo>
                <a:lnTo>
                  <a:pt x="437457" y="2881539"/>
                </a:lnTo>
                <a:lnTo>
                  <a:pt x="438074" y="2881539"/>
                </a:lnTo>
                <a:lnTo>
                  <a:pt x="439137" y="2868839"/>
                </a:lnTo>
                <a:lnTo>
                  <a:pt x="455107" y="2868839"/>
                </a:lnTo>
                <a:lnTo>
                  <a:pt x="452209" y="2881539"/>
                </a:lnTo>
                <a:lnTo>
                  <a:pt x="449232" y="2894239"/>
                </a:lnTo>
                <a:close/>
              </a:path>
              <a:path w="3640454" h="4913630">
                <a:moveTo>
                  <a:pt x="608142" y="2881539"/>
                </a:moveTo>
                <a:lnTo>
                  <a:pt x="592510" y="2881539"/>
                </a:lnTo>
                <a:lnTo>
                  <a:pt x="593857" y="2868839"/>
                </a:lnTo>
                <a:lnTo>
                  <a:pt x="607091" y="2868839"/>
                </a:lnTo>
                <a:lnTo>
                  <a:pt x="608142" y="2881539"/>
                </a:lnTo>
                <a:close/>
              </a:path>
              <a:path w="3640454" h="4913630">
                <a:moveTo>
                  <a:pt x="812597" y="2894239"/>
                </a:moveTo>
                <a:lnTo>
                  <a:pt x="766468" y="2894239"/>
                </a:lnTo>
                <a:lnTo>
                  <a:pt x="771095" y="2881539"/>
                </a:lnTo>
                <a:lnTo>
                  <a:pt x="777061" y="2868839"/>
                </a:lnTo>
                <a:lnTo>
                  <a:pt x="834712" y="2868839"/>
                </a:lnTo>
                <a:lnTo>
                  <a:pt x="830212" y="2881539"/>
                </a:lnTo>
                <a:lnTo>
                  <a:pt x="815431" y="2881539"/>
                </a:lnTo>
                <a:lnTo>
                  <a:pt x="812597" y="2894239"/>
                </a:lnTo>
                <a:close/>
              </a:path>
              <a:path w="3640454" h="4913630">
                <a:moveTo>
                  <a:pt x="842844" y="2881539"/>
                </a:moveTo>
                <a:lnTo>
                  <a:pt x="834712" y="2868839"/>
                </a:lnTo>
                <a:lnTo>
                  <a:pt x="848429" y="2868839"/>
                </a:lnTo>
                <a:lnTo>
                  <a:pt x="842844" y="2881539"/>
                </a:lnTo>
                <a:close/>
              </a:path>
              <a:path w="3640454" h="4913630">
                <a:moveTo>
                  <a:pt x="868581" y="2881539"/>
                </a:moveTo>
                <a:lnTo>
                  <a:pt x="857497" y="2881539"/>
                </a:lnTo>
                <a:lnTo>
                  <a:pt x="860496" y="2868839"/>
                </a:lnTo>
                <a:lnTo>
                  <a:pt x="870630" y="2868839"/>
                </a:lnTo>
                <a:lnTo>
                  <a:pt x="868581" y="2881539"/>
                </a:lnTo>
                <a:close/>
              </a:path>
              <a:path w="3640454" h="4913630">
                <a:moveTo>
                  <a:pt x="878911" y="2919639"/>
                </a:moveTo>
                <a:lnTo>
                  <a:pt x="871025" y="2919639"/>
                </a:lnTo>
                <a:lnTo>
                  <a:pt x="869339" y="2906939"/>
                </a:lnTo>
                <a:lnTo>
                  <a:pt x="873577" y="2906939"/>
                </a:lnTo>
                <a:lnTo>
                  <a:pt x="877940" y="2894239"/>
                </a:lnTo>
                <a:lnTo>
                  <a:pt x="883089" y="2881539"/>
                </a:lnTo>
                <a:lnTo>
                  <a:pt x="888878" y="2868839"/>
                </a:lnTo>
                <a:lnTo>
                  <a:pt x="897179" y="2868839"/>
                </a:lnTo>
                <a:lnTo>
                  <a:pt x="898530" y="2881539"/>
                </a:lnTo>
                <a:lnTo>
                  <a:pt x="897536" y="2881539"/>
                </a:lnTo>
                <a:lnTo>
                  <a:pt x="893495" y="2894239"/>
                </a:lnTo>
                <a:lnTo>
                  <a:pt x="889000" y="2894239"/>
                </a:lnTo>
                <a:lnTo>
                  <a:pt x="884117" y="2906939"/>
                </a:lnTo>
                <a:lnTo>
                  <a:pt x="878911" y="2919639"/>
                </a:lnTo>
                <a:close/>
              </a:path>
              <a:path w="3640454" h="4913630">
                <a:moveTo>
                  <a:pt x="1135599" y="2919639"/>
                </a:moveTo>
                <a:lnTo>
                  <a:pt x="1126093" y="2919639"/>
                </a:lnTo>
                <a:lnTo>
                  <a:pt x="1128371" y="2906939"/>
                </a:lnTo>
                <a:lnTo>
                  <a:pt x="1130747" y="2894239"/>
                </a:lnTo>
                <a:lnTo>
                  <a:pt x="1133194" y="2881539"/>
                </a:lnTo>
                <a:lnTo>
                  <a:pt x="1136309" y="2868839"/>
                </a:lnTo>
                <a:lnTo>
                  <a:pt x="1143669" y="2868839"/>
                </a:lnTo>
                <a:lnTo>
                  <a:pt x="1145144" y="2881539"/>
                </a:lnTo>
                <a:lnTo>
                  <a:pt x="1142478" y="2881539"/>
                </a:lnTo>
                <a:lnTo>
                  <a:pt x="1140215" y="2894239"/>
                </a:lnTo>
                <a:lnTo>
                  <a:pt x="1135599" y="2919639"/>
                </a:lnTo>
                <a:close/>
              </a:path>
              <a:path w="3640454" h="4913630">
                <a:moveTo>
                  <a:pt x="1285806" y="2906939"/>
                </a:moveTo>
                <a:lnTo>
                  <a:pt x="1276377" y="2906939"/>
                </a:lnTo>
                <a:lnTo>
                  <a:pt x="1276298" y="2894239"/>
                </a:lnTo>
                <a:lnTo>
                  <a:pt x="1278441" y="2881539"/>
                </a:lnTo>
                <a:lnTo>
                  <a:pt x="1279541" y="2868839"/>
                </a:lnTo>
                <a:lnTo>
                  <a:pt x="1290451" y="2868839"/>
                </a:lnTo>
                <a:lnTo>
                  <a:pt x="1289499" y="2881539"/>
                </a:lnTo>
                <a:lnTo>
                  <a:pt x="1288459" y="2881539"/>
                </a:lnTo>
                <a:lnTo>
                  <a:pt x="1287355" y="2894239"/>
                </a:lnTo>
                <a:lnTo>
                  <a:pt x="1285806" y="2906939"/>
                </a:lnTo>
                <a:close/>
              </a:path>
              <a:path w="3640454" h="4913630">
                <a:moveTo>
                  <a:pt x="1454319" y="2881539"/>
                </a:moveTo>
                <a:lnTo>
                  <a:pt x="1445664" y="2881539"/>
                </a:lnTo>
                <a:lnTo>
                  <a:pt x="1447203" y="2868839"/>
                </a:lnTo>
                <a:lnTo>
                  <a:pt x="1452019" y="2868839"/>
                </a:lnTo>
                <a:lnTo>
                  <a:pt x="1454319" y="2881539"/>
                </a:lnTo>
                <a:close/>
              </a:path>
              <a:path w="3640454" h="4913630">
                <a:moveTo>
                  <a:pt x="1635578" y="2881539"/>
                </a:moveTo>
                <a:lnTo>
                  <a:pt x="1629589" y="2881539"/>
                </a:lnTo>
                <a:lnTo>
                  <a:pt x="1628304" y="2868839"/>
                </a:lnTo>
                <a:lnTo>
                  <a:pt x="1637232" y="2868839"/>
                </a:lnTo>
                <a:lnTo>
                  <a:pt x="1635578" y="2881539"/>
                </a:lnTo>
                <a:close/>
              </a:path>
              <a:path w="3640454" h="4913630">
                <a:moveTo>
                  <a:pt x="2203742" y="2919639"/>
                </a:moveTo>
                <a:lnTo>
                  <a:pt x="2199761" y="2919639"/>
                </a:lnTo>
                <a:lnTo>
                  <a:pt x="2198245" y="2906939"/>
                </a:lnTo>
                <a:lnTo>
                  <a:pt x="2199311" y="2881539"/>
                </a:lnTo>
                <a:lnTo>
                  <a:pt x="2203074" y="2868839"/>
                </a:lnTo>
                <a:lnTo>
                  <a:pt x="2204398" y="2881539"/>
                </a:lnTo>
                <a:lnTo>
                  <a:pt x="2204935" y="2894239"/>
                </a:lnTo>
                <a:lnTo>
                  <a:pt x="2204708" y="2906939"/>
                </a:lnTo>
                <a:lnTo>
                  <a:pt x="2203742" y="2919639"/>
                </a:lnTo>
                <a:close/>
              </a:path>
              <a:path w="3640454" h="4913630">
                <a:moveTo>
                  <a:pt x="2865058" y="2919639"/>
                </a:moveTo>
                <a:lnTo>
                  <a:pt x="2858833" y="2906939"/>
                </a:lnTo>
                <a:lnTo>
                  <a:pt x="2853525" y="2894239"/>
                </a:lnTo>
                <a:lnTo>
                  <a:pt x="2848698" y="2881539"/>
                </a:lnTo>
                <a:lnTo>
                  <a:pt x="2843916" y="2868839"/>
                </a:lnTo>
                <a:lnTo>
                  <a:pt x="2848438" y="2868839"/>
                </a:lnTo>
                <a:lnTo>
                  <a:pt x="2869231" y="2906939"/>
                </a:lnTo>
                <a:lnTo>
                  <a:pt x="2865058" y="2919639"/>
                </a:lnTo>
                <a:close/>
              </a:path>
              <a:path w="3640454" h="4913630">
                <a:moveTo>
                  <a:pt x="259461" y="2906939"/>
                </a:moveTo>
                <a:lnTo>
                  <a:pt x="245658" y="2906939"/>
                </a:lnTo>
                <a:lnTo>
                  <a:pt x="246671" y="2894239"/>
                </a:lnTo>
                <a:lnTo>
                  <a:pt x="248261" y="2894239"/>
                </a:lnTo>
                <a:lnTo>
                  <a:pt x="249977" y="2881539"/>
                </a:lnTo>
                <a:lnTo>
                  <a:pt x="266142" y="2881539"/>
                </a:lnTo>
                <a:lnTo>
                  <a:pt x="263812" y="2894239"/>
                </a:lnTo>
                <a:lnTo>
                  <a:pt x="259461" y="2906939"/>
                </a:lnTo>
                <a:close/>
              </a:path>
              <a:path w="3640454" h="4913630">
                <a:moveTo>
                  <a:pt x="605272" y="2894239"/>
                </a:moveTo>
                <a:lnTo>
                  <a:pt x="589399" y="2894239"/>
                </a:lnTo>
                <a:lnTo>
                  <a:pt x="590903" y="2881539"/>
                </a:lnTo>
                <a:lnTo>
                  <a:pt x="606669" y="2881539"/>
                </a:lnTo>
                <a:lnTo>
                  <a:pt x="605272" y="2894239"/>
                </a:lnTo>
                <a:close/>
              </a:path>
              <a:path w="3640454" h="4913630">
                <a:moveTo>
                  <a:pt x="757066" y="2894239"/>
                </a:moveTo>
                <a:lnTo>
                  <a:pt x="741340" y="2894239"/>
                </a:lnTo>
                <a:lnTo>
                  <a:pt x="746501" y="2881539"/>
                </a:lnTo>
                <a:lnTo>
                  <a:pt x="757858" y="2881539"/>
                </a:lnTo>
                <a:lnTo>
                  <a:pt x="757066" y="2894239"/>
                </a:lnTo>
                <a:close/>
              </a:path>
              <a:path w="3640454" h="4913630">
                <a:moveTo>
                  <a:pt x="913132" y="2919639"/>
                </a:moveTo>
                <a:lnTo>
                  <a:pt x="904686" y="2919639"/>
                </a:lnTo>
                <a:lnTo>
                  <a:pt x="907904" y="2906939"/>
                </a:lnTo>
                <a:lnTo>
                  <a:pt x="911841" y="2894239"/>
                </a:lnTo>
                <a:lnTo>
                  <a:pt x="916290" y="2894239"/>
                </a:lnTo>
                <a:lnTo>
                  <a:pt x="921043" y="2881539"/>
                </a:lnTo>
                <a:lnTo>
                  <a:pt x="930586" y="2881539"/>
                </a:lnTo>
                <a:lnTo>
                  <a:pt x="926740" y="2894239"/>
                </a:lnTo>
                <a:lnTo>
                  <a:pt x="922743" y="2906939"/>
                </a:lnTo>
                <a:lnTo>
                  <a:pt x="918304" y="2906939"/>
                </a:lnTo>
                <a:lnTo>
                  <a:pt x="913132" y="2919639"/>
                </a:lnTo>
                <a:close/>
              </a:path>
              <a:path w="3640454" h="4913630">
                <a:moveTo>
                  <a:pt x="1079128" y="2894239"/>
                </a:moveTo>
                <a:lnTo>
                  <a:pt x="1068765" y="2894239"/>
                </a:lnTo>
                <a:lnTo>
                  <a:pt x="1070092" y="2881539"/>
                </a:lnTo>
                <a:lnTo>
                  <a:pt x="1080211" y="2881539"/>
                </a:lnTo>
                <a:lnTo>
                  <a:pt x="1079128" y="2894239"/>
                </a:lnTo>
                <a:close/>
              </a:path>
              <a:path w="3640454" h="4913630">
                <a:moveTo>
                  <a:pt x="1452851" y="2906939"/>
                </a:moveTo>
                <a:lnTo>
                  <a:pt x="1444889" y="2906939"/>
                </a:lnTo>
                <a:lnTo>
                  <a:pt x="1445131" y="2894239"/>
                </a:lnTo>
                <a:lnTo>
                  <a:pt x="1445601" y="2881539"/>
                </a:lnTo>
                <a:lnTo>
                  <a:pt x="1454210" y="2881539"/>
                </a:lnTo>
                <a:lnTo>
                  <a:pt x="1453692" y="2894239"/>
                </a:lnTo>
                <a:lnTo>
                  <a:pt x="1452851" y="2906939"/>
                </a:lnTo>
                <a:close/>
              </a:path>
              <a:path w="3640454" h="4913630">
                <a:moveTo>
                  <a:pt x="2109256" y="2932339"/>
                </a:moveTo>
                <a:lnTo>
                  <a:pt x="2104806" y="2919639"/>
                </a:lnTo>
                <a:lnTo>
                  <a:pt x="2103120" y="2906939"/>
                </a:lnTo>
                <a:lnTo>
                  <a:pt x="2104352" y="2894239"/>
                </a:lnTo>
                <a:lnTo>
                  <a:pt x="2108652" y="2881539"/>
                </a:lnTo>
                <a:lnTo>
                  <a:pt x="2109434" y="2894239"/>
                </a:lnTo>
                <a:lnTo>
                  <a:pt x="2110009" y="2906939"/>
                </a:lnTo>
                <a:lnTo>
                  <a:pt x="2110056" y="2919639"/>
                </a:lnTo>
                <a:lnTo>
                  <a:pt x="2109256" y="2932339"/>
                </a:lnTo>
                <a:close/>
              </a:path>
              <a:path w="3640454" h="4913630">
                <a:moveTo>
                  <a:pt x="151368" y="2906939"/>
                </a:moveTo>
                <a:lnTo>
                  <a:pt x="141414" y="2906939"/>
                </a:lnTo>
                <a:lnTo>
                  <a:pt x="140213" y="2894239"/>
                </a:lnTo>
                <a:lnTo>
                  <a:pt x="153329" y="2894239"/>
                </a:lnTo>
                <a:lnTo>
                  <a:pt x="151368" y="2906939"/>
                </a:lnTo>
                <a:close/>
              </a:path>
              <a:path w="3640454" h="4913630">
                <a:moveTo>
                  <a:pt x="596459" y="2919639"/>
                </a:moveTo>
                <a:lnTo>
                  <a:pt x="586625" y="2906939"/>
                </a:lnTo>
                <a:lnTo>
                  <a:pt x="586411" y="2906939"/>
                </a:lnTo>
                <a:lnTo>
                  <a:pt x="587925" y="2894239"/>
                </a:lnTo>
                <a:lnTo>
                  <a:pt x="603505" y="2894239"/>
                </a:lnTo>
                <a:lnTo>
                  <a:pt x="599863" y="2906939"/>
                </a:lnTo>
                <a:lnTo>
                  <a:pt x="596459" y="2919639"/>
                </a:lnTo>
                <a:close/>
              </a:path>
              <a:path w="3640454" h="4913630">
                <a:moveTo>
                  <a:pt x="653418" y="2932339"/>
                </a:moveTo>
                <a:lnTo>
                  <a:pt x="640120" y="2932339"/>
                </a:lnTo>
                <a:lnTo>
                  <a:pt x="643441" y="2919639"/>
                </a:lnTo>
                <a:lnTo>
                  <a:pt x="645911" y="2906939"/>
                </a:lnTo>
                <a:lnTo>
                  <a:pt x="648487" y="2906939"/>
                </a:lnTo>
                <a:lnTo>
                  <a:pt x="651187" y="2894239"/>
                </a:lnTo>
                <a:lnTo>
                  <a:pt x="663928" y="2894239"/>
                </a:lnTo>
                <a:lnTo>
                  <a:pt x="659485" y="2919639"/>
                </a:lnTo>
                <a:lnTo>
                  <a:pt x="656815" y="2919639"/>
                </a:lnTo>
                <a:lnTo>
                  <a:pt x="653418" y="2932339"/>
                </a:lnTo>
                <a:close/>
              </a:path>
              <a:path w="3640454" h="4913630">
                <a:moveTo>
                  <a:pt x="708201" y="2919639"/>
                </a:moveTo>
                <a:lnTo>
                  <a:pt x="692105" y="2919639"/>
                </a:lnTo>
                <a:lnTo>
                  <a:pt x="695466" y="2906939"/>
                </a:lnTo>
                <a:lnTo>
                  <a:pt x="698988" y="2906939"/>
                </a:lnTo>
                <a:lnTo>
                  <a:pt x="703971" y="2894239"/>
                </a:lnTo>
                <a:lnTo>
                  <a:pt x="715536" y="2894239"/>
                </a:lnTo>
                <a:lnTo>
                  <a:pt x="711478" y="2906939"/>
                </a:lnTo>
                <a:lnTo>
                  <a:pt x="708201" y="2919639"/>
                </a:lnTo>
                <a:close/>
              </a:path>
              <a:path w="3640454" h="4913630">
                <a:moveTo>
                  <a:pt x="744566" y="2919639"/>
                </a:moveTo>
                <a:lnTo>
                  <a:pt x="729585" y="2919639"/>
                </a:lnTo>
                <a:lnTo>
                  <a:pt x="732864" y="2906939"/>
                </a:lnTo>
                <a:lnTo>
                  <a:pt x="736788" y="2894239"/>
                </a:lnTo>
                <a:lnTo>
                  <a:pt x="753634" y="2894239"/>
                </a:lnTo>
                <a:lnTo>
                  <a:pt x="749537" y="2906939"/>
                </a:lnTo>
                <a:lnTo>
                  <a:pt x="744566" y="2919639"/>
                </a:lnTo>
                <a:close/>
              </a:path>
              <a:path w="3640454" h="4913630">
                <a:moveTo>
                  <a:pt x="813615" y="2932339"/>
                </a:moveTo>
                <a:lnTo>
                  <a:pt x="752771" y="2932339"/>
                </a:lnTo>
                <a:lnTo>
                  <a:pt x="758976" y="2919639"/>
                </a:lnTo>
                <a:lnTo>
                  <a:pt x="763260" y="2919639"/>
                </a:lnTo>
                <a:lnTo>
                  <a:pt x="767809" y="2906939"/>
                </a:lnTo>
                <a:lnTo>
                  <a:pt x="764340" y="2894239"/>
                </a:lnTo>
                <a:lnTo>
                  <a:pt x="798191" y="2894239"/>
                </a:lnTo>
                <a:lnTo>
                  <a:pt x="795219" y="2906939"/>
                </a:lnTo>
                <a:lnTo>
                  <a:pt x="823680" y="2906939"/>
                </a:lnTo>
                <a:lnTo>
                  <a:pt x="817972" y="2919639"/>
                </a:lnTo>
                <a:lnTo>
                  <a:pt x="813615" y="2932339"/>
                </a:lnTo>
                <a:close/>
              </a:path>
              <a:path w="3640454" h="4913630">
                <a:moveTo>
                  <a:pt x="797299" y="2906939"/>
                </a:moveTo>
                <a:lnTo>
                  <a:pt x="795219" y="2906939"/>
                </a:lnTo>
                <a:lnTo>
                  <a:pt x="798191" y="2894239"/>
                </a:lnTo>
                <a:lnTo>
                  <a:pt x="797299" y="2906939"/>
                </a:lnTo>
                <a:close/>
              </a:path>
              <a:path w="3640454" h="4913630">
                <a:moveTo>
                  <a:pt x="797945" y="2906939"/>
                </a:moveTo>
                <a:lnTo>
                  <a:pt x="797299" y="2906939"/>
                </a:lnTo>
                <a:lnTo>
                  <a:pt x="798191" y="2894239"/>
                </a:lnTo>
                <a:lnTo>
                  <a:pt x="797945" y="2906939"/>
                </a:lnTo>
                <a:close/>
              </a:path>
              <a:path w="3640454" h="4913630">
                <a:moveTo>
                  <a:pt x="953065" y="2932339"/>
                </a:moveTo>
                <a:lnTo>
                  <a:pt x="944982" y="2932339"/>
                </a:lnTo>
                <a:lnTo>
                  <a:pt x="947698" y="2919639"/>
                </a:lnTo>
                <a:lnTo>
                  <a:pt x="951233" y="2906939"/>
                </a:lnTo>
                <a:lnTo>
                  <a:pt x="955473" y="2906939"/>
                </a:lnTo>
                <a:lnTo>
                  <a:pt x="960303" y="2894239"/>
                </a:lnTo>
                <a:lnTo>
                  <a:pt x="968370" y="2894239"/>
                </a:lnTo>
                <a:lnTo>
                  <a:pt x="965282" y="2906939"/>
                </a:lnTo>
                <a:lnTo>
                  <a:pt x="961721" y="2919639"/>
                </a:lnTo>
                <a:lnTo>
                  <a:pt x="957658" y="2919639"/>
                </a:lnTo>
                <a:lnTo>
                  <a:pt x="953065" y="2932339"/>
                </a:lnTo>
                <a:close/>
              </a:path>
              <a:path w="3640454" h="4913630">
                <a:moveTo>
                  <a:pt x="1825743" y="2906939"/>
                </a:moveTo>
                <a:lnTo>
                  <a:pt x="1819974" y="2906939"/>
                </a:lnTo>
                <a:lnTo>
                  <a:pt x="1823824" y="2894239"/>
                </a:lnTo>
                <a:lnTo>
                  <a:pt x="1825743" y="2906939"/>
                </a:lnTo>
                <a:close/>
              </a:path>
              <a:path w="3640454" h="4913630">
                <a:moveTo>
                  <a:pt x="1922689" y="2945039"/>
                </a:moveTo>
                <a:lnTo>
                  <a:pt x="1913695" y="2945039"/>
                </a:lnTo>
                <a:lnTo>
                  <a:pt x="1913077" y="2932339"/>
                </a:lnTo>
                <a:lnTo>
                  <a:pt x="1912732" y="2919639"/>
                </a:lnTo>
                <a:lnTo>
                  <a:pt x="1912808" y="2906939"/>
                </a:lnTo>
                <a:lnTo>
                  <a:pt x="1913451" y="2894239"/>
                </a:lnTo>
                <a:lnTo>
                  <a:pt x="1919110" y="2894239"/>
                </a:lnTo>
                <a:lnTo>
                  <a:pt x="1920114" y="2906939"/>
                </a:lnTo>
                <a:lnTo>
                  <a:pt x="1921011" y="2919639"/>
                </a:lnTo>
                <a:lnTo>
                  <a:pt x="1921869" y="2932339"/>
                </a:lnTo>
                <a:lnTo>
                  <a:pt x="1922689" y="2945039"/>
                </a:lnTo>
                <a:close/>
              </a:path>
              <a:path w="3640454" h="4913630">
                <a:moveTo>
                  <a:pt x="2014571" y="2945039"/>
                </a:moveTo>
                <a:lnTo>
                  <a:pt x="2010821" y="2932339"/>
                </a:lnTo>
                <a:lnTo>
                  <a:pt x="2009208" y="2919639"/>
                </a:lnTo>
                <a:lnTo>
                  <a:pt x="2009843" y="2906939"/>
                </a:lnTo>
                <a:lnTo>
                  <a:pt x="2012836" y="2894239"/>
                </a:lnTo>
                <a:lnTo>
                  <a:pt x="2014887" y="2906939"/>
                </a:lnTo>
                <a:lnTo>
                  <a:pt x="2015710" y="2919639"/>
                </a:lnTo>
                <a:lnTo>
                  <a:pt x="2015530" y="2932339"/>
                </a:lnTo>
                <a:lnTo>
                  <a:pt x="2014571" y="2945039"/>
                </a:lnTo>
                <a:close/>
              </a:path>
              <a:path w="3640454" h="4913630">
                <a:moveTo>
                  <a:pt x="2718044" y="2945039"/>
                </a:moveTo>
                <a:lnTo>
                  <a:pt x="2713327" y="2932339"/>
                </a:lnTo>
                <a:lnTo>
                  <a:pt x="2710714" y="2919639"/>
                </a:lnTo>
                <a:lnTo>
                  <a:pt x="2710421" y="2906939"/>
                </a:lnTo>
                <a:lnTo>
                  <a:pt x="2712663" y="2894239"/>
                </a:lnTo>
                <a:lnTo>
                  <a:pt x="2714954" y="2906939"/>
                </a:lnTo>
                <a:lnTo>
                  <a:pt x="2716798" y="2919639"/>
                </a:lnTo>
                <a:lnTo>
                  <a:pt x="2717919" y="2932339"/>
                </a:lnTo>
                <a:lnTo>
                  <a:pt x="2718044" y="2945039"/>
                </a:lnTo>
                <a:close/>
              </a:path>
              <a:path w="3640454" h="4913630">
                <a:moveTo>
                  <a:pt x="2843065" y="2945039"/>
                </a:moveTo>
                <a:lnTo>
                  <a:pt x="2839372" y="2945039"/>
                </a:lnTo>
                <a:lnTo>
                  <a:pt x="2834202" y="2932339"/>
                </a:lnTo>
                <a:lnTo>
                  <a:pt x="2830016" y="2919639"/>
                </a:lnTo>
                <a:lnTo>
                  <a:pt x="2826765" y="2906939"/>
                </a:lnTo>
                <a:lnTo>
                  <a:pt x="2824398" y="2894239"/>
                </a:lnTo>
                <a:lnTo>
                  <a:pt x="2828385" y="2894239"/>
                </a:lnTo>
                <a:lnTo>
                  <a:pt x="2843065" y="2945039"/>
                </a:lnTo>
                <a:close/>
              </a:path>
              <a:path w="3640454" h="4913630">
                <a:moveTo>
                  <a:pt x="346314" y="2945039"/>
                </a:moveTo>
                <a:lnTo>
                  <a:pt x="333466" y="2945039"/>
                </a:lnTo>
                <a:lnTo>
                  <a:pt x="336155" y="2932339"/>
                </a:lnTo>
                <a:lnTo>
                  <a:pt x="338663" y="2919639"/>
                </a:lnTo>
                <a:lnTo>
                  <a:pt x="340919" y="2906939"/>
                </a:lnTo>
                <a:lnTo>
                  <a:pt x="355250" y="2906939"/>
                </a:lnTo>
                <a:lnTo>
                  <a:pt x="354585" y="2919639"/>
                </a:lnTo>
                <a:lnTo>
                  <a:pt x="352845" y="2919639"/>
                </a:lnTo>
                <a:lnTo>
                  <a:pt x="350601" y="2932339"/>
                </a:lnTo>
                <a:lnTo>
                  <a:pt x="346314" y="2945039"/>
                </a:lnTo>
                <a:close/>
              </a:path>
              <a:path w="3640454" h="4913630">
                <a:moveTo>
                  <a:pt x="529110" y="2919639"/>
                </a:moveTo>
                <a:lnTo>
                  <a:pt x="514794" y="2919639"/>
                </a:lnTo>
                <a:lnTo>
                  <a:pt x="515865" y="2906939"/>
                </a:lnTo>
                <a:lnTo>
                  <a:pt x="526951" y="2906939"/>
                </a:lnTo>
                <a:lnTo>
                  <a:pt x="529110" y="2919639"/>
                </a:lnTo>
                <a:close/>
              </a:path>
              <a:path w="3640454" h="4913630">
                <a:moveTo>
                  <a:pt x="845604" y="2919639"/>
                </a:moveTo>
                <a:lnTo>
                  <a:pt x="831612" y="2919639"/>
                </a:lnTo>
                <a:lnTo>
                  <a:pt x="836710" y="2906939"/>
                </a:lnTo>
                <a:lnTo>
                  <a:pt x="846170" y="2906939"/>
                </a:lnTo>
                <a:lnTo>
                  <a:pt x="845604" y="2919639"/>
                </a:lnTo>
                <a:close/>
              </a:path>
              <a:path w="3640454" h="4913630">
                <a:moveTo>
                  <a:pt x="1000401" y="2957739"/>
                </a:moveTo>
                <a:lnTo>
                  <a:pt x="992194" y="2957739"/>
                </a:lnTo>
                <a:lnTo>
                  <a:pt x="991082" y="2945039"/>
                </a:lnTo>
                <a:lnTo>
                  <a:pt x="994519" y="2945039"/>
                </a:lnTo>
                <a:lnTo>
                  <a:pt x="997364" y="2932339"/>
                </a:lnTo>
                <a:lnTo>
                  <a:pt x="1000294" y="2919639"/>
                </a:lnTo>
                <a:lnTo>
                  <a:pt x="1003332" y="2906939"/>
                </a:lnTo>
                <a:lnTo>
                  <a:pt x="1013401" y="2906939"/>
                </a:lnTo>
                <a:lnTo>
                  <a:pt x="1012394" y="2919639"/>
                </a:lnTo>
                <a:lnTo>
                  <a:pt x="1007451" y="2932339"/>
                </a:lnTo>
                <a:lnTo>
                  <a:pt x="1004528" y="2945039"/>
                </a:lnTo>
                <a:lnTo>
                  <a:pt x="1000401" y="2957739"/>
                </a:lnTo>
                <a:close/>
              </a:path>
              <a:path w="3640454" h="4913630">
                <a:moveTo>
                  <a:pt x="1202784" y="2957739"/>
                </a:moveTo>
                <a:lnTo>
                  <a:pt x="1193377" y="2957739"/>
                </a:lnTo>
                <a:lnTo>
                  <a:pt x="1193848" y="2945039"/>
                </a:lnTo>
                <a:lnTo>
                  <a:pt x="1193625" y="2945039"/>
                </a:lnTo>
                <a:lnTo>
                  <a:pt x="1195746" y="2932339"/>
                </a:lnTo>
                <a:lnTo>
                  <a:pt x="1196966" y="2919639"/>
                </a:lnTo>
                <a:lnTo>
                  <a:pt x="1198336" y="2906939"/>
                </a:lnTo>
                <a:lnTo>
                  <a:pt x="1207795" y="2906939"/>
                </a:lnTo>
                <a:lnTo>
                  <a:pt x="1206552" y="2919639"/>
                </a:lnTo>
                <a:lnTo>
                  <a:pt x="1205487" y="2932339"/>
                </a:lnTo>
                <a:lnTo>
                  <a:pt x="1204361" y="2945039"/>
                </a:lnTo>
                <a:lnTo>
                  <a:pt x="1202784" y="2957739"/>
                </a:lnTo>
                <a:close/>
              </a:path>
              <a:path w="3640454" h="4913630">
                <a:moveTo>
                  <a:pt x="1365318" y="2957739"/>
                </a:moveTo>
                <a:lnTo>
                  <a:pt x="1356090" y="2957739"/>
                </a:lnTo>
                <a:lnTo>
                  <a:pt x="1356276" y="2945039"/>
                </a:lnTo>
                <a:lnTo>
                  <a:pt x="1355959" y="2932339"/>
                </a:lnTo>
                <a:lnTo>
                  <a:pt x="1356909" y="2919639"/>
                </a:lnTo>
                <a:lnTo>
                  <a:pt x="1360706" y="2906939"/>
                </a:lnTo>
                <a:lnTo>
                  <a:pt x="1365713" y="2906939"/>
                </a:lnTo>
                <a:lnTo>
                  <a:pt x="1365633" y="2932339"/>
                </a:lnTo>
                <a:lnTo>
                  <a:pt x="1365543" y="2945039"/>
                </a:lnTo>
                <a:lnTo>
                  <a:pt x="1365318" y="2957739"/>
                </a:lnTo>
                <a:close/>
              </a:path>
              <a:path w="3640454" h="4913630">
                <a:moveTo>
                  <a:pt x="1448648" y="2919639"/>
                </a:moveTo>
                <a:lnTo>
                  <a:pt x="1445765" y="2906939"/>
                </a:lnTo>
                <a:lnTo>
                  <a:pt x="1451300" y="2906939"/>
                </a:lnTo>
                <a:lnTo>
                  <a:pt x="1448648" y="2919639"/>
                </a:lnTo>
                <a:close/>
              </a:path>
              <a:path w="3640454" h="4913630">
                <a:moveTo>
                  <a:pt x="1733884" y="2957739"/>
                </a:moveTo>
                <a:lnTo>
                  <a:pt x="1725740" y="2957739"/>
                </a:lnTo>
                <a:lnTo>
                  <a:pt x="1724037" y="2945039"/>
                </a:lnTo>
                <a:lnTo>
                  <a:pt x="1723274" y="2932339"/>
                </a:lnTo>
                <a:lnTo>
                  <a:pt x="1723377" y="2919639"/>
                </a:lnTo>
                <a:lnTo>
                  <a:pt x="1724272" y="2906939"/>
                </a:lnTo>
                <a:lnTo>
                  <a:pt x="1729472" y="2906939"/>
                </a:lnTo>
                <a:lnTo>
                  <a:pt x="1732683" y="2945039"/>
                </a:lnTo>
                <a:lnTo>
                  <a:pt x="1733884" y="2957739"/>
                </a:lnTo>
                <a:close/>
              </a:path>
              <a:path w="3640454" h="4913630">
                <a:moveTo>
                  <a:pt x="1824324" y="2945039"/>
                </a:moveTo>
                <a:lnTo>
                  <a:pt x="1819848" y="2945039"/>
                </a:lnTo>
                <a:lnTo>
                  <a:pt x="1817553" y="2932339"/>
                </a:lnTo>
                <a:lnTo>
                  <a:pt x="1816992" y="2919639"/>
                </a:lnTo>
                <a:lnTo>
                  <a:pt x="1817720" y="2906939"/>
                </a:lnTo>
                <a:lnTo>
                  <a:pt x="1825823" y="2906939"/>
                </a:lnTo>
                <a:lnTo>
                  <a:pt x="1826362" y="2919639"/>
                </a:lnTo>
                <a:lnTo>
                  <a:pt x="1826745" y="2932339"/>
                </a:lnTo>
                <a:lnTo>
                  <a:pt x="1826292" y="2932339"/>
                </a:lnTo>
                <a:lnTo>
                  <a:pt x="1824324" y="2945039"/>
                </a:lnTo>
                <a:close/>
              </a:path>
              <a:path w="3640454" h="4913630">
                <a:moveTo>
                  <a:pt x="2630189" y="2957739"/>
                </a:moveTo>
                <a:lnTo>
                  <a:pt x="2626276" y="2945039"/>
                </a:lnTo>
                <a:lnTo>
                  <a:pt x="2623476" y="2932339"/>
                </a:lnTo>
                <a:lnTo>
                  <a:pt x="2622496" y="2919639"/>
                </a:lnTo>
                <a:lnTo>
                  <a:pt x="2624043" y="2906939"/>
                </a:lnTo>
                <a:lnTo>
                  <a:pt x="2627482" y="2919639"/>
                </a:lnTo>
                <a:lnTo>
                  <a:pt x="2629103" y="2932339"/>
                </a:lnTo>
                <a:lnTo>
                  <a:pt x="2629730" y="2945039"/>
                </a:lnTo>
                <a:lnTo>
                  <a:pt x="2630189" y="2957739"/>
                </a:lnTo>
                <a:close/>
              </a:path>
              <a:path w="3640454" h="4913630">
                <a:moveTo>
                  <a:pt x="19126" y="2932339"/>
                </a:moveTo>
                <a:lnTo>
                  <a:pt x="1573" y="2932339"/>
                </a:lnTo>
                <a:lnTo>
                  <a:pt x="4920" y="2919639"/>
                </a:lnTo>
                <a:lnTo>
                  <a:pt x="17059" y="2919639"/>
                </a:lnTo>
                <a:lnTo>
                  <a:pt x="19126" y="2932339"/>
                </a:lnTo>
                <a:close/>
              </a:path>
              <a:path w="3640454" h="4913630">
                <a:moveTo>
                  <a:pt x="442494" y="2932339"/>
                </a:moveTo>
                <a:lnTo>
                  <a:pt x="427486" y="2932339"/>
                </a:lnTo>
                <a:lnTo>
                  <a:pt x="428661" y="2919639"/>
                </a:lnTo>
                <a:lnTo>
                  <a:pt x="441653" y="2919639"/>
                </a:lnTo>
                <a:lnTo>
                  <a:pt x="442494" y="2932339"/>
                </a:lnTo>
                <a:close/>
              </a:path>
              <a:path w="3640454" h="4913630">
                <a:moveTo>
                  <a:pt x="522809" y="2945039"/>
                </a:moveTo>
                <a:lnTo>
                  <a:pt x="507104" y="2945039"/>
                </a:lnTo>
                <a:lnTo>
                  <a:pt x="508751" y="2932339"/>
                </a:lnTo>
                <a:lnTo>
                  <a:pt x="510597" y="2932339"/>
                </a:lnTo>
                <a:lnTo>
                  <a:pt x="512619" y="2919639"/>
                </a:lnTo>
                <a:lnTo>
                  <a:pt x="526647" y="2919639"/>
                </a:lnTo>
                <a:lnTo>
                  <a:pt x="524794" y="2932339"/>
                </a:lnTo>
                <a:lnTo>
                  <a:pt x="522809" y="2945039"/>
                </a:lnTo>
                <a:close/>
              </a:path>
              <a:path w="3640454" h="4913630">
                <a:moveTo>
                  <a:pt x="699193" y="2932339"/>
                </a:moveTo>
                <a:lnTo>
                  <a:pt x="687276" y="2932339"/>
                </a:lnTo>
                <a:lnTo>
                  <a:pt x="688962" y="2919639"/>
                </a:lnTo>
                <a:lnTo>
                  <a:pt x="704244" y="2919639"/>
                </a:lnTo>
                <a:lnTo>
                  <a:pt x="699193" y="2932339"/>
                </a:lnTo>
                <a:close/>
              </a:path>
              <a:path w="3640454" h="4913630">
                <a:moveTo>
                  <a:pt x="832842" y="2945039"/>
                </a:moveTo>
                <a:lnTo>
                  <a:pt x="819193" y="2945039"/>
                </a:lnTo>
                <a:lnTo>
                  <a:pt x="822905" y="2932339"/>
                </a:lnTo>
                <a:lnTo>
                  <a:pt x="827027" y="2919639"/>
                </a:lnTo>
                <a:lnTo>
                  <a:pt x="841637" y="2919639"/>
                </a:lnTo>
                <a:lnTo>
                  <a:pt x="837504" y="2932339"/>
                </a:lnTo>
                <a:lnTo>
                  <a:pt x="832842" y="2945039"/>
                </a:lnTo>
                <a:close/>
              </a:path>
              <a:path w="3640454" h="4913630">
                <a:moveTo>
                  <a:pt x="1640580" y="2970439"/>
                </a:moveTo>
                <a:lnTo>
                  <a:pt x="1631838" y="2970439"/>
                </a:lnTo>
                <a:lnTo>
                  <a:pt x="1630596" y="2957739"/>
                </a:lnTo>
                <a:lnTo>
                  <a:pt x="1629672" y="2945039"/>
                </a:lnTo>
                <a:lnTo>
                  <a:pt x="1627805" y="2932339"/>
                </a:lnTo>
                <a:lnTo>
                  <a:pt x="1628832" y="2919639"/>
                </a:lnTo>
                <a:lnTo>
                  <a:pt x="1636683" y="2919639"/>
                </a:lnTo>
                <a:lnTo>
                  <a:pt x="1637893" y="2932339"/>
                </a:lnTo>
                <a:lnTo>
                  <a:pt x="1638802" y="2945039"/>
                </a:lnTo>
                <a:lnTo>
                  <a:pt x="1639635" y="2957739"/>
                </a:lnTo>
                <a:lnTo>
                  <a:pt x="1640580" y="2970439"/>
                </a:lnTo>
                <a:close/>
              </a:path>
              <a:path w="3640454" h="4913630">
                <a:moveTo>
                  <a:pt x="2526899" y="2970439"/>
                </a:moveTo>
                <a:lnTo>
                  <a:pt x="2522006" y="2957739"/>
                </a:lnTo>
                <a:lnTo>
                  <a:pt x="2519516" y="2945039"/>
                </a:lnTo>
                <a:lnTo>
                  <a:pt x="2518880" y="2932339"/>
                </a:lnTo>
                <a:lnTo>
                  <a:pt x="2519545" y="2919639"/>
                </a:lnTo>
                <a:lnTo>
                  <a:pt x="2523479" y="2932339"/>
                </a:lnTo>
                <a:lnTo>
                  <a:pt x="2525887" y="2945039"/>
                </a:lnTo>
                <a:lnTo>
                  <a:pt x="2526963" y="2957739"/>
                </a:lnTo>
                <a:lnTo>
                  <a:pt x="2526899" y="2970439"/>
                </a:lnTo>
                <a:close/>
              </a:path>
              <a:path w="3640454" h="4913630">
                <a:moveTo>
                  <a:pt x="8310" y="2957739"/>
                </a:moveTo>
                <a:lnTo>
                  <a:pt x="0" y="2957739"/>
                </a:lnTo>
                <a:lnTo>
                  <a:pt x="0" y="2932339"/>
                </a:lnTo>
                <a:lnTo>
                  <a:pt x="15581" y="2932339"/>
                </a:lnTo>
                <a:lnTo>
                  <a:pt x="12272" y="2945039"/>
                </a:lnTo>
                <a:lnTo>
                  <a:pt x="8310" y="2957739"/>
                </a:lnTo>
                <a:close/>
              </a:path>
              <a:path w="3640454" h="4913630">
                <a:moveTo>
                  <a:pt x="137176" y="2945039"/>
                </a:moveTo>
                <a:lnTo>
                  <a:pt x="119990" y="2945039"/>
                </a:lnTo>
                <a:lnTo>
                  <a:pt x="123221" y="2932339"/>
                </a:lnTo>
                <a:lnTo>
                  <a:pt x="137219" y="2932339"/>
                </a:lnTo>
                <a:lnTo>
                  <a:pt x="137176" y="2945039"/>
                </a:lnTo>
                <a:close/>
              </a:path>
              <a:path w="3640454" h="4913630">
                <a:moveTo>
                  <a:pt x="245734" y="2945039"/>
                </a:moveTo>
                <a:lnTo>
                  <a:pt x="232870" y="2945039"/>
                </a:lnTo>
                <a:lnTo>
                  <a:pt x="236424" y="2932339"/>
                </a:lnTo>
                <a:lnTo>
                  <a:pt x="245734" y="2945039"/>
                </a:lnTo>
                <a:close/>
              </a:path>
              <a:path w="3640454" h="4913630">
                <a:moveTo>
                  <a:pt x="439933" y="2945039"/>
                </a:moveTo>
                <a:lnTo>
                  <a:pt x="424108" y="2945039"/>
                </a:lnTo>
                <a:lnTo>
                  <a:pt x="425754" y="2932339"/>
                </a:lnTo>
                <a:lnTo>
                  <a:pt x="441561" y="2932339"/>
                </a:lnTo>
                <a:lnTo>
                  <a:pt x="439933" y="2945039"/>
                </a:lnTo>
                <a:close/>
              </a:path>
              <a:path w="3640454" h="4913630">
                <a:moveTo>
                  <a:pt x="804618" y="2945039"/>
                </a:moveTo>
                <a:lnTo>
                  <a:pt x="734070" y="2945039"/>
                </a:lnTo>
                <a:lnTo>
                  <a:pt x="738794" y="2932339"/>
                </a:lnTo>
                <a:lnTo>
                  <a:pt x="809166" y="2932339"/>
                </a:lnTo>
                <a:lnTo>
                  <a:pt x="804618" y="2945039"/>
                </a:lnTo>
                <a:close/>
              </a:path>
              <a:path w="3640454" h="4913630">
                <a:moveTo>
                  <a:pt x="1056587" y="2983139"/>
                </a:moveTo>
                <a:lnTo>
                  <a:pt x="1046805" y="2983139"/>
                </a:lnTo>
                <a:lnTo>
                  <a:pt x="1046503" y="2970439"/>
                </a:lnTo>
                <a:lnTo>
                  <a:pt x="1050879" y="2957739"/>
                </a:lnTo>
                <a:lnTo>
                  <a:pt x="1052793" y="2945039"/>
                </a:lnTo>
                <a:lnTo>
                  <a:pt x="1054796" y="2932339"/>
                </a:lnTo>
                <a:lnTo>
                  <a:pt x="1066551" y="2932339"/>
                </a:lnTo>
                <a:lnTo>
                  <a:pt x="1063898" y="2945039"/>
                </a:lnTo>
                <a:lnTo>
                  <a:pt x="1061834" y="2957739"/>
                </a:lnTo>
                <a:lnTo>
                  <a:pt x="1059688" y="2970439"/>
                </a:lnTo>
                <a:lnTo>
                  <a:pt x="1057459" y="2970439"/>
                </a:lnTo>
                <a:lnTo>
                  <a:pt x="1056587" y="2983139"/>
                </a:lnTo>
                <a:close/>
              </a:path>
              <a:path w="3640454" h="4913630">
                <a:moveTo>
                  <a:pt x="2416510" y="2983139"/>
                </a:moveTo>
                <a:lnTo>
                  <a:pt x="2409851" y="2970439"/>
                </a:lnTo>
                <a:lnTo>
                  <a:pt x="2405716" y="2957739"/>
                </a:lnTo>
                <a:lnTo>
                  <a:pt x="2404483" y="2945039"/>
                </a:lnTo>
                <a:lnTo>
                  <a:pt x="2406530" y="2932339"/>
                </a:lnTo>
                <a:lnTo>
                  <a:pt x="2410415" y="2945039"/>
                </a:lnTo>
                <a:lnTo>
                  <a:pt x="2412729" y="2957739"/>
                </a:lnTo>
                <a:lnTo>
                  <a:pt x="2414439" y="2970439"/>
                </a:lnTo>
                <a:lnTo>
                  <a:pt x="2416510" y="2983139"/>
                </a:lnTo>
                <a:close/>
              </a:path>
              <a:path w="3640454" h="4913630">
                <a:moveTo>
                  <a:pt x="131493" y="2957739"/>
                </a:moveTo>
                <a:lnTo>
                  <a:pt x="113938" y="2957739"/>
                </a:lnTo>
                <a:lnTo>
                  <a:pt x="116902" y="2945039"/>
                </a:lnTo>
                <a:lnTo>
                  <a:pt x="134414" y="2945039"/>
                </a:lnTo>
                <a:lnTo>
                  <a:pt x="131493" y="2957739"/>
                </a:lnTo>
                <a:close/>
              </a:path>
              <a:path w="3640454" h="4913630">
                <a:moveTo>
                  <a:pt x="233412" y="2983139"/>
                </a:moveTo>
                <a:lnTo>
                  <a:pt x="226405" y="2983139"/>
                </a:lnTo>
                <a:lnTo>
                  <a:pt x="222260" y="2970439"/>
                </a:lnTo>
                <a:lnTo>
                  <a:pt x="221069" y="2970439"/>
                </a:lnTo>
                <a:lnTo>
                  <a:pt x="223374" y="2957739"/>
                </a:lnTo>
                <a:lnTo>
                  <a:pt x="225830" y="2957739"/>
                </a:lnTo>
                <a:lnTo>
                  <a:pt x="228419" y="2945039"/>
                </a:lnTo>
                <a:lnTo>
                  <a:pt x="244664" y="2945039"/>
                </a:lnTo>
                <a:lnTo>
                  <a:pt x="242041" y="2957739"/>
                </a:lnTo>
                <a:lnTo>
                  <a:pt x="238715" y="2970439"/>
                </a:lnTo>
                <a:lnTo>
                  <a:pt x="233412" y="2983139"/>
                </a:lnTo>
                <a:close/>
              </a:path>
              <a:path w="3640454" h="4913630">
                <a:moveTo>
                  <a:pt x="431017" y="2970439"/>
                </a:moveTo>
                <a:lnTo>
                  <a:pt x="420602" y="2957739"/>
                </a:lnTo>
                <a:lnTo>
                  <a:pt x="419885" y="2957739"/>
                </a:lnTo>
                <a:lnTo>
                  <a:pt x="422520" y="2945039"/>
                </a:lnTo>
                <a:lnTo>
                  <a:pt x="438105" y="2945039"/>
                </a:lnTo>
                <a:lnTo>
                  <a:pt x="434069" y="2957739"/>
                </a:lnTo>
                <a:lnTo>
                  <a:pt x="431017" y="2970439"/>
                </a:lnTo>
                <a:close/>
              </a:path>
              <a:path w="3640454" h="4913630">
                <a:moveTo>
                  <a:pt x="517227" y="2957739"/>
                </a:moveTo>
                <a:lnTo>
                  <a:pt x="513909" y="2957739"/>
                </a:lnTo>
                <a:lnTo>
                  <a:pt x="509323" y="2945039"/>
                </a:lnTo>
                <a:lnTo>
                  <a:pt x="519902" y="2945039"/>
                </a:lnTo>
                <a:lnTo>
                  <a:pt x="517227" y="2957739"/>
                </a:lnTo>
                <a:close/>
              </a:path>
              <a:path w="3640454" h="4913630">
                <a:moveTo>
                  <a:pt x="579230" y="2983139"/>
                </a:moveTo>
                <a:lnTo>
                  <a:pt x="563202" y="2983139"/>
                </a:lnTo>
                <a:lnTo>
                  <a:pt x="565380" y="2970439"/>
                </a:lnTo>
                <a:lnTo>
                  <a:pt x="567643" y="2970439"/>
                </a:lnTo>
                <a:lnTo>
                  <a:pt x="570001" y="2957739"/>
                </a:lnTo>
                <a:lnTo>
                  <a:pt x="572463" y="2945039"/>
                </a:lnTo>
                <a:lnTo>
                  <a:pt x="586809" y="2945039"/>
                </a:lnTo>
                <a:lnTo>
                  <a:pt x="586323" y="2957739"/>
                </a:lnTo>
                <a:lnTo>
                  <a:pt x="584256" y="2957739"/>
                </a:lnTo>
                <a:lnTo>
                  <a:pt x="581969" y="2970439"/>
                </a:lnTo>
                <a:lnTo>
                  <a:pt x="579230" y="2983139"/>
                </a:lnTo>
                <a:close/>
              </a:path>
              <a:path w="3640454" h="4913630">
                <a:moveTo>
                  <a:pt x="702232" y="2983139"/>
                </a:moveTo>
                <a:lnTo>
                  <a:pt x="688241" y="2983139"/>
                </a:lnTo>
                <a:lnTo>
                  <a:pt x="691536" y="2970439"/>
                </a:lnTo>
                <a:lnTo>
                  <a:pt x="695997" y="2970439"/>
                </a:lnTo>
                <a:lnTo>
                  <a:pt x="701442" y="2957739"/>
                </a:lnTo>
                <a:lnTo>
                  <a:pt x="707689" y="2945039"/>
                </a:lnTo>
                <a:lnTo>
                  <a:pt x="716943" y="2945039"/>
                </a:lnTo>
                <a:lnTo>
                  <a:pt x="717273" y="2957739"/>
                </a:lnTo>
                <a:lnTo>
                  <a:pt x="714897" y="2957739"/>
                </a:lnTo>
                <a:lnTo>
                  <a:pt x="709026" y="2970439"/>
                </a:lnTo>
                <a:lnTo>
                  <a:pt x="702232" y="2983139"/>
                </a:lnTo>
                <a:close/>
              </a:path>
              <a:path w="3640454" h="4913630">
                <a:moveTo>
                  <a:pt x="771977" y="2957739"/>
                </a:moveTo>
                <a:lnTo>
                  <a:pt x="723910" y="2957739"/>
                </a:lnTo>
                <a:lnTo>
                  <a:pt x="727219" y="2945039"/>
                </a:lnTo>
                <a:lnTo>
                  <a:pt x="775316" y="2945039"/>
                </a:lnTo>
                <a:lnTo>
                  <a:pt x="771977" y="2957739"/>
                </a:lnTo>
                <a:close/>
              </a:path>
              <a:path w="3640454" h="4913630">
                <a:moveTo>
                  <a:pt x="856577" y="2957739"/>
                </a:moveTo>
                <a:lnTo>
                  <a:pt x="848748" y="2957739"/>
                </a:lnTo>
                <a:lnTo>
                  <a:pt x="850893" y="2945039"/>
                </a:lnTo>
                <a:lnTo>
                  <a:pt x="855312" y="2945039"/>
                </a:lnTo>
                <a:lnTo>
                  <a:pt x="856577" y="2957739"/>
                </a:lnTo>
                <a:close/>
              </a:path>
              <a:path w="3640454" h="4913630">
                <a:moveTo>
                  <a:pt x="1542465" y="2995839"/>
                </a:moveTo>
                <a:lnTo>
                  <a:pt x="1540101" y="2983139"/>
                </a:lnTo>
                <a:lnTo>
                  <a:pt x="1538149" y="2970439"/>
                </a:lnTo>
                <a:lnTo>
                  <a:pt x="1536766" y="2970439"/>
                </a:lnTo>
                <a:lnTo>
                  <a:pt x="1535843" y="2957739"/>
                </a:lnTo>
                <a:lnTo>
                  <a:pt x="1535589" y="2945039"/>
                </a:lnTo>
                <a:lnTo>
                  <a:pt x="1544386" y="2945039"/>
                </a:lnTo>
                <a:lnTo>
                  <a:pt x="1545106" y="2957739"/>
                </a:lnTo>
                <a:lnTo>
                  <a:pt x="1545732" y="2957739"/>
                </a:lnTo>
                <a:lnTo>
                  <a:pt x="1546659" y="2970439"/>
                </a:lnTo>
                <a:lnTo>
                  <a:pt x="1548280" y="2983139"/>
                </a:lnTo>
                <a:lnTo>
                  <a:pt x="1545051" y="2983139"/>
                </a:lnTo>
                <a:lnTo>
                  <a:pt x="1542465" y="2995839"/>
                </a:lnTo>
                <a:close/>
              </a:path>
              <a:path w="3640454" h="4913630">
                <a:moveTo>
                  <a:pt x="123523" y="2970439"/>
                </a:moveTo>
                <a:lnTo>
                  <a:pt x="111156" y="2970439"/>
                </a:lnTo>
                <a:lnTo>
                  <a:pt x="109910" y="2957739"/>
                </a:lnTo>
                <a:lnTo>
                  <a:pt x="128001" y="2957739"/>
                </a:lnTo>
                <a:lnTo>
                  <a:pt x="123523" y="2970439"/>
                </a:lnTo>
                <a:close/>
              </a:path>
              <a:path w="3640454" h="4913630">
                <a:moveTo>
                  <a:pt x="635064" y="2970439"/>
                </a:moveTo>
                <a:lnTo>
                  <a:pt x="624799" y="2970439"/>
                </a:lnTo>
                <a:lnTo>
                  <a:pt x="626209" y="2957739"/>
                </a:lnTo>
                <a:lnTo>
                  <a:pt x="629224" y="2957739"/>
                </a:lnTo>
                <a:lnTo>
                  <a:pt x="635064" y="2970439"/>
                </a:lnTo>
                <a:close/>
              </a:path>
              <a:path w="3640454" h="4913630">
                <a:moveTo>
                  <a:pt x="678940" y="2970439"/>
                </a:moveTo>
                <a:lnTo>
                  <a:pt x="669384" y="2970439"/>
                </a:lnTo>
                <a:lnTo>
                  <a:pt x="671305" y="2957739"/>
                </a:lnTo>
                <a:lnTo>
                  <a:pt x="677049" y="2957739"/>
                </a:lnTo>
                <a:lnTo>
                  <a:pt x="678940" y="2970439"/>
                </a:lnTo>
                <a:close/>
              </a:path>
              <a:path w="3640454" h="4913630">
                <a:moveTo>
                  <a:pt x="754597" y="2970439"/>
                </a:moveTo>
                <a:lnTo>
                  <a:pt x="724882" y="2970439"/>
                </a:lnTo>
                <a:lnTo>
                  <a:pt x="720612" y="2957739"/>
                </a:lnTo>
                <a:lnTo>
                  <a:pt x="756957" y="2957739"/>
                </a:lnTo>
                <a:lnTo>
                  <a:pt x="754597" y="2970439"/>
                </a:lnTo>
                <a:close/>
              </a:path>
              <a:path w="3640454" h="4913630">
                <a:moveTo>
                  <a:pt x="838180" y="2995839"/>
                </a:moveTo>
                <a:lnTo>
                  <a:pt x="831533" y="2995839"/>
                </a:lnTo>
                <a:lnTo>
                  <a:pt x="834448" y="2983139"/>
                </a:lnTo>
                <a:lnTo>
                  <a:pt x="838334" y="2970439"/>
                </a:lnTo>
                <a:lnTo>
                  <a:pt x="843123" y="2957739"/>
                </a:lnTo>
                <a:lnTo>
                  <a:pt x="854813" y="2957739"/>
                </a:lnTo>
                <a:lnTo>
                  <a:pt x="849356" y="2970439"/>
                </a:lnTo>
                <a:lnTo>
                  <a:pt x="842910" y="2983139"/>
                </a:lnTo>
                <a:lnTo>
                  <a:pt x="838180" y="2995839"/>
                </a:lnTo>
                <a:close/>
              </a:path>
              <a:path w="3640454" h="4913630">
                <a:moveTo>
                  <a:pt x="878690" y="3008539"/>
                </a:moveTo>
                <a:lnTo>
                  <a:pt x="870030" y="3008539"/>
                </a:lnTo>
                <a:lnTo>
                  <a:pt x="870602" y="2995839"/>
                </a:lnTo>
                <a:lnTo>
                  <a:pt x="873071" y="2995839"/>
                </a:lnTo>
                <a:lnTo>
                  <a:pt x="876478" y="2983139"/>
                </a:lnTo>
                <a:lnTo>
                  <a:pt x="880528" y="2970439"/>
                </a:lnTo>
                <a:lnTo>
                  <a:pt x="884930" y="2957739"/>
                </a:lnTo>
                <a:lnTo>
                  <a:pt x="893957" y="2957739"/>
                </a:lnTo>
                <a:lnTo>
                  <a:pt x="892562" y="2970439"/>
                </a:lnTo>
                <a:lnTo>
                  <a:pt x="888030" y="2983139"/>
                </a:lnTo>
                <a:lnTo>
                  <a:pt x="882644" y="2995839"/>
                </a:lnTo>
                <a:lnTo>
                  <a:pt x="878690" y="3008539"/>
                </a:lnTo>
                <a:close/>
              </a:path>
              <a:path w="3640454" h="4913630">
                <a:moveTo>
                  <a:pt x="1126716" y="2970439"/>
                </a:moveTo>
                <a:lnTo>
                  <a:pt x="1117433" y="2970439"/>
                </a:lnTo>
                <a:lnTo>
                  <a:pt x="1119195" y="2957739"/>
                </a:lnTo>
                <a:lnTo>
                  <a:pt x="1126471" y="2957739"/>
                </a:lnTo>
                <a:lnTo>
                  <a:pt x="1126716" y="2970439"/>
                </a:lnTo>
                <a:close/>
              </a:path>
              <a:path w="3640454" h="4913630">
                <a:moveTo>
                  <a:pt x="1280350" y="2970439"/>
                </a:moveTo>
                <a:lnTo>
                  <a:pt x="1270496" y="2970439"/>
                </a:lnTo>
                <a:lnTo>
                  <a:pt x="1271571" y="2957739"/>
                </a:lnTo>
                <a:lnTo>
                  <a:pt x="1280436" y="2957739"/>
                </a:lnTo>
                <a:lnTo>
                  <a:pt x="1280350" y="2970439"/>
                </a:lnTo>
                <a:close/>
              </a:path>
              <a:path w="3640454" h="4913630">
                <a:moveTo>
                  <a:pt x="2306966" y="3008539"/>
                </a:moveTo>
                <a:lnTo>
                  <a:pt x="2302200" y="2995839"/>
                </a:lnTo>
                <a:lnTo>
                  <a:pt x="2299361" y="2983139"/>
                </a:lnTo>
                <a:lnTo>
                  <a:pt x="2298261" y="2970439"/>
                </a:lnTo>
                <a:lnTo>
                  <a:pt x="2298712" y="2957739"/>
                </a:lnTo>
                <a:lnTo>
                  <a:pt x="2303263" y="2970439"/>
                </a:lnTo>
                <a:lnTo>
                  <a:pt x="2305954" y="2983139"/>
                </a:lnTo>
                <a:lnTo>
                  <a:pt x="2307087" y="2995839"/>
                </a:lnTo>
                <a:lnTo>
                  <a:pt x="2306966" y="3008539"/>
                </a:lnTo>
                <a:close/>
              </a:path>
              <a:path w="3640454" h="4913630">
                <a:moveTo>
                  <a:pt x="2808942" y="3008539"/>
                </a:moveTo>
                <a:lnTo>
                  <a:pt x="2803874" y="3008539"/>
                </a:lnTo>
                <a:lnTo>
                  <a:pt x="2799165" y="2995839"/>
                </a:lnTo>
                <a:lnTo>
                  <a:pt x="2795234" y="2983139"/>
                </a:lnTo>
                <a:lnTo>
                  <a:pt x="2792061" y="2970439"/>
                </a:lnTo>
                <a:lnTo>
                  <a:pt x="2790146" y="2957739"/>
                </a:lnTo>
                <a:lnTo>
                  <a:pt x="2794129" y="2957739"/>
                </a:lnTo>
                <a:lnTo>
                  <a:pt x="2805276" y="2995839"/>
                </a:lnTo>
                <a:lnTo>
                  <a:pt x="2808942" y="3008539"/>
                </a:lnTo>
                <a:close/>
              </a:path>
              <a:path w="3640454" h="4913630">
                <a:moveTo>
                  <a:pt x="2917973" y="3008539"/>
                </a:moveTo>
                <a:lnTo>
                  <a:pt x="2909318" y="2995839"/>
                </a:lnTo>
                <a:lnTo>
                  <a:pt x="2902078" y="2983139"/>
                </a:lnTo>
                <a:lnTo>
                  <a:pt x="2896068" y="2970439"/>
                </a:lnTo>
                <a:lnTo>
                  <a:pt x="2891101" y="2957739"/>
                </a:lnTo>
                <a:lnTo>
                  <a:pt x="2899755" y="2970439"/>
                </a:lnTo>
                <a:lnTo>
                  <a:pt x="2906480" y="2983139"/>
                </a:lnTo>
                <a:lnTo>
                  <a:pt x="2917973" y="3008539"/>
                </a:lnTo>
                <a:close/>
              </a:path>
              <a:path w="3640454" h="4913630">
                <a:moveTo>
                  <a:pt x="633381" y="2983139"/>
                </a:moveTo>
                <a:lnTo>
                  <a:pt x="617172" y="2983139"/>
                </a:lnTo>
                <a:lnTo>
                  <a:pt x="620830" y="2970439"/>
                </a:lnTo>
                <a:lnTo>
                  <a:pt x="636416" y="2970439"/>
                </a:lnTo>
                <a:lnTo>
                  <a:pt x="633381" y="2983139"/>
                </a:lnTo>
                <a:close/>
              </a:path>
              <a:path w="3640454" h="4913630">
                <a:moveTo>
                  <a:pt x="676813" y="2983139"/>
                </a:moveTo>
                <a:lnTo>
                  <a:pt x="659571" y="2983139"/>
                </a:lnTo>
                <a:lnTo>
                  <a:pt x="664163" y="2970439"/>
                </a:lnTo>
                <a:lnTo>
                  <a:pt x="680237" y="2970439"/>
                </a:lnTo>
                <a:lnTo>
                  <a:pt x="676813" y="2983139"/>
                </a:lnTo>
                <a:close/>
              </a:path>
              <a:path w="3640454" h="4913630">
                <a:moveTo>
                  <a:pt x="739906" y="2995839"/>
                </a:moveTo>
                <a:lnTo>
                  <a:pt x="711703" y="2995839"/>
                </a:lnTo>
                <a:lnTo>
                  <a:pt x="718175" y="2983139"/>
                </a:lnTo>
                <a:lnTo>
                  <a:pt x="722008" y="2970439"/>
                </a:lnTo>
                <a:lnTo>
                  <a:pt x="749409" y="2970439"/>
                </a:lnTo>
                <a:lnTo>
                  <a:pt x="744538" y="2983139"/>
                </a:lnTo>
                <a:lnTo>
                  <a:pt x="738278" y="2983139"/>
                </a:lnTo>
                <a:lnTo>
                  <a:pt x="739906" y="2995839"/>
                </a:lnTo>
                <a:close/>
              </a:path>
              <a:path w="3640454" h="4913630">
                <a:moveTo>
                  <a:pt x="777168" y="2995839"/>
                </a:moveTo>
                <a:lnTo>
                  <a:pt x="748013" y="2995839"/>
                </a:lnTo>
                <a:lnTo>
                  <a:pt x="748354" y="2983139"/>
                </a:lnTo>
                <a:lnTo>
                  <a:pt x="757482" y="2970439"/>
                </a:lnTo>
                <a:lnTo>
                  <a:pt x="761299" y="2970439"/>
                </a:lnTo>
                <a:lnTo>
                  <a:pt x="764234" y="2983139"/>
                </a:lnTo>
                <a:lnTo>
                  <a:pt x="782297" y="2983139"/>
                </a:lnTo>
                <a:lnTo>
                  <a:pt x="777168" y="2995839"/>
                </a:lnTo>
                <a:close/>
              </a:path>
              <a:path w="3640454" h="4913630">
                <a:moveTo>
                  <a:pt x="781773" y="2983139"/>
                </a:moveTo>
                <a:lnTo>
                  <a:pt x="770277" y="2983139"/>
                </a:lnTo>
                <a:lnTo>
                  <a:pt x="772670" y="2970439"/>
                </a:lnTo>
                <a:lnTo>
                  <a:pt x="775843" y="2970439"/>
                </a:lnTo>
                <a:lnTo>
                  <a:pt x="781773" y="2983139"/>
                </a:lnTo>
                <a:close/>
              </a:path>
              <a:path w="3640454" h="4913630">
                <a:moveTo>
                  <a:pt x="938113" y="2983139"/>
                </a:moveTo>
                <a:lnTo>
                  <a:pt x="928000" y="2983139"/>
                </a:lnTo>
                <a:lnTo>
                  <a:pt x="929145" y="2970439"/>
                </a:lnTo>
                <a:lnTo>
                  <a:pt x="937208" y="2970439"/>
                </a:lnTo>
                <a:lnTo>
                  <a:pt x="938113" y="2983139"/>
                </a:lnTo>
                <a:close/>
              </a:path>
              <a:path w="3640454" h="4913630">
                <a:moveTo>
                  <a:pt x="1121447" y="3008539"/>
                </a:moveTo>
                <a:lnTo>
                  <a:pt x="1113296" y="3008539"/>
                </a:lnTo>
                <a:lnTo>
                  <a:pt x="1114085" y="2995839"/>
                </a:lnTo>
                <a:lnTo>
                  <a:pt x="1114569" y="2983139"/>
                </a:lnTo>
                <a:lnTo>
                  <a:pt x="1115451" y="2970439"/>
                </a:lnTo>
                <a:lnTo>
                  <a:pt x="1125515" y="2970439"/>
                </a:lnTo>
                <a:lnTo>
                  <a:pt x="1125209" y="2983139"/>
                </a:lnTo>
                <a:lnTo>
                  <a:pt x="1124344" y="2995839"/>
                </a:lnTo>
                <a:lnTo>
                  <a:pt x="1123152" y="2995839"/>
                </a:lnTo>
                <a:lnTo>
                  <a:pt x="1121447" y="3008539"/>
                </a:lnTo>
                <a:close/>
              </a:path>
              <a:path w="3640454" h="4913630">
                <a:moveTo>
                  <a:pt x="1280212" y="2995839"/>
                </a:moveTo>
                <a:lnTo>
                  <a:pt x="1271466" y="2995839"/>
                </a:lnTo>
                <a:lnTo>
                  <a:pt x="1270496" y="2983139"/>
                </a:lnTo>
                <a:lnTo>
                  <a:pt x="1270155" y="2970439"/>
                </a:lnTo>
                <a:lnTo>
                  <a:pt x="1280310" y="2970439"/>
                </a:lnTo>
                <a:lnTo>
                  <a:pt x="1280402" y="2983139"/>
                </a:lnTo>
                <a:lnTo>
                  <a:pt x="1280212" y="2995839"/>
                </a:lnTo>
                <a:close/>
              </a:path>
              <a:path w="3640454" h="4913630">
                <a:moveTo>
                  <a:pt x="1455870" y="2995839"/>
                </a:moveTo>
                <a:lnTo>
                  <a:pt x="1446896" y="2995839"/>
                </a:lnTo>
                <a:lnTo>
                  <a:pt x="1446054" y="2983139"/>
                </a:lnTo>
                <a:lnTo>
                  <a:pt x="1445021" y="2970439"/>
                </a:lnTo>
                <a:lnTo>
                  <a:pt x="1454555" y="2970439"/>
                </a:lnTo>
                <a:lnTo>
                  <a:pt x="1455405" y="2983139"/>
                </a:lnTo>
                <a:lnTo>
                  <a:pt x="1455870" y="2995839"/>
                </a:lnTo>
                <a:close/>
              </a:path>
              <a:path w="3640454" h="4913630">
                <a:moveTo>
                  <a:pt x="2218060" y="3021239"/>
                </a:moveTo>
                <a:lnTo>
                  <a:pt x="2210404" y="3021239"/>
                </a:lnTo>
                <a:lnTo>
                  <a:pt x="2208476" y="3008539"/>
                </a:lnTo>
                <a:lnTo>
                  <a:pt x="2206640" y="2995839"/>
                </a:lnTo>
                <a:lnTo>
                  <a:pt x="2204862" y="2995839"/>
                </a:lnTo>
                <a:lnTo>
                  <a:pt x="2202508" y="2983139"/>
                </a:lnTo>
                <a:lnTo>
                  <a:pt x="2201548" y="2970439"/>
                </a:lnTo>
                <a:lnTo>
                  <a:pt x="2208429" y="2970439"/>
                </a:lnTo>
                <a:lnTo>
                  <a:pt x="2211743" y="2983139"/>
                </a:lnTo>
                <a:lnTo>
                  <a:pt x="2214020" y="2995839"/>
                </a:lnTo>
                <a:lnTo>
                  <a:pt x="2215908" y="3008539"/>
                </a:lnTo>
                <a:lnTo>
                  <a:pt x="2218060" y="3021239"/>
                </a:lnTo>
                <a:close/>
              </a:path>
              <a:path w="3640454" h="4913630">
                <a:moveTo>
                  <a:pt x="325783" y="3008539"/>
                </a:moveTo>
                <a:lnTo>
                  <a:pt x="311073" y="3008539"/>
                </a:lnTo>
                <a:lnTo>
                  <a:pt x="313635" y="2995839"/>
                </a:lnTo>
                <a:lnTo>
                  <a:pt x="316952" y="2983139"/>
                </a:lnTo>
                <a:lnTo>
                  <a:pt x="333085" y="2983139"/>
                </a:lnTo>
                <a:lnTo>
                  <a:pt x="331326" y="2995839"/>
                </a:lnTo>
                <a:lnTo>
                  <a:pt x="328865" y="2995839"/>
                </a:lnTo>
                <a:lnTo>
                  <a:pt x="325783" y="3008539"/>
                </a:lnTo>
                <a:close/>
              </a:path>
              <a:path w="3640454" h="4913630">
                <a:moveTo>
                  <a:pt x="498794" y="3021239"/>
                </a:moveTo>
                <a:lnTo>
                  <a:pt x="483369" y="3021239"/>
                </a:lnTo>
                <a:lnTo>
                  <a:pt x="485658" y="3008539"/>
                </a:lnTo>
                <a:lnTo>
                  <a:pt x="488099" y="2995839"/>
                </a:lnTo>
                <a:lnTo>
                  <a:pt x="490663" y="2995839"/>
                </a:lnTo>
                <a:lnTo>
                  <a:pt x="493320" y="2983139"/>
                </a:lnTo>
                <a:lnTo>
                  <a:pt x="506102" y="2983139"/>
                </a:lnTo>
                <a:lnTo>
                  <a:pt x="505704" y="2995839"/>
                </a:lnTo>
                <a:lnTo>
                  <a:pt x="502845" y="3008539"/>
                </a:lnTo>
                <a:lnTo>
                  <a:pt x="498794" y="3021239"/>
                </a:lnTo>
                <a:close/>
              </a:path>
              <a:path w="3640454" h="4913630">
                <a:moveTo>
                  <a:pt x="626818" y="2995839"/>
                </a:moveTo>
                <a:lnTo>
                  <a:pt x="611381" y="2995839"/>
                </a:lnTo>
                <a:lnTo>
                  <a:pt x="613974" y="2983139"/>
                </a:lnTo>
                <a:lnTo>
                  <a:pt x="630378" y="2983139"/>
                </a:lnTo>
                <a:lnTo>
                  <a:pt x="626818" y="2995839"/>
                </a:lnTo>
                <a:close/>
              </a:path>
              <a:path w="3640454" h="4913630">
                <a:moveTo>
                  <a:pt x="667442" y="2995839"/>
                </a:moveTo>
                <a:lnTo>
                  <a:pt x="651876" y="2995839"/>
                </a:lnTo>
                <a:lnTo>
                  <a:pt x="655509" y="2983139"/>
                </a:lnTo>
                <a:lnTo>
                  <a:pt x="672482" y="2983139"/>
                </a:lnTo>
                <a:lnTo>
                  <a:pt x="667442" y="2995839"/>
                </a:lnTo>
                <a:close/>
              </a:path>
              <a:path w="3640454" h="4913630">
                <a:moveTo>
                  <a:pt x="789675" y="3021239"/>
                </a:moveTo>
                <a:lnTo>
                  <a:pt x="781305" y="3021239"/>
                </a:lnTo>
                <a:lnTo>
                  <a:pt x="784296" y="3008539"/>
                </a:lnTo>
                <a:lnTo>
                  <a:pt x="788256" y="2995839"/>
                </a:lnTo>
                <a:lnTo>
                  <a:pt x="792965" y="2995839"/>
                </a:lnTo>
                <a:lnTo>
                  <a:pt x="798206" y="2983139"/>
                </a:lnTo>
                <a:lnTo>
                  <a:pt x="806874" y="2983139"/>
                </a:lnTo>
                <a:lnTo>
                  <a:pt x="803582" y="2995839"/>
                </a:lnTo>
                <a:lnTo>
                  <a:pt x="799701" y="3008539"/>
                </a:lnTo>
                <a:lnTo>
                  <a:pt x="795106" y="3008539"/>
                </a:lnTo>
                <a:lnTo>
                  <a:pt x="789675" y="3021239"/>
                </a:lnTo>
                <a:close/>
              </a:path>
              <a:path w="3640454" h="4913630">
                <a:moveTo>
                  <a:pt x="925344" y="3021239"/>
                </a:moveTo>
                <a:lnTo>
                  <a:pt x="915940" y="3021239"/>
                </a:lnTo>
                <a:lnTo>
                  <a:pt x="919174" y="3008539"/>
                </a:lnTo>
                <a:lnTo>
                  <a:pt x="921656" y="2995839"/>
                </a:lnTo>
                <a:lnTo>
                  <a:pt x="924511" y="2983139"/>
                </a:lnTo>
                <a:lnTo>
                  <a:pt x="937635" y="2983139"/>
                </a:lnTo>
                <a:lnTo>
                  <a:pt x="932145" y="2995839"/>
                </a:lnTo>
                <a:lnTo>
                  <a:pt x="929187" y="3008539"/>
                </a:lnTo>
                <a:lnTo>
                  <a:pt x="925344" y="3021239"/>
                </a:lnTo>
                <a:close/>
              </a:path>
              <a:path w="3640454" h="4913630">
                <a:moveTo>
                  <a:pt x="2028177" y="3033939"/>
                </a:moveTo>
                <a:lnTo>
                  <a:pt x="2022672" y="3021239"/>
                </a:lnTo>
                <a:lnTo>
                  <a:pt x="2019279" y="3008539"/>
                </a:lnTo>
                <a:lnTo>
                  <a:pt x="2017948" y="2995839"/>
                </a:lnTo>
                <a:lnTo>
                  <a:pt x="2018633" y="2983139"/>
                </a:lnTo>
                <a:lnTo>
                  <a:pt x="2023294" y="2995839"/>
                </a:lnTo>
                <a:lnTo>
                  <a:pt x="2026467" y="3008539"/>
                </a:lnTo>
                <a:lnTo>
                  <a:pt x="2028110" y="3021239"/>
                </a:lnTo>
                <a:lnTo>
                  <a:pt x="2028177" y="3033939"/>
                </a:lnTo>
                <a:close/>
              </a:path>
              <a:path w="3640454" h="4913630">
                <a:moveTo>
                  <a:pt x="2124588" y="3033939"/>
                </a:moveTo>
                <a:lnTo>
                  <a:pt x="2117385" y="3033939"/>
                </a:lnTo>
                <a:lnTo>
                  <a:pt x="2114881" y="3021239"/>
                </a:lnTo>
                <a:lnTo>
                  <a:pt x="2112669" y="3008539"/>
                </a:lnTo>
                <a:lnTo>
                  <a:pt x="2111469" y="2995839"/>
                </a:lnTo>
                <a:lnTo>
                  <a:pt x="2112099" y="2983139"/>
                </a:lnTo>
                <a:lnTo>
                  <a:pt x="2117133" y="2995839"/>
                </a:lnTo>
                <a:lnTo>
                  <a:pt x="2120197" y="3008539"/>
                </a:lnTo>
                <a:lnTo>
                  <a:pt x="2122334" y="3021239"/>
                </a:lnTo>
                <a:lnTo>
                  <a:pt x="2124588" y="3033939"/>
                </a:lnTo>
                <a:close/>
              </a:path>
              <a:path w="3640454" h="4913630">
                <a:moveTo>
                  <a:pt x="103698" y="3008539"/>
                </a:moveTo>
                <a:lnTo>
                  <a:pt x="87463" y="3008539"/>
                </a:lnTo>
                <a:lnTo>
                  <a:pt x="92084" y="2995839"/>
                </a:lnTo>
                <a:lnTo>
                  <a:pt x="103606" y="2995839"/>
                </a:lnTo>
                <a:lnTo>
                  <a:pt x="103698" y="3008539"/>
                </a:lnTo>
                <a:close/>
              </a:path>
              <a:path w="3640454" h="4913630">
                <a:moveTo>
                  <a:pt x="420039" y="3008539"/>
                </a:moveTo>
                <a:lnTo>
                  <a:pt x="404107" y="3008539"/>
                </a:lnTo>
                <a:lnTo>
                  <a:pt x="406829" y="2995839"/>
                </a:lnTo>
                <a:lnTo>
                  <a:pt x="420320" y="2995839"/>
                </a:lnTo>
                <a:lnTo>
                  <a:pt x="420039" y="3008539"/>
                </a:lnTo>
                <a:close/>
              </a:path>
              <a:path w="3640454" h="4913630">
                <a:moveTo>
                  <a:pt x="620193" y="3008539"/>
                </a:moveTo>
                <a:lnTo>
                  <a:pt x="617081" y="3008539"/>
                </a:lnTo>
                <a:lnTo>
                  <a:pt x="611472" y="2995839"/>
                </a:lnTo>
                <a:lnTo>
                  <a:pt x="622111" y="2995839"/>
                </a:lnTo>
                <a:lnTo>
                  <a:pt x="620193" y="3008539"/>
                </a:lnTo>
                <a:close/>
              </a:path>
              <a:path w="3640454" h="4913630">
                <a:moveTo>
                  <a:pt x="661299" y="3008539"/>
                </a:moveTo>
                <a:lnTo>
                  <a:pt x="654343" y="3008539"/>
                </a:lnTo>
                <a:lnTo>
                  <a:pt x="649879" y="2995839"/>
                </a:lnTo>
                <a:lnTo>
                  <a:pt x="661890" y="2995839"/>
                </a:lnTo>
                <a:lnTo>
                  <a:pt x="661299" y="3008539"/>
                </a:lnTo>
                <a:close/>
              </a:path>
              <a:path w="3640454" h="4913630">
                <a:moveTo>
                  <a:pt x="769117" y="3008539"/>
                </a:moveTo>
                <a:lnTo>
                  <a:pt x="690609" y="3008539"/>
                </a:lnTo>
                <a:lnTo>
                  <a:pt x="695363" y="2995839"/>
                </a:lnTo>
                <a:lnTo>
                  <a:pt x="773244" y="2995839"/>
                </a:lnTo>
                <a:lnTo>
                  <a:pt x="769117" y="3008539"/>
                </a:lnTo>
                <a:close/>
              </a:path>
              <a:path w="3640454" h="4913630">
                <a:moveTo>
                  <a:pt x="982688" y="3033939"/>
                </a:moveTo>
                <a:lnTo>
                  <a:pt x="970879" y="3033939"/>
                </a:lnTo>
                <a:lnTo>
                  <a:pt x="972742" y="3021239"/>
                </a:lnTo>
                <a:lnTo>
                  <a:pt x="974726" y="3021239"/>
                </a:lnTo>
                <a:lnTo>
                  <a:pt x="976815" y="3008539"/>
                </a:lnTo>
                <a:lnTo>
                  <a:pt x="979467" y="2995839"/>
                </a:lnTo>
                <a:lnTo>
                  <a:pt x="988263" y="2995839"/>
                </a:lnTo>
                <a:lnTo>
                  <a:pt x="988011" y="3008539"/>
                </a:lnTo>
                <a:lnTo>
                  <a:pt x="982688" y="3033939"/>
                </a:lnTo>
                <a:close/>
              </a:path>
              <a:path w="3640454" h="4913630">
                <a:moveTo>
                  <a:pt x="1197552" y="3046639"/>
                </a:moveTo>
                <a:lnTo>
                  <a:pt x="1189490" y="3046639"/>
                </a:lnTo>
                <a:lnTo>
                  <a:pt x="1187920" y="3033939"/>
                </a:lnTo>
                <a:lnTo>
                  <a:pt x="1187451" y="3021239"/>
                </a:lnTo>
                <a:lnTo>
                  <a:pt x="1188283" y="3008539"/>
                </a:lnTo>
                <a:lnTo>
                  <a:pt x="1190613" y="2995839"/>
                </a:lnTo>
                <a:lnTo>
                  <a:pt x="1199783" y="2995839"/>
                </a:lnTo>
                <a:lnTo>
                  <a:pt x="1198555" y="3008539"/>
                </a:lnTo>
                <a:lnTo>
                  <a:pt x="1197616" y="3021239"/>
                </a:lnTo>
                <a:lnTo>
                  <a:pt x="1197761" y="3033939"/>
                </a:lnTo>
                <a:lnTo>
                  <a:pt x="1197552" y="3046639"/>
                </a:lnTo>
                <a:close/>
              </a:path>
              <a:path w="3640454" h="4913630">
                <a:moveTo>
                  <a:pt x="1370687" y="3046639"/>
                </a:moveTo>
                <a:lnTo>
                  <a:pt x="1363576" y="3046639"/>
                </a:lnTo>
                <a:lnTo>
                  <a:pt x="1361161" y="3033939"/>
                </a:lnTo>
                <a:lnTo>
                  <a:pt x="1359664" y="3021239"/>
                </a:lnTo>
                <a:lnTo>
                  <a:pt x="1359679" y="3008539"/>
                </a:lnTo>
                <a:lnTo>
                  <a:pt x="1361801" y="2995839"/>
                </a:lnTo>
                <a:lnTo>
                  <a:pt x="1366723" y="3008539"/>
                </a:lnTo>
                <a:lnTo>
                  <a:pt x="1368955" y="3021239"/>
                </a:lnTo>
                <a:lnTo>
                  <a:pt x="1370687" y="3046639"/>
                </a:lnTo>
                <a:close/>
              </a:path>
              <a:path w="3640454" h="4913630">
                <a:moveTo>
                  <a:pt x="1454798" y="3021239"/>
                </a:moveTo>
                <a:lnTo>
                  <a:pt x="1450098" y="3021239"/>
                </a:lnTo>
                <a:lnTo>
                  <a:pt x="1449157" y="3008539"/>
                </a:lnTo>
                <a:lnTo>
                  <a:pt x="1447802" y="2995839"/>
                </a:lnTo>
                <a:lnTo>
                  <a:pt x="1456647" y="2995839"/>
                </a:lnTo>
                <a:lnTo>
                  <a:pt x="1458431" y="3008539"/>
                </a:lnTo>
                <a:lnTo>
                  <a:pt x="1458046" y="3008539"/>
                </a:lnTo>
                <a:lnTo>
                  <a:pt x="1454798" y="3021239"/>
                </a:lnTo>
                <a:close/>
              </a:path>
              <a:path w="3640454" h="4913630">
                <a:moveTo>
                  <a:pt x="1750573" y="3046639"/>
                </a:moveTo>
                <a:lnTo>
                  <a:pt x="1742386" y="3046639"/>
                </a:lnTo>
                <a:lnTo>
                  <a:pt x="1739142" y="3033939"/>
                </a:lnTo>
                <a:lnTo>
                  <a:pt x="1736086" y="3021239"/>
                </a:lnTo>
                <a:lnTo>
                  <a:pt x="1734197" y="3008539"/>
                </a:lnTo>
                <a:lnTo>
                  <a:pt x="1734455" y="2995839"/>
                </a:lnTo>
                <a:lnTo>
                  <a:pt x="1741988" y="3008539"/>
                </a:lnTo>
                <a:lnTo>
                  <a:pt x="1741234" y="3008539"/>
                </a:lnTo>
                <a:lnTo>
                  <a:pt x="1744162" y="3021239"/>
                </a:lnTo>
                <a:lnTo>
                  <a:pt x="1746135" y="3033939"/>
                </a:lnTo>
                <a:lnTo>
                  <a:pt x="1750573" y="3046639"/>
                </a:lnTo>
                <a:close/>
              </a:path>
              <a:path w="3640454" h="4913630">
                <a:moveTo>
                  <a:pt x="1843449" y="3046639"/>
                </a:moveTo>
                <a:lnTo>
                  <a:pt x="1836138" y="3046639"/>
                </a:lnTo>
                <a:lnTo>
                  <a:pt x="1832813" y="3033939"/>
                </a:lnTo>
                <a:lnTo>
                  <a:pt x="1830056" y="3021239"/>
                </a:lnTo>
                <a:lnTo>
                  <a:pt x="1828752" y="3008539"/>
                </a:lnTo>
                <a:lnTo>
                  <a:pt x="1829928" y="2995839"/>
                </a:lnTo>
                <a:lnTo>
                  <a:pt x="1835057" y="3008539"/>
                </a:lnTo>
                <a:lnTo>
                  <a:pt x="1838591" y="3021239"/>
                </a:lnTo>
                <a:lnTo>
                  <a:pt x="1841140" y="3033939"/>
                </a:lnTo>
                <a:lnTo>
                  <a:pt x="1843449" y="3046639"/>
                </a:lnTo>
                <a:close/>
              </a:path>
              <a:path w="3640454" h="4913630">
                <a:moveTo>
                  <a:pt x="1935777" y="3033939"/>
                </a:moveTo>
                <a:lnTo>
                  <a:pt x="1928178" y="3033939"/>
                </a:lnTo>
                <a:lnTo>
                  <a:pt x="1926206" y="3021239"/>
                </a:lnTo>
                <a:lnTo>
                  <a:pt x="1924356" y="3008539"/>
                </a:lnTo>
                <a:lnTo>
                  <a:pt x="1922582" y="3008539"/>
                </a:lnTo>
                <a:lnTo>
                  <a:pt x="1920281" y="2995839"/>
                </a:lnTo>
                <a:lnTo>
                  <a:pt x="1928758" y="2995839"/>
                </a:lnTo>
                <a:lnTo>
                  <a:pt x="1930942" y="3008539"/>
                </a:lnTo>
                <a:lnTo>
                  <a:pt x="1933588" y="3021239"/>
                </a:lnTo>
                <a:lnTo>
                  <a:pt x="1935777" y="3033939"/>
                </a:lnTo>
                <a:close/>
              </a:path>
              <a:path w="3640454" h="4913630">
                <a:moveTo>
                  <a:pt x="2743104" y="3046639"/>
                </a:moveTo>
                <a:lnTo>
                  <a:pt x="2737269" y="3033939"/>
                </a:lnTo>
                <a:lnTo>
                  <a:pt x="2732753" y="3021239"/>
                </a:lnTo>
                <a:lnTo>
                  <a:pt x="2729017" y="3008539"/>
                </a:lnTo>
                <a:lnTo>
                  <a:pt x="2725520" y="2995839"/>
                </a:lnTo>
                <a:lnTo>
                  <a:pt x="2732055" y="2995839"/>
                </a:lnTo>
                <a:lnTo>
                  <a:pt x="2737798" y="3008539"/>
                </a:lnTo>
                <a:lnTo>
                  <a:pt x="2741798" y="3033939"/>
                </a:lnTo>
                <a:lnTo>
                  <a:pt x="2743104" y="3046639"/>
                </a:lnTo>
                <a:close/>
              </a:path>
              <a:path w="3640454" h="4913630">
                <a:moveTo>
                  <a:pt x="2882128" y="3033939"/>
                </a:moveTo>
                <a:lnTo>
                  <a:pt x="2874347" y="3021239"/>
                </a:lnTo>
                <a:lnTo>
                  <a:pt x="2868216" y="3021239"/>
                </a:lnTo>
                <a:lnTo>
                  <a:pt x="2863458" y="3008539"/>
                </a:lnTo>
                <a:lnTo>
                  <a:pt x="2859801" y="2995839"/>
                </a:lnTo>
                <a:lnTo>
                  <a:pt x="2866968" y="3008539"/>
                </a:lnTo>
                <a:lnTo>
                  <a:pt x="2872983" y="3008539"/>
                </a:lnTo>
                <a:lnTo>
                  <a:pt x="2877990" y="3021239"/>
                </a:lnTo>
                <a:lnTo>
                  <a:pt x="2882128" y="3033939"/>
                </a:lnTo>
                <a:close/>
              </a:path>
              <a:path w="3640454" h="4913630">
                <a:moveTo>
                  <a:pt x="97528" y="3021239"/>
                </a:moveTo>
                <a:lnTo>
                  <a:pt x="79696" y="3021239"/>
                </a:lnTo>
                <a:lnTo>
                  <a:pt x="83334" y="3008539"/>
                </a:lnTo>
                <a:lnTo>
                  <a:pt x="101027" y="3008539"/>
                </a:lnTo>
                <a:lnTo>
                  <a:pt x="97528" y="3021239"/>
                </a:lnTo>
                <a:close/>
              </a:path>
              <a:path w="3640454" h="4913630">
                <a:moveTo>
                  <a:pt x="216559" y="3021239"/>
                </a:moveTo>
                <a:lnTo>
                  <a:pt x="199156" y="3021239"/>
                </a:lnTo>
                <a:lnTo>
                  <a:pt x="202434" y="3008539"/>
                </a:lnTo>
                <a:lnTo>
                  <a:pt x="216603" y="3008539"/>
                </a:lnTo>
                <a:lnTo>
                  <a:pt x="216559" y="3021239"/>
                </a:lnTo>
                <a:close/>
              </a:path>
              <a:path w="3640454" h="4913630">
                <a:moveTo>
                  <a:pt x="321112" y="3021239"/>
                </a:moveTo>
                <a:lnTo>
                  <a:pt x="312025" y="3021239"/>
                </a:lnTo>
                <a:lnTo>
                  <a:pt x="309391" y="3008539"/>
                </a:lnTo>
                <a:lnTo>
                  <a:pt x="322158" y="3008539"/>
                </a:lnTo>
                <a:lnTo>
                  <a:pt x="321112" y="3021239"/>
                </a:lnTo>
                <a:close/>
              </a:path>
              <a:path w="3640454" h="4913630">
                <a:moveTo>
                  <a:pt x="415791" y="3021239"/>
                </a:moveTo>
                <a:lnTo>
                  <a:pt x="399020" y="3021239"/>
                </a:lnTo>
                <a:lnTo>
                  <a:pt x="401509" y="3008539"/>
                </a:lnTo>
                <a:lnTo>
                  <a:pt x="418062" y="3008539"/>
                </a:lnTo>
                <a:lnTo>
                  <a:pt x="415791" y="3021239"/>
                </a:lnTo>
                <a:close/>
              </a:path>
              <a:path w="3640454" h="4913630">
                <a:moveTo>
                  <a:pt x="732724" y="3021239"/>
                </a:moveTo>
                <a:lnTo>
                  <a:pt x="680730" y="3021239"/>
                </a:lnTo>
                <a:lnTo>
                  <a:pt x="684882" y="3008539"/>
                </a:lnTo>
                <a:lnTo>
                  <a:pt x="732820" y="3008539"/>
                </a:lnTo>
                <a:lnTo>
                  <a:pt x="732724" y="3021239"/>
                </a:lnTo>
                <a:close/>
              </a:path>
              <a:path w="3640454" h="4913630">
                <a:moveTo>
                  <a:pt x="743677" y="3021239"/>
                </a:moveTo>
                <a:lnTo>
                  <a:pt x="735850" y="3021239"/>
                </a:lnTo>
                <a:lnTo>
                  <a:pt x="732820" y="3008539"/>
                </a:lnTo>
                <a:lnTo>
                  <a:pt x="746496" y="3008539"/>
                </a:lnTo>
                <a:lnTo>
                  <a:pt x="743677" y="3021239"/>
                </a:lnTo>
                <a:close/>
              </a:path>
              <a:path w="3640454" h="4913630">
                <a:moveTo>
                  <a:pt x="760905" y="3021239"/>
                </a:moveTo>
                <a:lnTo>
                  <a:pt x="757041" y="3021239"/>
                </a:lnTo>
                <a:lnTo>
                  <a:pt x="754283" y="3008539"/>
                </a:lnTo>
                <a:lnTo>
                  <a:pt x="764657" y="3008539"/>
                </a:lnTo>
                <a:lnTo>
                  <a:pt x="760905" y="3021239"/>
                </a:lnTo>
                <a:close/>
              </a:path>
              <a:path w="3640454" h="4913630">
                <a:moveTo>
                  <a:pt x="1658556" y="3059339"/>
                </a:moveTo>
                <a:lnTo>
                  <a:pt x="1649672" y="3059339"/>
                </a:lnTo>
                <a:lnTo>
                  <a:pt x="1646632" y="3046639"/>
                </a:lnTo>
                <a:lnTo>
                  <a:pt x="1644364" y="3033939"/>
                </a:lnTo>
                <a:lnTo>
                  <a:pt x="1642156" y="3033939"/>
                </a:lnTo>
                <a:lnTo>
                  <a:pt x="1639294" y="3021239"/>
                </a:lnTo>
                <a:lnTo>
                  <a:pt x="1640712" y="3008539"/>
                </a:lnTo>
                <a:lnTo>
                  <a:pt x="1645587" y="3008539"/>
                </a:lnTo>
                <a:lnTo>
                  <a:pt x="1647514" y="3021239"/>
                </a:lnTo>
                <a:lnTo>
                  <a:pt x="1650469" y="3021239"/>
                </a:lnTo>
                <a:lnTo>
                  <a:pt x="1653011" y="3033939"/>
                </a:lnTo>
                <a:lnTo>
                  <a:pt x="1655504" y="3046639"/>
                </a:lnTo>
                <a:lnTo>
                  <a:pt x="1658556" y="3059339"/>
                </a:lnTo>
                <a:close/>
              </a:path>
              <a:path w="3640454" h="4913630">
                <a:moveTo>
                  <a:pt x="2657319" y="3059339"/>
                </a:moveTo>
                <a:lnTo>
                  <a:pt x="2651682" y="3046639"/>
                </a:lnTo>
                <a:lnTo>
                  <a:pt x="2646634" y="3033939"/>
                </a:lnTo>
                <a:lnTo>
                  <a:pt x="2642688" y="3021239"/>
                </a:lnTo>
                <a:lnTo>
                  <a:pt x="2640357" y="3008539"/>
                </a:lnTo>
                <a:lnTo>
                  <a:pt x="2646041" y="3021239"/>
                </a:lnTo>
                <a:lnTo>
                  <a:pt x="2651439" y="3033939"/>
                </a:lnTo>
                <a:lnTo>
                  <a:pt x="2655537" y="3046639"/>
                </a:lnTo>
                <a:lnTo>
                  <a:pt x="2657319" y="3059339"/>
                </a:lnTo>
                <a:close/>
              </a:path>
              <a:path w="3640454" h="4913630">
                <a:moveTo>
                  <a:pt x="88207" y="3033939"/>
                </a:moveTo>
                <a:lnTo>
                  <a:pt x="77180" y="3033939"/>
                </a:lnTo>
                <a:lnTo>
                  <a:pt x="75100" y="3021239"/>
                </a:lnTo>
                <a:lnTo>
                  <a:pt x="93242" y="3021239"/>
                </a:lnTo>
                <a:lnTo>
                  <a:pt x="88207" y="3033939"/>
                </a:lnTo>
                <a:close/>
              </a:path>
              <a:path w="3640454" h="4913630">
                <a:moveTo>
                  <a:pt x="210696" y="3033939"/>
                </a:moveTo>
                <a:lnTo>
                  <a:pt x="192914" y="3033939"/>
                </a:lnTo>
                <a:lnTo>
                  <a:pt x="195973" y="3021239"/>
                </a:lnTo>
                <a:lnTo>
                  <a:pt x="213821" y="3021239"/>
                </a:lnTo>
                <a:lnTo>
                  <a:pt x="210696" y="3033939"/>
                </a:lnTo>
                <a:close/>
              </a:path>
              <a:path w="3640454" h="4913630">
                <a:moveTo>
                  <a:pt x="409590" y="3033939"/>
                </a:moveTo>
                <a:lnTo>
                  <a:pt x="395394" y="3033939"/>
                </a:lnTo>
                <a:lnTo>
                  <a:pt x="396624" y="3021239"/>
                </a:lnTo>
                <a:lnTo>
                  <a:pt x="413031" y="3021239"/>
                </a:lnTo>
                <a:lnTo>
                  <a:pt x="409590" y="3033939"/>
                </a:lnTo>
                <a:close/>
              </a:path>
              <a:path w="3640454" h="4913630">
                <a:moveTo>
                  <a:pt x="552626" y="3046639"/>
                </a:moveTo>
                <a:lnTo>
                  <a:pt x="535235" y="3046639"/>
                </a:lnTo>
                <a:lnTo>
                  <a:pt x="538457" y="3033939"/>
                </a:lnTo>
                <a:lnTo>
                  <a:pt x="542377" y="3021239"/>
                </a:lnTo>
                <a:lnTo>
                  <a:pt x="558358" y="3021239"/>
                </a:lnTo>
                <a:lnTo>
                  <a:pt x="555810" y="3033939"/>
                </a:lnTo>
                <a:lnTo>
                  <a:pt x="552626" y="3046639"/>
                </a:lnTo>
                <a:close/>
              </a:path>
              <a:path w="3640454" h="4913630">
                <a:moveTo>
                  <a:pt x="671437" y="3033939"/>
                </a:moveTo>
                <a:lnTo>
                  <a:pt x="653992" y="3033939"/>
                </a:lnTo>
                <a:lnTo>
                  <a:pt x="659238" y="3021239"/>
                </a:lnTo>
                <a:lnTo>
                  <a:pt x="675010" y="3021239"/>
                </a:lnTo>
                <a:lnTo>
                  <a:pt x="671437" y="3033939"/>
                </a:lnTo>
                <a:close/>
              </a:path>
              <a:path w="3640454" h="4913630">
                <a:moveTo>
                  <a:pt x="713625" y="3033939"/>
                </a:moveTo>
                <a:lnTo>
                  <a:pt x="679226" y="3033939"/>
                </a:lnTo>
                <a:lnTo>
                  <a:pt x="678843" y="3021239"/>
                </a:lnTo>
                <a:lnTo>
                  <a:pt x="720794" y="3021239"/>
                </a:lnTo>
                <a:lnTo>
                  <a:pt x="713625" y="3033939"/>
                </a:lnTo>
                <a:close/>
              </a:path>
              <a:path w="3640454" h="4913630">
                <a:moveTo>
                  <a:pt x="1045808" y="3059339"/>
                </a:moveTo>
                <a:lnTo>
                  <a:pt x="1035518" y="3059339"/>
                </a:lnTo>
                <a:lnTo>
                  <a:pt x="1035518" y="3046639"/>
                </a:lnTo>
                <a:lnTo>
                  <a:pt x="1035234" y="3046639"/>
                </a:lnTo>
                <a:lnTo>
                  <a:pt x="1037684" y="3033939"/>
                </a:lnTo>
                <a:lnTo>
                  <a:pt x="1039627" y="3021239"/>
                </a:lnTo>
                <a:lnTo>
                  <a:pt x="1049223" y="3021239"/>
                </a:lnTo>
                <a:lnTo>
                  <a:pt x="1047981" y="3033939"/>
                </a:lnTo>
                <a:lnTo>
                  <a:pt x="1046935" y="3046639"/>
                </a:lnTo>
                <a:lnTo>
                  <a:pt x="1045808" y="3059339"/>
                </a:lnTo>
                <a:close/>
              </a:path>
              <a:path w="3640454" h="4913630">
                <a:moveTo>
                  <a:pt x="2553377" y="3072039"/>
                </a:moveTo>
                <a:lnTo>
                  <a:pt x="2547484" y="3059339"/>
                </a:lnTo>
                <a:lnTo>
                  <a:pt x="2542620" y="3046639"/>
                </a:lnTo>
                <a:lnTo>
                  <a:pt x="2538457" y="3033939"/>
                </a:lnTo>
                <a:lnTo>
                  <a:pt x="2534667" y="3021239"/>
                </a:lnTo>
                <a:lnTo>
                  <a:pt x="2542263" y="3021239"/>
                </a:lnTo>
                <a:lnTo>
                  <a:pt x="2548678" y="3046639"/>
                </a:lnTo>
                <a:lnTo>
                  <a:pt x="2552764" y="3059339"/>
                </a:lnTo>
                <a:lnTo>
                  <a:pt x="2553377" y="3072039"/>
                </a:lnTo>
                <a:close/>
              </a:path>
              <a:path w="3640454" h="4913630">
                <a:moveTo>
                  <a:pt x="202498" y="3046639"/>
                </a:moveTo>
                <a:lnTo>
                  <a:pt x="189697" y="3046639"/>
                </a:lnTo>
                <a:lnTo>
                  <a:pt x="188638" y="3033939"/>
                </a:lnTo>
                <a:lnTo>
                  <a:pt x="206988" y="3033939"/>
                </a:lnTo>
                <a:lnTo>
                  <a:pt x="202498" y="3046639"/>
                </a:lnTo>
                <a:close/>
              </a:path>
              <a:path w="3640454" h="4913630">
                <a:moveTo>
                  <a:pt x="601853" y="3046639"/>
                </a:moveTo>
                <a:lnTo>
                  <a:pt x="584534" y="3046639"/>
                </a:lnTo>
                <a:lnTo>
                  <a:pt x="591149" y="3033939"/>
                </a:lnTo>
                <a:lnTo>
                  <a:pt x="601711" y="3033939"/>
                </a:lnTo>
                <a:lnTo>
                  <a:pt x="601853" y="3046639"/>
                </a:lnTo>
                <a:close/>
              </a:path>
              <a:path w="3640454" h="4913630">
                <a:moveTo>
                  <a:pt x="631802" y="3059339"/>
                </a:moveTo>
                <a:lnTo>
                  <a:pt x="611595" y="3059339"/>
                </a:lnTo>
                <a:lnTo>
                  <a:pt x="615072" y="3046639"/>
                </a:lnTo>
                <a:lnTo>
                  <a:pt x="619037" y="3046639"/>
                </a:lnTo>
                <a:lnTo>
                  <a:pt x="623483" y="3033939"/>
                </a:lnTo>
                <a:lnTo>
                  <a:pt x="639816" y="3033939"/>
                </a:lnTo>
                <a:lnTo>
                  <a:pt x="636155" y="3046639"/>
                </a:lnTo>
                <a:lnTo>
                  <a:pt x="631802" y="3059339"/>
                </a:lnTo>
                <a:close/>
              </a:path>
              <a:path w="3640454" h="4913630">
                <a:moveTo>
                  <a:pt x="655984" y="3059339"/>
                </a:moveTo>
                <a:lnTo>
                  <a:pt x="647110" y="3059339"/>
                </a:lnTo>
                <a:lnTo>
                  <a:pt x="644479" y="3046639"/>
                </a:lnTo>
                <a:lnTo>
                  <a:pt x="645838" y="3046639"/>
                </a:lnTo>
                <a:lnTo>
                  <a:pt x="649477" y="3033939"/>
                </a:lnTo>
                <a:lnTo>
                  <a:pt x="666923" y="3033939"/>
                </a:lnTo>
                <a:lnTo>
                  <a:pt x="661695" y="3046639"/>
                </a:lnTo>
                <a:lnTo>
                  <a:pt x="655984" y="3059339"/>
                </a:lnTo>
                <a:close/>
              </a:path>
              <a:path w="3640454" h="4913630">
                <a:moveTo>
                  <a:pt x="686174" y="3059339"/>
                </a:moveTo>
                <a:lnTo>
                  <a:pt x="670132" y="3059339"/>
                </a:lnTo>
                <a:lnTo>
                  <a:pt x="675657" y="3046639"/>
                </a:lnTo>
                <a:lnTo>
                  <a:pt x="681883" y="3033939"/>
                </a:lnTo>
                <a:lnTo>
                  <a:pt x="708252" y="3033939"/>
                </a:lnTo>
                <a:lnTo>
                  <a:pt x="704474" y="3046639"/>
                </a:lnTo>
                <a:lnTo>
                  <a:pt x="687121" y="3046639"/>
                </a:lnTo>
                <a:lnTo>
                  <a:pt x="686174" y="3059339"/>
                </a:lnTo>
                <a:close/>
              </a:path>
              <a:path w="3640454" h="4913630">
                <a:moveTo>
                  <a:pt x="807729" y="3072039"/>
                </a:moveTo>
                <a:lnTo>
                  <a:pt x="798635" y="3072039"/>
                </a:lnTo>
                <a:lnTo>
                  <a:pt x="801275" y="3059339"/>
                </a:lnTo>
                <a:lnTo>
                  <a:pt x="804507" y="3046639"/>
                </a:lnTo>
                <a:lnTo>
                  <a:pt x="808353" y="3046639"/>
                </a:lnTo>
                <a:lnTo>
                  <a:pt x="812836" y="3033939"/>
                </a:lnTo>
                <a:lnTo>
                  <a:pt x="821949" y="3033939"/>
                </a:lnTo>
                <a:lnTo>
                  <a:pt x="815694" y="3059339"/>
                </a:lnTo>
                <a:lnTo>
                  <a:pt x="812129" y="3059339"/>
                </a:lnTo>
                <a:lnTo>
                  <a:pt x="807729" y="3072039"/>
                </a:lnTo>
                <a:close/>
              </a:path>
              <a:path w="3640454" h="4913630">
                <a:moveTo>
                  <a:pt x="978186" y="3046639"/>
                </a:moveTo>
                <a:lnTo>
                  <a:pt x="972505" y="3046639"/>
                </a:lnTo>
                <a:lnTo>
                  <a:pt x="970326" y="3033939"/>
                </a:lnTo>
                <a:lnTo>
                  <a:pt x="980135" y="3033939"/>
                </a:lnTo>
                <a:lnTo>
                  <a:pt x="978186" y="3046639"/>
                </a:lnTo>
                <a:close/>
              </a:path>
              <a:path w="3640454" h="4913630">
                <a:moveTo>
                  <a:pt x="1562811" y="3084739"/>
                </a:moveTo>
                <a:lnTo>
                  <a:pt x="1557023" y="3072039"/>
                </a:lnTo>
                <a:lnTo>
                  <a:pt x="1552962" y="3059339"/>
                </a:lnTo>
                <a:lnTo>
                  <a:pt x="1550226" y="3046639"/>
                </a:lnTo>
                <a:lnTo>
                  <a:pt x="1548412" y="3033939"/>
                </a:lnTo>
                <a:lnTo>
                  <a:pt x="1554916" y="3033939"/>
                </a:lnTo>
                <a:lnTo>
                  <a:pt x="1558569" y="3046639"/>
                </a:lnTo>
                <a:lnTo>
                  <a:pt x="1561672" y="3059339"/>
                </a:lnTo>
                <a:lnTo>
                  <a:pt x="1563372" y="3072039"/>
                </a:lnTo>
                <a:lnTo>
                  <a:pt x="1562811" y="3084739"/>
                </a:lnTo>
                <a:close/>
              </a:path>
              <a:path w="3640454" h="4913630">
                <a:moveTo>
                  <a:pt x="2440695" y="3084739"/>
                </a:moveTo>
                <a:lnTo>
                  <a:pt x="2434804" y="3072039"/>
                </a:lnTo>
                <a:lnTo>
                  <a:pt x="2429765" y="3059339"/>
                </a:lnTo>
                <a:lnTo>
                  <a:pt x="2425759" y="3046639"/>
                </a:lnTo>
                <a:lnTo>
                  <a:pt x="2422965" y="3033939"/>
                </a:lnTo>
                <a:lnTo>
                  <a:pt x="2429678" y="3033939"/>
                </a:lnTo>
                <a:lnTo>
                  <a:pt x="2435552" y="3046639"/>
                </a:lnTo>
                <a:lnTo>
                  <a:pt x="2439565" y="3072039"/>
                </a:lnTo>
                <a:lnTo>
                  <a:pt x="2440695" y="3084739"/>
                </a:lnTo>
                <a:close/>
              </a:path>
              <a:path w="3640454" h="4913630">
                <a:moveTo>
                  <a:pt x="303792" y="3059339"/>
                </a:moveTo>
                <a:lnTo>
                  <a:pt x="287887" y="3059339"/>
                </a:lnTo>
                <a:lnTo>
                  <a:pt x="292026" y="3046639"/>
                </a:lnTo>
                <a:lnTo>
                  <a:pt x="303346" y="3046639"/>
                </a:lnTo>
                <a:lnTo>
                  <a:pt x="303792" y="3059339"/>
                </a:lnTo>
                <a:close/>
              </a:path>
              <a:path w="3640454" h="4913630">
                <a:moveTo>
                  <a:pt x="544203" y="3059339"/>
                </a:moveTo>
                <a:lnTo>
                  <a:pt x="532183" y="3059339"/>
                </a:lnTo>
                <a:lnTo>
                  <a:pt x="532839" y="3046639"/>
                </a:lnTo>
                <a:lnTo>
                  <a:pt x="548770" y="3046639"/>
                </a:lnTo>
                <a:lnTo>
                  <a:pt x="544203" y="3059339"/>
                </a:lnTo>
                <a:close/>
              </a:path>
              <a:path w="3640454" h="4913630">
                <a:moveTo>
                  <a:pt x="583025" y="3072039"/>
                </a:moveTo>
                <a:lnTo>
                  <a:pt x="572263" y="3072039"/>
                </a:lnTo>
                <a:lnTo>
                  <a:pt x="573811" y="3059339"/>
                </a:lnTo>
                <a:lnTo>
                  <a:pt x="580247" y="3046639"/>
                </a:lnTo>
                <a:lnTo>
                  <a:pt x="595725" y="3046639"/>
                </a:lnTo>
                <a:lnTo>
                  <a:pt x="592226" y="3059339"/>
                </a:lnTo>
                <a:lnTo>
                  <a:pt x="583025" y="3072039"/>
                </a:lnTo>
                <a:close/>
              </a:path>
              <a:path w="3640454" h="4913630">
                <a:moveTo>
                  <a:pt x="714282" y="3072039"/>
                </a:moveTo>
                <a:lnTo>
                  <a:pt x="649943" y="3072039"/>
                </a:lnTo>
                <a:lnTo>
                  <a:pt x="651485" y="3059339"/>
                </a:lnTo>
                <a:lnTo>
                  <a:pt x="707136" y="3059339"/>
                </a:lnTo>
                <a:lnTo>
                  <a:pt x="713687" y="3046639"/>
                </a:lnTo>
                <a:lnTo>
                  <a:pt x="723638" y="3046639"/>
                </a:lnTo>
                <a:lnTo>
                  <a:pt x="718263" y="3059339"/>
                </a:lnTo>
                <a:lnTo>
                  <a:pt x="714282" y="3072039"/>
                </a:lnTo>
                <a:close/>
              </a:path>
              <a:path w="3640454" h="4913630">
                <a:moveTo>
                  <a:pt x="743174" y="3059339"/>
                </a:moveTo>
                <a:lnTo>
                  <a:pt x="728542" y="3059339"/>
                </a:lnTo>
                <a:lnTo>
                  <a:pt x="733267" y="3046639"/>
                </a:lnTo>
                <a:lnTo>
                  <a:pt x="743987" y="3046639"/>
                </a:lnTo>
                <a:lnTo>
                  <a:pt x="743174" y="3059339"/>
                </a:lnTo>
                <a:close/>
              </a:path>
              <a:path w="3640454" h="4913630">
                <a:moveTo>
                  <a:pt x="853595" y="3084739"/>
                </a:moveTo>
                <a:lnTo>
                  <a:pt x="843939" y="3084739"/>
                </a:lnTo>
                <a:lnTo>
                  <a:pt x="846032" y="3072039"/>
                </a:lnTo>
                <a:lnTo>
                  <a:pt x="848205" y="3059339"/>
                </a:lnTo>
                <a:lnTo>
                  <a:pt x="853876" y="3046639"/>
                </a:lnTo>
                <a:lnTo>
                  <a:pt x="864029" y="3046639"/>
                </a:lnTo>
                <a:lnTo>
                  <a:pt x="859360" y="3072039"/>
                </a:lnTo>
                <a:lnTo>
                  <a:pt x="857026" y="3072039"/>
                </a:lnTo>
                <a:lnTo>
                  <a:pt x="853595" y="3084739"/>
                </a:lnTo>
                <a:close/>
              </a:path>
              <a:path w="3640454" h="4913630">
                <a:moveTo>
                  <a:pt x="1118552" y="3059339"/>
                </a:moveTo>
                <a:lnTo>
                  <a:pt x="1110114" y="3059339"/>
                </a:lnTo>
                <a:lnTo>
                  <a:pt x="1112053" y="3046639"/>
                </a:lnTo>
                <a:lnTo>
                  <a:pt x="1117419" y="3046639"/>
                </a:lnTo>
                <a:lnTo>
                  <a:pt x="1118552" y="3059339"/>
                </a:lnTo>
                <a:close/>
              </a:path>
              <a:path w="3640454" h="4913630">
                <a:moveTo>
                  <a:pt x="1281048" y="3097439"/>
                </a:moveTo>
                <a:lnTo>
                  <a:pt x="1279025" y="3084739"/>
                </a:lnTo>
                <a:lnTo>
                  <a:pt x="1277217" y="3072039"/>
                </a:lnTo>
                <a:lnTo>
                  <a:pt x="1275919" y="3072039"/>
                </a:lnTo>
                <a:lnTo>
                  <a:pt x="1274719" y="3059339"/>
                </a:lnTo>
                <a:lnTo>
                  <a:pt x="1273277" y="3046639"/>
                </a:lnTo>
                <a:lnTo>
                  <a:pt x="1283092" y="3046639"/>
                </a:lnTo>
                <a:lnTo>
                  <a:pt x="1284403" y="3059339"/>
                </a:lnTo>
                <a:lnTo>
                  <a:pt x="1287367" y="3084739"/>
                </a:lnTo>
                <a:lnTo>
                  <a:pt x="1284646" y="3084739"/>
                </a:lnTo>
                <a:lnTo>
                  <a:pt x="1281048" y="3097439"/>
                </a:lnTo>
                <a:close/>
              </a:path>
              <a:path w="3640454" h="4913630">
                <a:moveTo>
                  <a:pt x="2335556" y="3097439"/>
                </a:moveTo>
                <a:lnTo>
                  <a:pt x="2328788" y="3084739"/>
                </a:lnTo>
                <a:lnTo>
                  <a:pt x="2323771" y="3072039"/>
                </a:lnTo>
                <a:lnTo>
                  <a:pt x="2319550" y="3059339"/>
                </a:lnTo>
                <a:lnTo>
                  <a:pt x="2315168" y="3046639"/>
                </a:lnTo>
                <a:lnTo>
                  <a:pt x="2322977" y="3059339"/>
                </a:lnTo>
                <a:lnTo>
                  <a:pt x="2329525" y="3072039"/>
                </a:lnTo>
                <a:lnTo>
                  <a:pt x="2333992" y="3084739"/>
                </a:lnTo>
                <a:lnTo>
                  <a:pt x="2335556" y="3097439"/>
                </a:lnTo>
                <a:close/>
              </a:path>
              <a:path w="3640454" h="4913630">
                <a:moveTo>
                  <a:pt x="2847805" y="3097439"/>
                </a:moveTo>
                <a:lnTo>
                  <a:pt x="2840284" y="3084739"/>
                </a:lnTo>
                <a:lnTo>
                  <a:pt x="2834061" y="3072039"/>
                </a:lnTo>
                <a:lnTo>
                  <a:pt x="2828310" y="3059339"/>
                </a:lnTo>
                <a:lnTo>
                  <a:pt x="2822204" y="3046639"/>
                </a:lnTo>
                <a:lnTo>
                  <a:pt x="2830924" y="3059339"/>
                </a:lnTo>
                <a:lnTo>
                  <a:pt x="2838808" y="3072039"/>
                </a:lnTo>
                <a:lnTo>
                  <a:pt x="2844791" y="3084739"/>
                </a:lnTo>
                <a:lnTo>
                  <a:pt x="2847805" y="3097439"/>
                </a:lnTo>
                <a:close/>
              </a:path>
              <a:path w="3640454" h="4913630">
                <a:moveTo>
                  <a:pt x="2972517" y="3097439"/>
                </a:moveTo>
                <a:lnTo>
                  <a:pt x="2964095" y="3084739"/>
                </a:lnTo>
                <a:lnTo>
                  <a:pt x="2956291" y="3072039"/>
                </a:lnTo>
                <a:lnTo>
                  <a:pt x="2948729" y="3059339"/>
                </a:lnTo>
                <a:lnTo>
                  <a:pt x="2941031" y="3046639"/>
                </a:lnTo>
                <a:lnTo>
                  <a:pt x="2959455" y="3072039"/>
                </a:lnTo>
                <a:lnTo>
                  <a:pt x="2967351" y="3084739"/>
                </a:lnTo>
                <a:lnTo>
                  <a:pt x="2972517" y="3097439"/>
                </a:lnTo>
                <a:close/>
              </a:path>
              <a:path w="3640454" h="4913630">
                <a:moveTo>
                  <a:pt x="59972" y="3084739"/>
                </a:moveTo>
                <a:lnTo>
                  <a:pt x="42012" y="3084739"/>
                </a:lnTo>
                <a:lnTo>
                  <a:pt x="45764" y="3072039"/>
                </a:lnTo>
                <a:lnTo>
                  <a:pt x="50080" y="3072039"/>
                </a:lnTo>
                <a:lnTo>
                  <a:pt x="54846" y="3059339"/>
                </a:lnTo>
                <a:lnTo>
                  <a:pt x="67398" y="3059339"/>
                </a:lnTo>
                <a:lnTo>
                  <a:pt x="65252" y="3072039"/>
                </a:lnTo>
                <a:lnTo>
                  <a:pt x="59972" y="3084739"/>
                </a:lnTo>
                <a:close/>
              </a:path>
              <a:path w="3640454" h="4913630">
                <a:moveTo>
                  <a:pt x="298229" y="3072039"/>
                </a:moveTo>
                <a:lnTo>
                  <a:pt x="281088" y="3072039"/>
                </a:lnTo>
                <a:lnTo>
                  <a:pt x="284201" y="3059339"/>
                </a:lnTo>
                <a:lnTo>
                  <a:pt x="301349" y="3059339"/>
                </a:lnTo>
                <a:lnTo>
                  <a:pt x="298229" y="3072039"/>
                </a:lnTo>
                <a:close/>
              </a:path>
              <a:path w="3640454" h="4913630">
                <a:moveTo>
                  <a:pt x="389220" y="3084739"/>
                </a:moveTo>
                <a:lnTo>
                  <a:pt x="371849" y="3084739"/>
                </a:lnTo>
                <a:lnTo>
                  <a:pt x="375308" y="3072039"/>
                </a:lnTo>
                <a:lnTo>
                  <a:pt x="380666" y="3059339"/>
                </a:lnTo>
                <a:lnTo>
                  <a:pt x="384276" y="3059339"/>
                </a:lnTo>
                <a:lnTo>
                  <a:pt x="387731" y="3072039"/>
                </a:lnTo>
                <a:lnTo>
                  <a:pt x="391834" y="3072039"/>
                </a:lnTo>
                <a:lnTo>
                  <a:pt x="389220" y="3084739"/>
                </a:lnTo>
                <a:close/>
              </a:path>
              <a:path w="3640454" h="4913630">
                <a:moveTo>
                  <a:pt x="465262" y="3097439"/>
                </a:moveTo>
                <a:lnTo>
                  <a:pt x="454296" y="3097439"/>
                </a:lnTo>
                <a:lnTo>
                  <a:pt x="451491" y="3084739"/>
                </a:lnTo>
                <a:lnTo>
                  <a:pt x="455155" y="3084739"/>
                </a:lnTo>
                <a:lnTo>
                  <a:pt x="458224" y="3072039"/>
                </a:lnTo>
                <a:lnTo>
                  <a:pt x="461783" y="3059339"/>
                </a:lnTo>
                <a:lnTo>
                  <a:pt x="478488" y="3059339"/>
                </a:lnTo>
                <a:lnTo>
                  <a:pt x="472337" y="3072039"/>
                </a:lnTo>
                <a:lnTo>
                  <a:pt x="468897" y="3084739"/>
                </a:lnTo>
                <a:lnTo>
                  <a:pt x="465262" y="3097439"/>
                </a:lnTo>
                <a:close/>
              </a:path>
              <a:path w="3640454" h="4913630">
                <a:moveTo>
                  <a:pt x="620331" y="3072039"/>
                </a:moveTo>
                <a:lnTo>
                  <a:pt x="611377" y="3072039"/>
                </a:lnTo>
                <a:lnTo>
                  <a:pt x="610310" y="3059339"/>
                </a:lnTo>
                <a:lnTo>
                  <a:pt x="626585" y="3059339"/>
                </a:lnTo>
                <a:lnTo>
                  <a:pt x="620331" y="3072039"/>
                </a:lnTo>
                <a:close/>
              </a:path>
              <a:path w="3640454" h="4913630">
                <a:moveTo>
                  <a:pt x="732447" y="3084739"/>
                </a:moveTo>
                <a:lnTo>
                  <a:pt x="718007" y="3084739"/>
                </a:lnTo>
                <a:lnTo>
                  <a:pt x="720869" y="3072039"/>
                </a:lnTo>
                <a:lnTo>
                  <a:pt x="724395" y="3059339"/>
                </a:lnTo>
                <a:lnTo>
                  <a:pt x="740091" y="3059339"/>
                </a:lnTo>
                <a:lnTo>
                  <a:pt x="736558" y="3072039"/>
                </a:lnTo>
                <a:lnTo>
                  <a:pt x="732447" y="3084739"/>
                </a:lnTo>
                <a:close/>
              </a:path>
              <a:path w="3640454" h="4913630">
                <a:moveTo>
                  <a:pt x="756350" y="3097439"/>
                </a:moveTo>
                <a:lnTo>
                  <a:pt x="747719" y="3097439"/>
                </a:lnTo>
                <a:lnTo>
                  <a:pt x="750492" y="3084739"/>
                </a:lnTo>
                <a:lnTo>
                  <a:pt x="753774" y="3072039"/>
                </a:lnTo>
                <a:lnTo>
                  <a:pt x="757951" y="3059339"/>
                </a:lnTo>
                <a:lnTo>
                  <a:pt x="770624" y="3059339"/>
                </a:lnTo>
                <a:lnTo>
                  <a:pt x="768689" y="3072039"/>
                </a:lnTo>
                <a:lnTo>
                  <a:pt x="765554" y="3072039"/>
                </a:lnTo>
                <a:lnTo>
                  <a:pt x="761386" y="3084739"/>
                </a:lnTo>
                <a:lnTo>
                  <a:pt x="756350" y="3097439"/>
                </a:lnTo>
                <a:close/>
              </a:path>
              <a:path w="3640454" h="4913630">
                <a:moveTo>
                  <a:pt x="909813" y="3097439"/>
                </a:moveTo>
                <a:lnTo>
                  <a:pt x="897644" y="3097439"/>
                </a:lnTo>
                <a:lnTo>
                  <a:pt x="898623" y="3084739"/>
                </a:lnTo>
                <a:lnTo>
                  <a:pt x="900060" y="3084739"/>
                </a:lnTo>
                <a:lnTo>
                  <a:pt x="901842" y="3072039"/>
                </a:lnTo>
                <a:lnTo>
                  <a:pt x="903856" y="3072039"/>
                </a:lnTo>
                <a:lnTo>
                  <a:pt x="904791" y="3059339"/>
                </a:lnTo>
                <a:lnTo>
                  <a:pt x="915102" y="3059339"/>
                </a:lnTo>
                <a:lnTo>
                  <a:pt x="909813" y="3097439"/>
                </a:lnTo>
                <a:close/>
              </a:path>
              <a:path w="3640454" h="4913630">
                <a:moveTo>
                  <a:pt x="1044305" y="3072039"/>
                </a:moveTo>
                <a:lnTo>
                  <a:pt x="1036485" y="3072039"/>
                </a:lnTo>
                <a:lnTo>
                  <a:pt x="1035690" y="3059339"/>
                </a:lnTo>
                <a:lnTo>
                  <a:pt x="1044576" y="3059339"/>
                </a:lnTo>
                <a:lnTo>
                  <a:pt x="1044305" y="3072039"/>
                </a:lnTo>
                <a:close/>
              </a:path>
              <a:path w="3640454" h="4913630">
                <a:moveTo>
                  <a:pt x="1118645" y="3072039"/>
                </a:moveTo>
                <a:lnTo>
                  <a:pt x="1108783" y="3072039"/>
                </a:lnTo>
                <a:lnTo>
                  <a:pt x="1109814" y="3059339"/>
                </a:lnTo>
                <a:lnTo>
                  <a:pt x="1118730" y="3059339"/>
                </a:lnTo>
                <a:lnTo>
                  <a:pt x="1118645" y="3072039"/>
                </a:lnTo>
                <a:close/>
              </a:path>
              <a:path w="3640454" h="4913630">
                <a:moveTo>
                  <a:pt x="1476770" y="3097439"/>
                </a:moveTo>
                <a:lnTo>
                  <a:pt x="1465588" y="3097439"/>
                </a:lnTo>
                <a:lnTo>
                  <a:pt x="1462987" y="3084739"/>
                </a:lnTo>
                <a:lnTo>
                  <a:pt x="1460791" y="3072039"/>
                </a:lnTo>
                <a:lnTo>
                  <a:pt x="1458965" y="3059339"/>
                </a:lnTo>
                <a:lnTo>
                  <a:pt x="1466606" y="3059339"/>
                </a:lnTo>
                <a:lnTo>
                  <a:pt x="1469678" y="3072039"/>
                </a:lnTo>
                <a:lnTo>
                  <a:pt x="1472104" y="3084739"/>
                </a:lnTo>
                <a:lnTo>
                  <a:pt x="1476770" y="3097439"/>
                </a:lnTo>
                <a:close/>
              </a:path>
              <a:path w="3640454" h="4913630">
                <a:moveTo>
                  <a:pt x="2246699" y="3110139"/>
                </a:moveTo>
                <a:lnTo>
                  <a:pt x="2238809" y="3110139"/>
                </a:lnTo>
                <a:lnTo>
                  <a:pt x="2232474" y="3097439"/>
                </a:lnTo>
                <a:lnTo>
                  <a:pt x="2228430" y="3072039"/>
                </a:lnTo>
                <a:lnTo>
                  <a:pt x="2227413" y="3059339"/>
                </a:lnTo>
                <a:lnTo>
                  <a:pt x="2234301" y="3072039"/>
                </a:lnTo>
                <a:lnTo>
                  <a:pt x="2239244" y="3084739"/>
                </a:lnTo>
                <a:lnTo>
                  <a:pt x="2243093" y="3097439"/>
                </a:lnTo>
                <a:lnTo>
                  <a:pt x="2246699" y="3110139"/>
                </a:lnTo>
                <a:close/>
              </a:path>
              <a:path w="3640454" h="4913630">
                <a:moveTo>
                  <a:pt x="183369" y="3084739"/>
                </a:moveTo>
                <a:lnTo>
                  <a:pt x="163680" y="3084739"/>
                </a:lnTo>
                <a:lnTo>
                  <a:pt x="167306" y="3072039"/>
                </a:lnTo>
                <a:lnTo>
                  <a:pt x="179904" y="3072039"/>
                </a:lnTo>
                <a:lnTo>
                  <a:pt x="183369" y="3084739"/>
                </a:lnTo>
                <a:close/>
              </a:path>
              <a:path w="3640454" h="4913630">
                <a:moveTo>
                  <a:pt x="289493" y="3084739"/>
                </a:moveTo>
                <a:lnTo>
                  <a:pt x="277926" y="3084739"/>
                </a:lnTo>
                <a:lnTo>
                  <a:pt x="278666" y="3072039"/>
                </a:lnTo>
                <a:lnTo>
                  <a:pt x="294315" y="3072039"/>
                </a:lnTo>
                <a:lnTo>
                  <a:pt x="289493" y="3084739"/>
                </a:lnTo>
                <a:close/>
              </a:path>
              <a:path w="3640454" h="4913630">
                <a:moveTo>
                  <a:pt x="631249" y="3084739"/>
                </a:moveTo>
                <a:lnTo>
                  <a:pt x="619967" y="3084739"/>
                </a:lnTo>
                <a:lnTo>
                  <a:pt x="625454" y="3072039"/>
                </a:lnTo>
                <a:lnTo>
                  <a:pt x="631249" y="3084739"/>
                </a:lnTo>
                <a:close/>
              </a:path>
              <a:path w="3640454" h="4913630">
                <a:moveTo>
                  <a:pt x="623199" y="3110139"/>
                </a:moveTo>
                <a:lnTo>
                  <a:pt x="607039" y="3110139"/>
                </a:lnTo>
                <a:lnTo>
                  <a:pt x="611100" y="3097439"/>
                </a:lnTo>
                <a:lnTo>
                  <a:pt x="615376" y="3084739"/>
                </a:lnTo>
                <a:lnTo>
                  <a:pt x="640758" y="3084739"/>
                </a:lnTo>
                <a:lnTo>
                  <a:pt x="644676" y="3072039"/>
                </a:lnTo>
                <a:lnTo>
                  <a:pt x="692148" y="3072039"/>
                </a:lnTo>
                <a:lnTo>
                  <a:pt x="688855" y="3084739"/>
                </a:lnTo>
                <a:lnTo>
                  <a:pt x="684958" y="3097439"/>
                </a:lnTo>
                <a:lnTo>
                  <a:pt x="629626" y="3097439"/>
                </a:lnTo>
                <a:lnTo>
                  <a:pt x="623199" y="3110139"/>
                </a:lnTo>
                <a:close/>
              </a:path>
              <a:path w="3640454" h="4913630">
                <a:moveTo>
                  <a:pt x="705295" y="3084739"/>
                </a:moveTo>
                <a:lnTo>
                  <a:pt x="697402" y="3084739"/>
                </a:lnTo>
                <a:lnTo>
                  <a:pt x="692148" y="3072039"/>
                </a:lnTo>
                <a:lnTo>
                  <a:pt x="709919" y="3072039"/>
                </a:lnTo>
                <a:lnTo>
                  <a:pt x="705295" y="3084739"/>
                </a:lnTo>
                <a:close/>
              </a:path>
              <a:path w="3640454" h="4913630">
                <a:moveTo>
                  <a:pt x="1118573" y="3097439"/>
                </a:moveTo>
                <a:lnTo>
                  <a:pt x="1109903" y="3097439"/>
                </a:lnTo>
                <a:lnTo>
                  <a:pt x="1108785" y="3084739"/>
                </a:lnTo>
                <a:lnTo>
                  <a:pt x="1108426" y="3072039"/>
                </a:lnTo>
                <a:lnTo>
                  <a:pt x="1118667" y="3072039"/>
                </a:lnTo>
                <a:lnTo>
                  <a:pt x="1118777" y="3084739"/>
                </a:lnTo>
                <a:lnTo>
                  <a:pt x="1118573" y="3097439"/>
                </a:lnTo>
                <a:close/>
              </a:path>
              <a:path w="3640454" h="4913630">
                <a:moveTo>
                  <a:pt x="2154898" y="3122839"/>
                </a:moveTo>
                <a:lnTo>
                  <a:pt x="2145283" y="3122839"/>
                </a:lnTo>
                <a:lnTo>
                  <a:pt x="2144705" y="3110139"/>
                </a:lnTo>
                <a:lnTo>
                  <a:pt x="2142827" y="3110139"/>
                </a:lnTo>
                <a:lnTo>
                  <a:pt x="2137551" y="3097439"/>
                </a:lnTo>
                <a:lnTo>
                  <a:pt x="2131486" y="3072039"/>
                </a:lnTo>
                <a:lnTo>
                  <a:pt x="2137117" y="3072039"/>
                </a:lnTo>
                <a:lnTo>
                  <a:pt x="2142372" y="3084739"/>
                </a:lnTo>
                <a:lnTo>
                  <a:pt x="2147095" y="3097439"/>
                </a:lnTo>
                <a:lnTo>
                  <a:pt x="2151341" y="3110139"/>
                </a:lnTo>
                <a:lnTo>
                  <a:pt x="2154898" y="3122839"/>
                </a:lnTo>
                <a:close/>
              </a:path>
              <a:path w="3640454" h="4913630">
                <a:moveTo>
                  <a:pt x="49274" y="3097439"/>
                </a:moveTo>
                <a:lnTo>
                  <a:pt x="39234" y="3097439"/>
                </a:lnTo>
                <a:lnTo>
                  <a:pt x="37875" y="3084739"/>
                </a:lnTo>
                <a:lnTo>
                  <a:pt x="53874" y="3084739"/>
                </a:lnTo>
                <a:lnTo>
                  <a:pt x="49274" y="3097439"/>
                </a:lnTo>
                <a:close/>
              </a:path>
              <a:path w="3640454" h="4913630">
                <a:moveTo>
                  <a:pt x="173755" y="3097439"/>
                </a:moveTo>
                <a:lnTo>
                  <a:pt x="156638" y="3097439"/>
                </a:lnTo>
                <a:lnTo>
                  <a:pt x="160125" y="3084739"/>
                </a:lnTo>
                <a:lnTo>
                  <a:pt x="177288" y="3084739"/>
                </a:lnTo>
                <a:lnTo>
                  <a:pt x="173755" y="3097439"/>
                </a:lnTo>
                <a:close/>
              </a:path>
              <a:path w="3640454" h="4913630">
                <a:moveTo>
                  <a:pt x="381857" y="3097439"/>
                </a:moveTo>
                <a:lnTo>
                  <a:pt x="365612" y="3097439"/>
                </a:lnTo>
                <a:lnTo>
                  <a:pt x="368583" y="3084739"/>
                </a:lnTo>
                <a:lnTo>
                  <a:pt x="385910" y="3084739"/>
                </a:lnTo>
                <a:lnTo>
                  <a:pt x="381857" y="3097439"/>
                </a:lnTo>
                <a:close/>
              </a:path>
              <a:path w="3640454" h="4913630">
                <a:moveTo>
                  <a:pt x="523169" y="3097439"/>
                </a:moveTo>
                <a:lnTo>
                  <a:pt x="507522" y="3097439"/>
                </a:lnTo>
                <a:lnTo>
                  <a:pt x="513784" y="3084739"/>
                </a:lnTo>
                <a:lnTo>
                  <a:pt x="524084" y="3084739"/>
                </a:lnTo>
                <a:lnTo>
                  <a:pt x="523169" y="3097439"/>
                </a:lnTo>
                <a:close/>
              </a:path>
              <a:path w="3640454" h="4913630">
                <a:moveTo>
                  <a:pt x="970867" y="3122839"/>
                </a:moveTo>
                <a:lnTo>
                  <a:pt x="959917" y="3122839"/>
                </a:lnTo>
                <a:lnTo>
                  <a:pt x="959987" y="3110139"/>
                </a:lnTo>
                <a:lnTo>
                  <a:pt x="960529" y="3110139"/>
                </a:lnTo>
                <a:lnTo>
                  <a:pt x="961589" y="3097439"/>
                </a:lnTo>
                <a:lnTo>
                  <a:pt x="963211" y="3084739"/>
                </a:lnTo>
                <a:lnTo>
                  <a:pt x="973681" y="3084739"/>
                </a:lnTo>
                <a:lnTo>
                  <a:pt x="973593" y="3097439"/>
                </a:lnTo>
                <a:lnTo>
                  <a:pt x="973019" y="3097439"/>
                </a:lnTo>
                <a:lnTo>
                  <a:pt x="970867" y="3122839"/>
                </a:lnTo>
                <a:close/>
              </a:path>
              <a:path w="3640454" h="4913630">
                <a:moveTo>
                  <a:pt x="1202925" y="3110139"/>
                </a:moveTo>
                <a:lnTo>
                  <a:pt x="1193498" y="3110139"/>
                </a:lnTo>
                <a:lnTo>
                  <a:pt x="1192584" y="3097439"/>
                </a:lnTo>
                <a:lnTo>
                  <a:pt x="1192332" y="3097439"/>
                </a:lnTo>
                <a:lnTo>
                  <a:pt x="1193248" y="3084739"/>
                </a:lnTo>
                <a:lnTo>
                  <a:pt x="1199853" y="3084739"/>
                </a:lnTo>
                <a:lnTo>
                  <a:pt x="1200980" y="3097439"/>
                </a:lnTo>
                <a:lnTo>
                  <a:pt x="1202925" y="3110139"/>
                </a:lnTo>
                <a:close/>
              </a:path>
              <a:path w="3640454" h="4913630">
                <a:moveTo>
                  <a:pt x="1874828" y="3135539"/>
                </a:moveTo>
                <a:lnTo>
                  <a:pt x="1867108" y="3135539"/>
                </a:lnTo>
                <a:lnTo>
                  <a:pt x="1862561" y="3122839"/>
                </a:lnTo>
                <a:lnTo>
                  <a:pt x="1858463" y="3110139"/>
                </a:lnTo>
                <a:lnTo>
                  <a:pt x="1854804" y="3097439"/>
                </a:lnTo>
                <a:lnTo>
                  <a:pt x="1851576" y="3097439"/>
                </a:lnTo>
                <a:lnTo>
                  <a:pt x="1851003" y="3084739"/>
                </a:lnTo>
                <a:lnTo>
                  <a:pt x="1858926" y="3084739"/>
                </a:lnTo>
                <a:lnTo>
                  <a:pt x="1863320" y="3097439"/>
                </a:lnTo>
                <a:lnTo>
                  <a:pt x="1874828" y="3135539"/>
                </a:lnTo>
                <a:close/>
              </a:path>
              <a:path w="3640454" h="4913630">
                <a:moveTo>
                  <a:pt x="1966782" y="3135539"/>
                </a:moveTo>
                <a:lnTo>
                  <a:pt x="1961352" y="3135539"/>
                </a:lnTo>
                <a:lnTo>
                  <a:pt x="1957526" y="3122839"/>
                </a:lnTo>
                <a:lnTo>
                  <a:pt x="1954755" y="3110139"/>
                </a:lnTo>
                <a:lnTo>
                  <a:pt x="1952017" y="3110139"/>
                </a:lnTo>
                <a:lnTo>
                  <a:pt x="1945918" y="3097439"/>
                </a:lnTo>
                <a:lnTo>
                  <a:pt x="1944396" y="3084739"/>
                </a:lnTo>
                <a:lnTo>
                  <a:pt x="1951019" y="3084739"/>
                </a:lnTo>
                <a:lnTo>
                  <a:pt x="1955526" y="3097439"/>
                </a:lnTo>
                <a:lnTo>
                  <a:pt x="1959929" y="3110139"/>
                </a:lnTo>
                <a:lnTo>
                  <a:pt x="1968434" y="3122839"/>
                </a:lnTo>
                <a:lnTo>
                  <a:pt x="1967154" y="3122839"/>
                </a:lnTo>
                <a:lnTo>
                  <a:pt x="1966782" y="3135539"/>
                </a:lnTo>
                <a:close/>
              </a:path>
              <a:path w="3640454" h="4913630">
                <a:moveTo>
                  <a:pt x="2058986" y="3135539"/>
                </a:moveTo>
                <a:lnTo>
                  <a:pt x="2051526" y="3122839"/>
                </a:lnTo>
                <a:lnTo>
                  <a:pt x="2046289" y="3110139"/>
                </a:lnTo>
                <a:lnTo>
                  <a:pt x="2042693" y="3097439"/>
                </a:lnTo>
                <a:lnTo>
                  <a:pt x="2040157" y="3084739"/>
                </a:lnTo>
                <a:lnTo>
                  <a:pt x="2047777" y="3097439"/>
                </a:lnTo>
                <a:lnTo>
                  <a:pt x="2053789" y="3110139"/>
                </a:lnTo>
                <a:lnTo>
                  <a:pt x="2057693" y="3122839"/>
                </a:lnTo>
                <a:lnTo>
                  <a:pt x="2058986" y="3135539"/>
                </a:lnTo>
                <a:close/>
              </a:path>
              <a:path w="3640454" h="4913630">
                <a:moveTo>
                  <a:pt x="2786440" y="3135539"/>
                </a:moveTo>
                <a:lnTo>
                  <a:pt x="2777680" y="3122839"/>
                </a:lnTo>
                <a:lnTo>
                  <a:pt x="2771048" y="3110139"/>
                </a:lnTo>
                <a:lnTo>
                  <a:pt x="2765369" y="3097439"/>
                </a:lnTo>
                <a:lnTo>
                  <a:pt x="2759470" y="3084739"/>
                </a:lnTo>
                <a:lnTo>
                  <a:pt x="2767462" y="3097439"/>
                </a:lnTo>
                <a:lnTo>
                  <a:pt x="2775183" y="3110139"/>
                </a:lnTo>
                <a:lnTo>
                  <a:pt x="2781789" y="3122839"/>
                </a:lnTo>
                <a:lnTo>
                  <a:pt x="2786440" y="3135539"/>
                </a:lnTo>
                <a:close/>
              </a:path>
              <a:path w="3640454" h="4913630">
                <a:moveTo>
                  <a:pt x="2935174" y="3122839"/>
                </a:moveTo>
                <a:lnTo>
                  <a:pt x="2926328" y="3122839"/>
                </a:lnTo>
                <a:lnTo>
                  <a:pt x="2918378" y="3110139"/>
                </a:lnTo>
                <a:lnTo>
                  <a:pt x="2911597" y="3097439"/>
                </a:lnTo>
                <a:lnTo>
                  <a:pt x="2906258" y="3084739"/>
                </a:lnTo>
                <a:lnTo>
                  <a:pt x="2912772" y="3084739"/>
                </a:lnTo>
                <a:lnTo>
                  <a:pt x="2919924" y="3097439"/>
                </a:lnTo>
                <a:lnTo>
                  <a:pt x="2927471" y="3110139"/>
                </a:lnTo>
                <a:lnTo>
                  <a:pt x="2935174" y="3122839"/>
                </a:lnTo>
                <a:close/>
              </a:path>
              <a:path w="3640454" h="4913630">
                <a:moveTo>
                  <a:pt x="166271" y="3110139"/>
                </a:moveTo>
                <a:lnTo>
                  <a:pt x="150935" y="3110139"/>
                </a:lnTo>
                <a:lnTo>
                  <a:pt x="153214" y="3097439"/>
                </a:lnTo>
                <a:lnTo>
                  <a:pt x="170061" y="3097439"/>
                </a:lnTo>
                <a:lnTo>
                  <a:pt x="166271" y="3110139"/>
                </a:lnTo>
                <a:close/>
              </a:path>
              <a:path w="3640454" h="4913630">
                <a:moveTo>
                  <a:pt x="376092" y="3110139"/>
                </a:moveTo>
                <a:lnTo>
                  <a:pt x="366971" y="3110139"/>
                </a:lnTo>
                <a:lnTo>
                  <a:pt x="363620" y="3097439"/>
                </a:lnTo>
                <a:lnTo>
                  <a:pt x="377011" y="3097439"/>
                </a:lnTo>
                <a:lnTo>
                  <a:pt x="376092" y="3110139"/>
                </a:lnTo>
                <a:close/>
              </a:path>
              <a:path w="3640454" h="4913630">
                <a:moveTo>
                  <a:pt x="511420" y="3122839"/>
                </a:moveTo>
                <a:lnTo>
                  <a:pt x="495704" y="3122839"/>
                </a:lnTo>
                <a:lnTo>
                  <a:pt x="498352" y="3110139"/>
                </a:lnTo>
                <a:lnTo>
                  <a:pt x="502334" y="3097439"/>
                </a:lnTo>
                <a:lnTo>
                  <a:pt x="520629" y="3097439"/>
                </a:lnTo>
                <a:lnTo>
                  <a:pt x="516602" y="3110139"/>
                </a:lnTo>
                <a:lnTo>
                  <a:pt x="511420" y="3122839"/>
                </a:lnTo>
                <a:close/>
              </a:path>
              <a:path w="3640454" h="4913630">
                <a:moveTo>
                  <a:pt x="561506" y="3110139"/>
                </a:moveTo>
                <a:lnTo>
                  <a:pt x="546208" y="3110139"/>
                </a:lnTo>
                <a:lnTo>
                  <a:pt x="552400" y="3097439"/>
                </a:lnTo>
                <a:lnTo>
                  <a:pt x="561640" y="3097439"/>
                </a:lnTo>
                <a:lnTo>
                  <a:pt x="561506" y="3110139"/>
                </a:lnTo>
                <a:close/>
              </a:path>
              <a:path w="3640454" h="4913630">
                <a:moveTo>
                  <a:pt x="590106" y="3122839"/>
                </a:moveTo>
                <a:lnTo>
                  <a:pt x="572891" y="3122839"/>
                </a:lnTo>
                <a:lnTo>
                  <a:pt x="577366" y="3110139"/>
                </a:lnTo>
                <a:lnTo>
                  <a:pt x="582569" y="3097439"/>
                </a:lnTo>
                <a:lnTo>
                  <a:pt x="599084" y="3097439"/>
                </a:lnTo>
                <a:lnTo>
                  <a:pt x="598238" y="3110139"/>
                </a:lnTo>
                <a:lnTo>
                  <a:pt x="594512" y="3110139"/>
                </a:lnTo>
                <a:lnTo>
                  <a:pt x="590106" y="3122839"/>
                </a:lnTo>
                <a:close/>
              </a:path>
              <a:path w="3640454" h="4913630">
                <a:moveTo>
                  <a:pt x="657115" y="3122839"/>
                </a:moveTo>
                <a:lnTo>
                  <a:pt x="629296" y="3122839"/>
                </a:lnTo>
                <a:lnTo>
                  <a:pt x="633300" y="3110139"/>
                </a:lnTo>
                <a:lnTo>
                  <a:pt x="637679" y="3097439"/>
                </a:lnTo>
                <a:lnTo>
                  <a:pt x="665548" y="3097439"/>
                </a:lnTo>
                <a:lnTo>
                  <a:pt x="659868" y="3110139"/>
                </a:lnTo>
                <a:lnTo>
                  <a:pt x="657115" y="3122839"/>
                </a:lnTo>
                <a:close/>
              </a:path>
              <a:path w="3640454" h="4913630">
                <a:moveTo>
                  <a:pt x="906851" y="3110139"/>
                </a:moveTo>
                <a:lnTo>
                  <a:pt x="896126" y="3110139"/>
                </a:lnTo>
                <a:lnTo>
                  <a:pt x="898175" y="3097439"/>
                </a:lnTo>
                <a:lnTo>
                  <a:pt x="907534" y="3097439"/>
                </a:lnTo>
                <a:lnTo>
                  <a:pt x="906851" y="3110139"/>
                </a:lnTo>
                <a:close/>
              </a:path>
              <a:path w="3640454" h="4913630">
                <a:moveTo>
                  <a:pt x="1387818" y="3135539"/>
                </a:moveTo>
                <a:lnTo>
                  <a:pt x="1381583" y="3135539"/>
                </a:lnTo>
                <a:lnTo>
                  <a:pt x="1377712" y="3122839"/>
                </a:lnTo>
                <a:lnTo>
                  <a:pt x="1375165" y="3110139"/>
                </a:lnTo>
                <a:lnTo>
                  <a:pt x="1372900" y="3097439"/>
                </a:lnTo>
                <a:lnTo>
                  <a:pt x="1378779" y="3097439"/>
                </a:lnTo>
                <a:lnTo>
                  <a:pt x="1382915" y="3110139"/>
                </a:lnTo>
                <a:lnTo>
                  <a:pt x="1386300" y="3122839"/>
                </a:lnTo>
                <a:lnTo>
                  <a:pt x="1388251" y="3122839"/>
                </a:lnTo>
                <a:lnTo>
                  <a:pt x="1387818" y="3135539"/>
                </a:lnTo>
                <a:close/>
              </a:path>
              <a:path w="3640454" h="4913630">
                <a:moveTo>
                  <a:pt x="1476463" y="3110139"/>
                </a:moveTo>
                <a:lnTo>
                  <a:pt x="1469364" y="3110139"/>
                </a:lnTo>
                <a:lnTo>
                  <a:pt x="1468625" y="3097439"/>
                </a:lnTo>
                <a:lnTo>
                  <a:pt x="1476204" y="3097439"/>
                </a:lnTo>
                <a:lnTo>
                  <a:pt x="1476463" y="3110139"/>
                </a:lnTo>
                <a:close/>
              </a:path>
              <a:path w="3640454" h="4913630">
                <a:moveTo>
                  <a:pt x="1672215" y="3110139"/>
                </a:moveTo>
                <a:lnTo>
                  <a:pt x="1665879" y="3110139"/>
                </a:lnTo>
                <a:lnTo>
                  <a:pt x="1670433" y="3097439"/>
                </a:lnTo>
                <a:lnTo>
                  <a:pt x="1672215" y="3110139"/>
                </a:lnTo>
                <a:close/>
              </a:path>
              <a:path w="3640454" h="4913630">
                <a:moveTo>
                  <a:pt x="1781609" y="3135539"/>
                </a:moveTo>
                <a:lnTo>
                  <a:pt x="1774094" y="3135539"/>
                </a:lnTo>
                <a:lnTo>
                  <a:pt x="1769588" y="3122839"/>
                </a:lnTo>
                <a:lnTo>
                  <a:pt x="1765407" y="3122839"/>
                </a:lnTo>
                <a:lnTo>
                  <a:pt x="1761693" y="3110139"/>
                </a:lnTo>
                <a:lnTo>
                  <a:pt x="1758588" y="3097439"/>
                </a:lnTo>
                <a:lnTo>
                  <a:pt x="1765536" y="3097439"/>
                </a:lnTo>
                <a:lnTo>
                  <a:pt x="1770036" y="3110139"/>
                </a:lnTo>
                <a:lnTo>
                  <a:pt x="1773930" y="3110139"/>
                </a:lnTo>
                <a:lnTo>
                  <a:pt x="1777783" y="3122839"/>
                </a:lnTo>
                <a:lnTo>
                  <a:pt x="1781609" y="3135539"/>
                </a:lnTo>
                <a:close/>
              </a:path>
              <a:path w="3640454" h="4913630">
                <a:moveTo>
                  <a:pt x="2699379" y="3148239"/>
                </a:moveTo>
                <a:lnTo>
                  <a:pt x="2691804" y="3135539"/>
                </a:lnTo>
                <a:lnTo>
                  <a:pt x="2685181" y="3122839"/>
                </a:lnTo>
                <a:lnTo>
                  <a:pt x="2679176" y="3110139"/>
                </a:lnTo>
                <a:lnTo>
                  <a:pt x="2673453" y="3097439"/>
                </a:lnTo>
                <a:lnTo>
                  <a:pt x="2682600" y="3110139"/>
                </a:lnTo>
                <a:lnTo>
                  <a:pt x="2690724" y="3122839"/>
                </a:lnTo>
                <a:lnTo>
                  <a:pt x="2696695" y="3135539"/>
                </a:lnTo>
                <a:lnTo>
                  <a:pt x="2699379" y="3148239"/>
                </a:lnTo>
                <a:close/>
              </a:path>
              <a:path w="3640454" h="4913630">
                <a:moveTo>
                  <a:pt x="267701" y="3122839"/>
                </a:moveTo>
                <a:lnTo>
                  <a:pt x="252551" y="3122839"/>
                </a:lnTo>
                <a:lnTo>
                  <a:pt x="257227" y="3110139"/>
                </a:lnTo>
                <a:lnTo>
                  <a:pt x="262112" y="3110139"/>
                </a:lnTo>
                <a:lnTo>
                  <a:pt x="267701" y="3122839"/>
                </a:lnTo>
                <a:close/>
              </a:path>
              <a:path w="3640454" h="4913630">
                <a:moveTo>
                  <a:pt x="549118" y="3135539"/>
                </a:moveTo>
                <a:lnTo>
                  <a:pt x="533477" y="3135539"/>
                </a:lnTo>
                <a:lnTo>
                  <a:pt x="537074" y="3122839"/>
                </a:lnTo>
                <a:lnTo>
                  <a:pt x="541209" y="3110139"/>
                </a:lnTo>
                <a:lnTo>
                  <a:pt x="558234" y="3110139"/>
                </a:lnTo>
                <a:lnTo>
                  <a:pt x="554089" y="3122839"/>
                </a:lnTo>
                <a:lnTo>
                  <a:pt x="549118" y="3135539"/>
                </a:lnTo>
                <a:close/>
              </a:path>
              <a:path w="3640454" h="4913630">
                <a:moveTo>
                  <a:pt x="612266" y="3122839"/>
                </a:moveTo>
                <a:lnTo>
                  <a:pt x="601874" y="3122839"/>
                </a:lnTo>
                <a:lnTo>
                  <a:pt x="601325" y="3110139"/>
                </a:lnTo>
                <a:lnTo>
                  <a:pt x="618899" y="3110139"/>
                </a:lnTo>
                <a:lnTo>
                  <a:pt x="612266" y="3122839"/>
                </a:lnTo>
                <a:close/>
              </a:path>
              <a:path w="3640454" h="4913630">
                <a:moveTo>
                  <a:pt x="783689" y="3160939"/>
                </a:moveTo>
                <a:lnTo>
                  <a:pt x="771607" y="3160939"/>
                </a:lnTo>
                <a:lnTo>
                  <a:pt x="772344" y="3148239"/>
                </a:lnTo>
                <a:lnTo>
                  <a:pt x="777157" y="3135539"/>
                </a:lnTo>
                <a:lnTo>
                  <a:pt x="779597" y="3122839"/>
                </a:lnTo>
                <a:lnTo>
                  <a:pt x="782108" y="3122839"/>
                </a:lnTo>
                <a:lnTo>
                  <a:pt x="782993" y="3110139"/>
                </a:lnTo>
                <a:lnTo>
                  <a:pt x="792711" y="3110139"/>
                </a:lnTo>
                <a:lnTo>
                  <a:pt x="793573" y="3122839"/>
                </a:lnTo>
                <a:lnTo>
                  <a:pt x="790451" y="3135539"/>
                </a:lnTo>
                <a:lnTo>
                  <a:pt x="788266" y="3135539"/>
                </a:lnTo>
                <a:lnTo>
                  <a:pt x="786022" y="3148239"/>
                </a:lnTo>
                <a:lnTo>
                  <a:pt x="783689" y="3160939"/>
                </a:lnTo>
                <a:close/>
              </a:path>
              <a:path w="3640454" h="4913630">
                <a:moveTo>
                  <a:pt x="1042340" y="3160939"/>
                </a:moveTo>
                <a:lnTo>
                  <a:pt x="1033603" y="3160939"/>
                </a:lnTo>
                <a:lnTo>
                  <a:pt x="1032400" y="3148239"/>
                </a:lnTo>
                <a:lnTo>
                  <a:pt x="1031992" y="3135539"/>
                </a:lnTo>
                <a:lnTo>
                  <a:pt x="1032236" y="3122839"/>
                </a:lnTo>
                <a:lnTo>
                  <a:pt x="1032991" y="3110139"/>
                </a:lnTo>
                <a:lnTo>
                  <a:pt x="1042267" y="3110139"/>
                </a:lnTo>
                <a:lnTo>
                  <a:pt x="1042378" y="3122839"/>
                </a:lnTo>
                <a:lnTo>
                  <a:pt x="1042378" y="3135539"/>
                </a:lnTo>
                <a:lnTo>
                  <a:pt x="1042531" y="3135539"/>
                </a:lnTo>
                <a:lnTo>
                  <a:pt x="1042531" y="3148239"/>
                </a:lnTo>
                <a:lnTo>
                  <a:pt x="1042697" y="3148239"/>
                </a:lnTo>
                <a:lnTo>
                  <a:pt x="1042340" y="3160939"/>
                </a:lnTo>
                <a:close/>
              </a:path>
              <a:path w="3640454" h="4913630">
                <a:moveTo>
                  <a:pt x="1207193" y="3135539"/>
                </a:moveTo>
                <a:lnTo>
                  <a:pt x="1197530" y="3135539"/>
                </a:lnTo>
                <a:lnTo>
                  <a:pt x="1195531" y="3122839"/>
                </a:lnTo>
                <a:lnTo>
                  <a:pt x="1194333" y="3110139"/>
                </a:lnTo>
                <a:lnTo>
                  <a:pt x="1204349" y="3110139"/>
                </a:lnTo>
                <a:lnTo>
                  <a:pt x="1207193" y="3135539"/>
                </a:lnTo>
                <a:close/>
              </a:path>
              <a:path w="3640454" h="4913630">
                <a:moveTo>
                  <a:pt x="1689427" y="3148239"/>
                </a:moveTo>
                <a:lnTo>
                  <a:pt x="1682420" y="3148239"/>
                </a:lnTo>
                <a:lnTo>
                  <a:pt x="1677601" y="3135539"/>
                </a:lnTo>
                <a:lnTo>
                  <a:pt x="1673249" y="3135539"/>
                </a:lnTo>
                <a:lnTo>
                  <a:pt x="1669341" y="3122839"/>
                </a:lnTo>
                <a:lnTo>
                  <a:pt x="1665855" y="3110139"/>
                </a:lnTo>
                <a:lnTo>
                  <a:pt x="1677855" y="3110139"/>
                </a:lnTo>
                <a:lnTo>
                  <a:pt x="1682154" y="3122839"/>
                </a:lnTo>
                <a:lnTo>
                  <a:pt x="1685975" y="3135539"/>
                </a:lnTo>
                <a:lnTo>
                  <a:pt x="1689427" y="3148239"/>
                </a:lnTo>
                <a:close/>
              </a:path>
              <a:path w="3640454" h="4913630">
                <a:moveTo>
                  <a:pt x="2599464" y="3160939"/>
                </a:moveTo>
                <a:lnTo>
                  <a:pt x="2593127" y="3160939"/>
                </a:lnTo>
                <a:lnTo>
                  <a:pt x="2586439" y="3148239"/>
                </a:lnTo>
                <a:lnTo>
                  <a:pt x="2580669" y="3135539"/>
                </a:lnTo>
                <a:lnTo>
                  <a:pt x="2575389" y="3122839"/>
                </a:lnTo>
                <a:lnTo>
                  <a:pt x="2570955" y="3110139"/>
                </a:lnTo>
                <a:lnTo>
                  <a:pt x="2579692" y="3110139"/>
                </a:lnTo>
                <a:lnTo>
                  <a:pt x="2584329" y="3122839"/>
                </a:lnTo>
                <a:lnTo>
                  <a:pt x="2588916" y="3135539"/>
                </a:lnTo>
                <a:lnTo>
                  <a:pt x="2599046" y="3148239"/>
                </a:lnTo>
                <a:lnTo>
                  <a:pt x="2599464" y="3160939"/>
                </a:lnTo>
                <a:close/>
              </a:path>
              <a:path w="3640454" h="4913630">
                <a:moveTo>
                  <a:pt x="26583" y="3135539"/>
                </a:moveTo>
                <a:lnTo>
                  <a:pt x="7362" y="3135539"/>
                </a:lnTo>
                <a:lnTo>
                  <a:pt x="11397" y="3122839"/>
                </a:lnTo>
                <a:lnTo>
                  <a:pt x="28376" y="3122839"/>
                </a:lnTo>
                <a:lnTo>
                  <a:pt x="26583" y="3135539"/>
                </a:lnTo>
                <a:close/>
              </a:path>
              <a:path w="3640454" h="4913630">
                <a:moveTo>
                  <a:pt x="257490" y="3148239"/>
                </a:moveTo>
                <a:lnTo>
                  <a:pt x="241323" y="3148239"/>
                </a:lnTo>
                <a:lnTo>
                  <a:pt x="244735" y="3135539"/>
                </a:lnTo>
                <a:lnTo>
                  <a:pt x="248432" y="3122839"/>
                </a:lnTo>
                <a:lnTo>
                  <a:pt x="268635" y="3122839"/>
                </a:lnTo>
                <a:lnTo>
                  <a:pt x="265503" y="3135539"/>
                </a:lnTo>
                <a:lnTo>
                  <a:pt x="261810" y="3135539"/>
                </a:lnTo>
                <a:lnTo>
                  <a:pt x="257490" y="3148239"/>
                </a:lnTo>
                <a:close/>
              </a:path>
              <a:path w="3640454" h="4913630">
                <a:moveTo>
                  <a:pt x="443776" y="3135539"/>
                </a:moveTo>
                <a:lnTo>
                  <a:pt x="428634" y="3135539"/>
                </a:lnTo>
                <a:lnTo>
                  <a:pt x="433639" y="3122839"/>
                </a:lnTo>
                <a:lnTo>
                  <a:pt x="443373" y="3122839"/>
                </a:lnTo>
                <a:lnTo>
                  <a:pt x="443776" y="3135539"/>
                </a:lnTo>
                <a:close/>
              </a:path>
              <a:path w="3640454" h="4913630">
                <a:moveTo>
                  <a:pt x="579272" y="3135539"/>
                </a:moveTo>
                <a:lnTo>
                  <a:pt x="567258" y="3135539"/>
                </a:lnTo>
                <a:lnTo>
                  <a:pt x="569035" y="3122839"/>
                </a:lnTo>
                <a:lnTo>
                  <a:pt x="585243" y="3122839"/>
                </a:lnTo>
                <a:lnTo>
                  <a:pt x="579272" y="3135539"/>
                </a:lnTo>
                <a:close/>
              </a:path>
              <a:path w="3640454" h="4913630">
                <a:moveTo>
                  <a:pt x="629829" y="3148239"/>
                </a:moveTo>
                <a:lnTo>
                  <a:pt x="616701" y="3135539"/>
                </a:lnTo>
                <a:lnTo>
                  <a:pt x="603008" y="3135539"/>
                </a:lnTo>
                <a:lnTo>
                  <a:pt x="607426" y="3122839"/>
                </a:lnTo>
                <a:lnTo>
                  <a:pt x="639144" y="3122839"/>
                </a:lnTo>
                <a:lnTo>
                  <a:pt x="631455" y="3135539"/>
                </a:lnTo>
                <a:lnTo>
                  <a:pt x="629829" y="3148239"/>
                </a:lnTo>
                <a:close/>
              </a:path>
              <a:path w="3640454" h="4913630">
                <a:moveTo>
                  <a:pt x="652988" y="3148239"/>
                </a:moveTo>
                <a:lnTo>
                  <a:pt x="633570" y="3148239"/>
                </a:lnTo>
                <a:lnTo>
                  <a:pt x="644305" y="3135539"/>
                </a:lnTo>
                <a:lnTo>
                  <a:pt x="650284" y="3122839"/>
                </a:lnTo>
                <a:lnTo>
                  <a:pt x="653645" y="3122839"/>
                </a:lnTo>
                <a:lnTo>
                  <a:pt x="661350" y="3135539"/>
                </a:lnTo>
                <a:lnTo>
                  <a:pt x="660640" y="3135539"/>
                </a:lnTo>
                <a:lnTo>
                  <a:pt x="652988" y="3148239"/>
                </a:lnTo>
                <a:close/>
              </a:path>
              <a:path w="3640454" h="4913630">
                <a:moveTo>
                  <a:pt x="668706" y="3160939"/>
                </a:moveTo>
                <a:lnTo>
                  <a:pt x="657930" y="3160939"/>
                </a:lnTo>
                <a:lnTo>
                  <a:pt x="659914" y="3148239"/>
                </a:lnTo>
                <a:lnTo>
                  <a:pt x="663424" y="3148239"/>
                </a:lnTo>
                <a:lnTo>
                  <a:pt x="667122" y="3135539"/>
                </a:lnTo>
                <a:lnTo>
                  <a:pt x="670954" y="3122839"/>
                </a:lnTo>
                <a:lnTo>
                  <a:pt x="684871" y="3122839"/>
                </a:lnTo>
                <a:lnTo>
                  <a:pt x="681762" y="3135539"/>
                </a:lnTo>
                <a:lnTo>
                  <a:pt x="677960" y="3135539"/>
                </a:lnTo>
                <a:lnTo>
                  <a:pt x="673573" y="3148239"/>
                </a:lnTo>
                <a:lnTo>
                  <a:pt x="668706" y="3160939"/>
                </a:lnTo>
                <a:close/>
              </a:path>
              <a:path w="3640454" h="4913630">
                <a:moveTo>
                  <a:pt x="695944" y="3160939"/>
                </a:moveTo>
                <a:lnTo>
                  <a:pt x="684254" y="3160939"/>
                </a:lnTo>
                <a:lnTo>
                  <a:pt x="688267" y="3148239"/>
                </a:lnTo>
                <a:lnTo>
                  <a:pt x="691401" y="3135539"/>
                </a:lnTo>
                <a:lnTo>
                  <a:pt x="694961" y="3135539"/>
                </a:lnTo>
                <a:lnTo>
                  <a:pt x="699253" y="3122839"/>
                </a:lnTo>
                <a:lnTo>
                  <a:pt x="708967" y="3122839"/>
                </a:lnTo>
                <a:lnTo>
                  <a:pt x="709425" y="3135539"/>
                </a:lnTo>
                <a:lnTo>
                  <a:pt x="702973" y="3148239"/>
                </a:lnTo>
                <a:lnTo>
                  <a:pt x="699538" y="3148239"/>
                </a:lnTo>
                <a:lnTo>
                  <a:pt x="695944" y="3160939"/>
                </a:lnTo>
                <a:close/>
              </a:path>
              <a:path w="3640454" h="4913630">
                <a:moveTo>
                  <a:pt x="842236" y="3135539"/>
                </a:moveTo>
                <a:lnTo>
                  <a:pt x="831556" y="3135539"/>
                </a:lnTo>
                <a:lnTo>
                  <a:pt x="832906" y="3122839"/>
                </a:lnTo>
                <a:lnTo>
                  <a:pt x="838467" y="3122839"/>
                </a:lnTo>
                <a:lnTo>
                  <a:pt x="842236" y="3135539"/>
                </a:lnTo>
                <a:close/>
              </a:path>
              <a:path w="3640454" h="4913630">
                <a:moveTo>
                  <a:pt x="968026" y="3135539"/>
                </a:moveTo>
                <a:lnTo>
                  <a:pt x="961220" y="3135539"/>
                </a:lnTo>
                <a:lnTo>
                  <a:pt x="959968" y="3122839"/>
                </a:lnTo>
                <a:lnTo>
                  <a:pt x="969770" y="3122839"/>
                </a:lnTo>
                <a:lnTo>
                  <a:pt x="968026" y="3135539"/>
                </a:lnTo>
                <a:close/>
              </a:path>
              <a:path w="3640454" h="4913630">
                <a:moveTo>
                  <a:pt x="1594083" y="3173639"/>
                </a:moveTo>
                <a:lnTo>
                  <a:pt x="1591366" y="3173639"/>
                </a:lnTo>
                <a:lnTo>
                  <a:pt x="1586200" y="3160939"/>
                </a:lnTo>
                <a:lnTo>
                  <a:pt x="1582315" y="3148239"/>
                </a:lnTo>
                <a:lnTo>
                  <a:pt x="1578502" y="3135539"/>
                </a:lnTo>
                <a:lnTo>
                  <a:pt x="1573950" y="3122839"/>
                </a:lnTo>
                <a:lnTo>
                  <a:pt x="1582166" y="3122839"/>
                </a:lnTo>
                <a:lnTo>
                  <a:pt x="1586927" y="3135539"/>
                </a:lnTo>
                <a:lnTo>
                  <a:pt x="1599257" y="3160939"/>
                </a:lnTo>
                <a:lnTo>
                  <a:pt x="1594083" y="3173639"/>
                </a:lnTo>
                <a:close/>
              </a:path>
              <a:path w="3640454" h="4913630">
                <a:moveTo>
                  <a:pt x="2484330" y="3173639"/>
                </a:moveTo>
                <a:lnTo>
                  <a:pt x="2476629" y="3160939"/>
                </a:lnTo>
                <a:lnTo>
                  <a:pt x="2469085" y="3148239"/>
                </a:lnTo>
                <a:lnTo>
                  <a:pt x="2463167" y="3135539"/>
                </a:lnTo>
                <a:lnTo>
                  <a:pt x="2460346" y="3122839"/>
                </a:lnTo>
                <a:lnTo>
                  <a:pt x="2467897" y="3135539"/>
                </a:lnTo>
                <a:lnTo>
                  <a:pt x="2475500" y="3148239"/>
                </a:lnTo>
                <a:lnTo>
                  <a:pt x="2481522" y="3160939"/>
                </a:lnTo>
                <a:lnTo>
                  <a:pt x="2484330" y="3173639"/>
                </a:lnTo>
                <a:close/>
              </a:path>
              <a:path w="3640454" h="4913630">
                <a:moveTo>
                  <a:pt x="11191" y="3160939"/>
                </a:moveTo>
                <a:lnTo>
                  <a:pt x="5573" y="3160939"/>
                </a:lnTo>
                <a:lnTo>
                  <a:pt x="523" y="3148239"/>
                </a:lnTo>
                <a:lnTo>
                  <a:pt x="817" y="3148239"/>
                </a:lnTo>
                <a:lnTo>
                  <a:pt x="3797" y="3135539"/>
                </a:lnTo>
                <a:lnTo>
                  <a:pt x="21872" y="3135539"/>
                </a:lnTo>
                <a:lnTo>
                  <a:pt x="16117" y="3148239"/>
                </a:lnTo>
                <a:lnTo>
                  <a:pt x="11191" y="3160939"/>
                </a:lnTo>
                <a:close/>
              </a:path>
              <a:path w="3640454" h="4913630">
                <a:moveTo>
                  <a:pt x="141461" y="3148239"/>
                </a:moveTo>
                <a:lnTo>
                  <a:pt x="124973" y="3148239"/>
                </a:lnTo>
                <a:lnTo>
                  <a:pt x="129707" y="3135539"/>
                </a:lnTo>
                <a:lnTo>
                  <a:pt x="140716" y="3135539"/>
                </a:lnTo>
                <a:lnTo>
                  <a:pt x="141461" y="3148239"/>
                </a:lnTo>
                <a:close/>
              </a:path>
              <a:path w="3640454" h="4913630">
                <a:moveTo>
                  <a:pt x="349097" y="3160939"/>
                </a:moveTo>
                <a:lnTo>
                  <a:pt x="331313" y="3160939"/>
                </a:lnTo>
                <a:lnTo>
                  <a:pt x="335531" y="3148239"/>
                </a:lnTo>
                <a:lnTo>
                  <a:pt x="340525" y="3135539"/>
                </a:lnTo>
                <a:lnTo>
                  <a:pt x="356795" y="3135539"/>
                </a:lnTo>
                <a:lnTo>
                  <a:pt x="353145" y="3148239"/>
                </a:lnTo>
                <a:lnTo>
                  <a:pt x="349097" y="3160939"/>
                </a:lnTo>
                <a:close/>
              </a:path>
              <a:path w="3640454" h="4913630">
                <a:moveTo>
                  <a:pt x="429972" y="3160939"/>
                </a:moveTo>
                <a:lnTo>
                  <a:pt x="415923" y="3160939"/>
                </a:lnTo>
                <a:lnTo>
                  <a:pt x="417519" y="3148239"/>
                </a:lnTo>
                <a:lnTo>
                  <a:pt x="422508" y="3135539"/>
                </a:lnTo>
                <a:lnTo>
                  <a:pt x="441704" y="3135539"/>
                </a:lnTo>
                <a:lnTo>
                  <a:pt x="436345" y="3148239"/>
                </a:lnTo>
                <a:lnTo>
                  <a:pt x="429972" y="3160939"/>
                </a:lnTo>
                <a:close/>
              </a:path>
              <a:path w="3640454" h="4913630">
                <a:moveTo>
                  <a:pt x="606343" y="3160939"/>
                </a:moveTo>
                <a:lnTo>
                  <a:pt x="592220" y="3160939"/>
                </a:lnTo>
                <a:lnTo>
                  <a:pt x="594185" y="3148239"/>
                </a:lnTo>
                <a:lnTo>
                  <a:pt x="600315" y="3135539"/>
                </a:lnTo>
                <a:lnTo>
                  <a:pt x="615349" y="3135539"/>
                </a:lnTo>
                <a:lnTo>
                  <a:pt x="609719" y="3148239"/>
                </a:lnTo>
                <a:lnTo>
                  <a:pt x="606343" y="3160939"/>
                </a:lnTo>
                <a:close/>
              </a:path>
              <a:path w="3640454" h="4913630">
                <a:moveTo>
                  <a:pt x="729852" y="3173639"/>
                </a:moveTo>
                <a:lnTo>
                  <a:pt x="719283" y="3173639"/>
                </a:lnTo>
                <a:lnTo>
                  <a:pt x="722291" y="3160939"/>
                </a:lnTo>
                <a:lnTo>
                  <a:pt x="724863" y="3148239"/>
                </a:lnTo>
                <a:lnTo>
                  <a:pt x="727961" y="3135539"/>
                </a:lnTo>
                <a:lnTo>
                  <a:pt x="741870" y="3135539"/>
                </a:lnTo>
                <a:lnTo>
                  <a:pt x="736089" y="3148239"/>
                </a:lnTo>
                <a:lnTo>
                  <a:pt x="733042" y="3160939"/>
                </a:lnTo>
                <a:lnTo>
                  <a:pt x="729852" y="3173639"/>
                </a:lnTo>
                <a:close/>
              </a:path>
              <a:path w="3640454" h="4913630">
                <a:moveTo>
                  <a:pt x="835505" y="3173639"/>
                </a:moveTo>
                <a:lnTo>
                  <a:pt x="825366" y="3173639"/>
                </a:lnTo>
                <a:lnTo>
                  <a:pt x="825385" y="3160939"/>
                </a:lnTo>
                <a:lnTo>
                  <a:pt x="825739" y="3160939"/>
                </a:lnTo>
                <a:lnTo>
                  <a:pt x="827877" y="3148239"/>
                </a:lnTo>
                <a:lnTo>
                  <a:pt x="829191" y="3148239"/>
                </a:lnTo>
                <a:lnTo>
                  <a:pt x="830719" y="3135539"/>
                </a:lnTo>
                <a:lnTo>
                  <a:pt x="842973" y="3135539"/>
                </a:lnTo>
                <a:lnTo>
                  <a:pt x="840803" y="3148239"/>
                </a:lnTo>
                <a:lnTo>
                  <a:pt x="835505" y="3173639"/>
                </a:lnTo>
                <a:close/>
              </a:path>
              <a:path w="3640454" h="4913630">
                <a:moveTo>
                  <a:pt x="1307822" y="3173639"/>
                </a:moveTo>
                <a:lnTo>
                  <a:pt x="1299303" y="3173639"/>
                </a:lnTo>
                <a:lnTo>
                  <a:pt x="1296516" y="3160939"/>
                </a:lnTo>
                <a:lnTo>
                  <a:pt x="1293804" y="3160939"/>
                </a:lnTo>
                <a:lnTo>
                  <a:pt x="1291148" y="3148239"/>
                </a:lnTo>
                <a:lnTo>
                  <a:pt x="1287865" y="3135539"/>
                </a:lnTo>
                <a:lnTo>
                  <a:pt x="1296784" y="3135539"/>
                </a:lnTo>
                <a:lnTo>
                  <a:pt x="1300434" y="3148239"/>
                </a:lnTo>
                <a:lnTo>
                  <a:pt x="1303091" y="3160939"/>
                </a:lnTo>
                <a:lnTo>
                  <a:pt x="1307822" y="3173639"/>
                </a:lnTo>
                <a:close/>
              </a:path>
              <a:path w="3640454" h="4913630">
                <a:moveTo>
                  <a:pt x="3027635" y="3186339"/>
                </a:moveTo>
                <a:lnTo>
                  <a:pt x="3019685" y="3173639"/>
                </a:lnTo>
                <a:lnTo>
                  <a:pt x="3012745" y="3160939"/>
                </a:lnTo>
                <a:lnTo>
                  <a:pt x="3006680" y="3148239"/>
                </a:lnTo>
                <a:lnTo>
                  <a:pt x="3001356" y="3135539"/>
                </a:lnTo>
                <a:lnTo>
                  <a:pt x="3009662" y="3148239"/>
                </a:lnTo>
                <a:lnTo>
                  <a:pt x="3017155" y="3160939"/>
                </a:lnTo>
                <a:lnTo>
                  <a:pt x="3023319" y="3173639"/>
                </a:lnTo>
                <a:lnTo>
                  <a:pt x="3027635" y="3186339"/>
                </a:lnTo>
                <a:close/>
              </a:path>
              <a:path w="3640454" h="4913630">
                <a:moveTo>
                  <a:pt x="130175" y="3173639"/>
                </a:moveTo>
                <a:lnTo>
                  <a:pt x="112616" y="3173639"/>
                </a:lnTo>
                <a:lnTo>
                  <a:pt x="113780" y="3160939"/>
                </a:lnTo>
                <a:lnTo>
                  <a:pt x="116807" y="3160939"/>
                </a:lnTo>
                <a:lnTo>
                  <a:pt x="120606" y="3148239"/>
                </a:lnTo>
                <a:lnTo>
                  <a:pt x="138692" y="3148239"/>
                </a:lnTo>
                <a:lnTo>
                  <a:pt x="134834" y="3160939"/>
                </a:lnTo>
                <a:lnTo>
                  <a:pt x="130175" y="3173639"/>
                </a:lnTo>
                <a:close/>
              </a:path>
              <a:path w="3640454" h="4913630">
                <a:moveTo>
                  <a:pt x="483086" y="3160939"/>
                </a:moveTo>
                <a:lnTo>
                  <a:pt x="467853" y="3160939"/>
                </a:lnTo>
                <a:lnTo>
                  <a:pt x="473500" y="3148239"/>
                </a:lnTo>
                <a:lnTo>
                  <a:pt x="481257" y="3148239"/>
                </a:lnTo>
                <a:lnTo>
                  <a:pt x="483086" y="3160939"/>
                </a:lnTo>
                <a:close/>
              </a:path>
              <a:path w="3640454" h="4913630">
                <a:moveTo>
                  <a:pt x="592220" y="3160939"/>
                </a:moveTo>
                <a:lnTo>
                  <a:pt x="571803" y="3160939"/>
                </a:lnTo>
                <a:lnTo>
                  <a:pt x="575920" y="3148239"/>
                </a:lnTo>
                <a:lnTo>
                  <a:pt x="582479" y="3148239"/>
                </a:lnTo>
                <a:lnTo>
                  <a:pt x="592220" y="3160939"/>
                </a:lnTo>
                <a:close/>
              </a:path>
              <a:path w="3640454" h="4913630">
                <a:moveTo>
                  <a:pt x="646774" y="3160939"/>
                </a:moveTo>
                <a:lnTo>
                  <a:pt x="615016" y="3160939"/>
                </a:lnTo>
                <a:lnTo>
                  <a:pt x="617624" y="3148239"/>
                </a:lnTo>
                <a:lnTo>
                  <a:pt x="649938" y="3148239"/>
                </a:lnTo>
                <a:lnTo>
                  <a:pt x="646774" y="3160939"/>
                </a:lnTo>
                <a:close/>
              </a:path>
              <a:path w="3640454" h="4913630">
                <a:moveTo>
                  <a:pt x="899556" y="3160939"/>
                </a:moveTo>
                <a:lnTo>
                  <a:pt x="889188" y="3160939"/>
                </a:lnTo>
                <a:lnTo>
                  <a:pt x="889453" y="3148239"/>
                </a:lnTo>
                <a:lnTo>
                  <a:pt x="900385" y="3148239"/>
                </a:lnTo>
                <a:lnTo>
                  <a:pt x="899556" y="3160939"/>
                </a:lnTo>
                <a:close/>
              </a:path>
              <a:path w="3640454" h="4913630">
                <a:moveTo>
                  <a:pt x="1128590" y="3186339"/>
                </a:moveTo>
                <a:lnTo>
                  <a:pt x="1118767" y="3186339"/>
                </a:lnTo>
                <a:lnTo>
                  <a:pt x="1117492" y="3173639"/>
                </a:lnTo>
                <a:lnTo>
                  <a:pt x="1115986" y="3173639"/>
                </a:lnTo>
                <a:lnTo>
                  <a:pt x="1114799" y="3160939"/>
                </a:lnTo>
                <a:lnTo>
                  <a:pt x="1114480" y="3148239"/>
                </a:lnTo>
                <a:lnTo>
                  <a:pt x="1124053" y="3148239"/>
                </a:lnTo>
                <a:lnTo>
                  <a:pt x="1125247" y="3160939"/>
                </a:lnTo>
                <a:lnTo>
                  <a:pt x="1126362" y="3160939"/>
                </a:lnTo>
                <a:lnTo>
                  <a:pt x="1128590" y="3186339"/>
                </a:lnTo>
                <a:close/>
              </a:path>
              <a:path w="3640454" h="4913630">
                <a:moveTo>
                  <a:pt x="1510239" y="3186339"/>
                </a:moveTo>
                <a:lnTo>
                  <a:pt x="1497336" y="3186339"/>
                </a:lnTo>
                <a:lnTo>
                  <a:pt x="1493630" y="3173639"/>
                </a:lnTo>
                <a:lnTo>
                  <a:pt x="1490013" y="3160939"/>
                </a:lnTo>
                <a:lnTo>
                  <a:pt x="1485784" y="3148239"/>
                </a:lnTo>
                <a:lnTo>
                  <a:pt x="1494641" y="3148239"/>
                </a:lnTo>
                <a:lnTo>
                  <a:pt x="1498354" y="3160939"/>
                </a:lnTo>
                <a:lnTo>
                  <a:pt x="1502019" y="3173639"/>
                </a:lnTo>
                <a:lnTo>
                  <a:pt x="1510239" y="3186339"/>
                </a:lnTo>
                <a:close/>
              </a:path>
              <a:path w="3640454" h="4913630">
                <a:moveTo>
                  <a:pt x="2380859" y="3186339"/>
                </a:moveTo>
                <a:lnTo>
                  <a:pt x="2373034" y="3186339"/>
                </a:lnTo>
                <a:lnTo>
                  <a:pt x="2365922" y="3173639"/>
                </a:lnTo>
                <a:lnTo>
                  <a:pt x="2360158" y="3160939"/>
                </a:lnTo>
                <a:lnTo>
                  <a:pt x="2356380" y="3148239"/>
                </a:lnTo>
                <a:lnTo>
                  <a:pt x="2363637" y="3160939"/>
                </a:lnTo>
                <a:lnTo>
                  <a:pt x="2370146" y="3160939"/>
                </a:lnTo>
                <a:lnTo>
                  <a:pt x="2375892" y="3173639"/>
                </a:lnTo>
                <a:lnTo>
                  <a:pt x="2380859" y="3186339"/>
                </a:lnTo>
                <a:close/>
              </a:path>
              <a:path w="3640454" h="4913630">
                <a:moveTo>
                  <a:pt x="2898363" y="3186339"/>
                </a:moveTo>
                <a:lnTo>
                  <a:pt x="2890212" y="3173639"/>
                </a:lnTo>
                <a:lnTo>
                  <a:pt x="2882888" y="3160939"/>
                </a:lnTo>
                <a:lnTo>
                  <a:pt x="2876177" y="3160939"/>
                </a:lnTo>
                <a:lnTo>
                  <a:pt x="2869867" y="3148239"/>
                </a:lnTo>
                <a:lnTo>
                  <a:pt x="2878308" y="3148239"/>
                </a:lnTo>
                <a:lnTo>
                  <a:pt x="2887074" y="3160939"/>
                </a:lnTo>
                <a:lnTo>
                  <a:pt x="2894359" y="3173639"/>
                </a:lnTo>
                <a:lnTo>
                  <a:pt x="2898363" y="3186339"/>
                </a:lnTo>
                <a:close/>
              </a:path>
              <a:path w="3640454" h="4913630">
                <a:moveTo>
                  <a:pt x="339092" y="3173639"/>
                </a:moveTo>
                <a:lnTo>
                  <a:pt x="329465" y="3173639"/>
                </a:lnTo>
                <a:lnTo>
                  <a:pt x="327424" y="3160939"/>
                </a:lnTo>
                <a:lnTo>
                  <a:pt x="344472" y="3160939"/>
                </a:lnTo>
                <a:lnTo>
                  <a:pt x="339092" y="3173639"/>
                </a:lnTo>
                <a:close/>
              </a:path>
              <a:path w="3640454" h="4913630">
                <a:moveTo>
                  <a:pt x="470821" y="3186339"/>
                </a:moveTo>
                <a:lnTo>
                  <a:pt x="454934" y="3186339"/>
                </a:lnTo>
                <a:lnTo>
                  <a:pt x="458722" y="3173639"/>
                </a:lnTo>
                <a:lnTo>
                  <a:pt x="462978" y="3160939"/>
                </a:lnTo>
                <a:lnTo>
                  <a:pt x="484566" y="3160939"/>
                </a:lnTo>
                <a:lnTo>
                  <a:pt x="479655" y="3173639"/>
                </a:lnTo>
                <a:lnTo>
                  <a:pt x="475273" y="3173639"/>
                </a:lnTo>
                <a:lnTo>
                  <a:pt x="470821" y="3186339"/>
                </a:lnTo>
                <a:close/>
              </a:path>
              <a:path w="3640454" h="4913630">
                <a:moveTo>
                  <a:pt x="519932" y="3173639"/>
                </a:moveTo>
                <a:lnTo>
                  <a:pt x="504475" y="3173639"/>
                </a:lnTo>
                <a:lnTo>
                  <a:pt x="510034" y="3160939"/>
                </a:lnTo>
                <a:lnTo>
                  <a:pt x="515392" y="3160939"/>
                </a:lnTo>
                <a:lnTo>
                  <a:pt x="519932" y="3173639"/>
                </a:lnTo>
                <a:close/>
              </a:path>
              <a:path w="3640454" h="4913630">
                <a:moveTo>
                  <a:pt x="555310" y="3173639"/>
                </a:moveTo>
                <a:lnTo>
                  <a:pt x="539763" y="3173639"/>
                </a:lnTo>
                <a:lnTo>
                  <a:pt x="546130" y="3160939"/>
                </a:lnTo>
                <a:lnTo>
                  <a:pt x="556334" y="3160939"/>
                </a:lnTo>
                <a:lnTo>
                  <a:pt x="555310" y="3173639"/>
                </a:lnTo>
                <a:close/>
              </a:path>
              <a:path w="3640454" h="4913630">
                <a:moveTo>
                  <a:pt x="577326" y="3173639"/>
                </a:moveTo>
                <a:lnTo>
                  <a:pt x="559796" y="3173639"/>
                </a:lnTo>
                <a:lnTo>
                  <a:pt x="567765" y="3160939"/>
                </a:lnTo>
                <a:lnTo>
                  <a:pt x="583739" y="3160939"/>
                </a:lnTo>
                <a:lnTo>
                  <a:pt x="577326" y="3173639"/>
                </a:lnTo>
                <a:close/>
              </a:path>
              <a:path w="3640454" h="4913630">
                <a:moveTo>
                  <a:pt x="609264" y="3173639"/>
                </a:moveTo>
                <a:lnTo>
                  <a:pt x="592819" y="3173639"/>
                </a:lnTo>
                <a:lnTo>
                  <a:pt x="595241" y="3160939"/>
                </a:lnTo>
                <a:lnTo>
                  <a:pt x="609264" y="3173639"/>
                </a:lnTo>
                <a:close/>
              </a:path>
              <a:path w="3640454" h="4913630">
                <a:moveTo>
                  <a:pt x="623700" y="3173639"/>
                </a:moveTo>
                <a:lnTo>
                  <a:pt x="609264" y="3173639"/>
                </a:lnTo>
                <a:lnTo>
                  <a:pt x="610187" y="3160939"/>
                </a:lnTo>
                <a:lnTo>
                  <a:pt x="626285" y="3160939"/>
                </a:lnTo>
                <a:lnTo>
                  <a:pt x="623700" y="3173639"/>
                </a:lnTo>
                <a:close/>
              </a:path>
              <a:path w="3640454" h="4913630">
                <a:moveTo>
                  <a:pt x="639142" y="3173639"/>
                </a:moveTo>
                <a:lnTo>
                  <a:pt x="635392" y="3160939"/>
                </a:lnTo>
                <a:lnTo>
                  <a:pt x="642551" y="3160939"/>
                </a:lnTo>
                <a:lnTo>
                  <a:pt x="639142" y="3173639"/>
                </a:lnTo>
                <a:close/>
              </a:path>
              <a:path w="3640454" h="4913630">
                <a:moveTo>
                  <a:pt x="897971" y="3186339"/>
                </a:moveTo>
                <a:lnTo>
                  <a:pt x="887765" y="3186339"/>
                </a:lnTo>
                <a:lnTo>
                  <a:pt x="888139" y="3173639"/>
                </a:lnTo>
                <a:lnTo>
                  <a:pt x="888604" y="3160939"/>
                </a:lnTo>
                <a:lnTo>
                  <a:pt x="898826" y="3160939"/>
                </a:lnTo>
                <a:lnTo>
                  <a:pt x="898225" y="3173639"/>
                </a:lnTo>
                <a:lnTo>
                  <a:pt x="897971" y="3186339"/>
                </a:lnTo>
                <a:close/>
              </a:path>
              <a:path w="3640454" h="4913630">
                <a:moveTo>
                  <a:pt x="2196766" y="3211739"/>
                </a:moveTo>
                <a:lnTo>
                  <a:pt x="2190092" y="3211739"/>
                </a:lnTo>
                <a:lnTo>
                  <a:pt x="2179637" y="3186339"/>
                </a:lnTo>
                <a:lnTo>
                  <a:pt x="2174447" y="3173639"/>
                </a:lnTo>
                <a:lnTo>
                  <a:pt x="2168567" y="3160939"/>
                </a:lnTo>
                <a:lnTo>
                  <a:pt x="2174977" y="3160939"/>
                </a:lnTo>
                <a:lnTo>
                  <a:pt x="2180976" y="3173639"/>
                </a:lnTo>
                <a:lnTo>
                  <a:pt x="2186191" y="3186339"/>
                </a:lnTo>
                <a:lnTo>
                  <a:pt x="2196766" y="3211739"/>
                </a:lnTo>
                <a:close/>
              </a:path>
              <a:path w="3640454" h="4913630">
                <a:moveTo>
                  <a:pt x="2288068" y="3199039"/>
                </a:moveTo>
                <a:lnTo>
                  <a:pt x="2282738" y="3199039"/>
                </a:lnTo>
                <a:lnTo>
                  <a:pt x="2270645" y="3186339"/>
                </a:lnTo>
                <a:lnTo>
                  <a:pt x="2265548" y="3173639"/>
                </a:lnTo>
                <a:lnTo>
                  <a:pt x="2262339" y="3160939"/>
                </a:lnTo>
                <a:lnTo>
                  <a:pt x="2272870" y="3160939"/>
                </a:lnTo>
                <a:lnTo>
                  <a:pt x="2278245" y="3173639"/>
                </a:lnTo>
                <a:lnTo>
                  <a:pt x="2288068" y="3199039"/>
                </a:lnTo>
                <a:close/>
              </a:path>
              <a:path w="3640454" h="4913630">
                <a:moveTo>
                  <a:pt x="228077" y="3186339"/>
                </a:moveTo>
                <a:lnTo>
                  <a:pt x="217486" y="3186339"/>
                </a:lnTo>
                <a:lnTo>
                  <a:pt x="219091" y="3173639"/>
                </a:lnTo>
                <a:lnTo>
                  <a:pt x="222414" y="3173639"/>
                </a:lnTo>
                <a:lnTo>
                  <a:pt x="228077" y="3186339"/>
                </a:lnTo>
                <a:close/>
              </a:path>
              <a:path w="3640454" h="4913630">
                <a:moveTo>
                  <a:pt x="507188" y="3199039"/>
                </a:moveTo>
                <a:lnTo>
                  <a:pt x="492044" y="3199039"/>
                </a:lnTo>
                <a:lnTo>
                  <a:pt x="495171" y="3186339"/>
                </a:lnTo>
                <a:lnTo>
                  <a:pt x="499418" y="3173639"/>
                </a:lnTo>
                <a:lnTo>
                  <a:pt x="519997" y="3173639"/>
                </a:lnTo>
                <a:lnTo>
                  <a:pt x="516537" y="3186339"/>
                </a:lnTo>
                <a:lnTo>
                  <a:pt x="512169" y="3186339"/>
                </a:lnTo>
                <a:lnTo>
                  <a:pt x="507188" y="3199039"/>
                </a:lnTo>
                <a:close/>
              </a:path>
              <a:path w="3640454" h="4913630">
                <a:moveTo>
                  <a:pt x="547549" y="3186339"/>
                </a:moveTo>
                <a:lnTo>
                  <a:pt x="529845" y="3186339"/>
                </a:lnTo>
                <a:lnTo>
                  <a:pt x="534394" y="3173639"/>
                </a:lnTo>
                <a:lnTo>
                  <a:pt x="552074" y="3173639"/>
                </a:lnTo>
                <a:lnTo>
                  <a:pt x="547549" y="3186339"/>
                </a:lnTo>
                <a:close/>
              </a:path>
              <a:path w="3640454" h="4913630">
                <a:moveTo>
                  <a:pt x="568863" y="3186339"/>
                </a:moveTo>
                <a:lnTo>
                  <a:pt x="558139" y="3186339"/>
                </a:lnTo>
                <a:lnTo>
                  <a:pt x="557581" y="3173639"/>
                </a:lnTo>
                <a:lnTo>
                  <a:pt x="574585" y="3173639"/>
                </a:lnTo>
                <a:lnTo>
                  <a:pt x="568863" y="3186339"/>
                </a:lnTo>
                <a:close/>
              </a:path>
              <a:path w="3640454" h="4913630">
                <a:moveTo>
                  <a:pt x="616764" y="3186339"/>
                </a:moveTo>
                <a:lnTo>
                  <a:pt x="585356" y="3186339"/>
                </a:lnTo>
                <a:lnTo>
                  <a:pt x="588870" y="3173639"/>
                </a:lnTo>
                <a:lnTo>
                  <a:pt x="621284" y="3173639"/>
                </a:lnTo>
                <a:lnTo>
                  <a:pt x="616764" y="3186339"/>
                </a:lnTo>
                <a:close/>
              </a:path>
              <a:path w="3640454" h="4913630">
                <a:moveTo>
                  <a:pt x="967834" y="3224439"/>
                </a:moveTo>
                <a:lnTo>
                  <a:pt x="961530" y="3224439"/>
                </a:lnTo>
                <a:lnTo>
                  <a:pt x="960488" y="3211739"/>
                </a:lnTo>
                <a:lnTo>
                  <a:pt x="957790" y="3211739"/>
                </a:lnTo>
                <a:lnTo>
                  <a:pt x="957032" y="3199039"/>
                </a:lnTo>
                <a:lnTo>
                  <a:pt x="957164" y="3186339"/>
                </a:lnTo>
                <a:lnTo>
                  <a:pt x="957740" y="3173639"/>
                </a:lnTo>
                <a:lnTo>
                  <a:pt x="967233" y="3173639"/>
                </a:lnTo>
                <a:lnTo>
                  <a:pt x="968557" y="3186339"/>
                </a:lnTo>
                <a:lnTo>
                  <a:pt x="969410" y="3186339"/>
                </a:lnTo>
                <a:lnTo>
                  <a:pt x="969702" y="3199039"/>
                </a:lnTo>
                <a:lnTo>
                  <a:pt x="969110" y="3199039"/>
                </a:lnTo>
                <a:lnTo>
                  <a:pt x="971364" y="3211739"/>
                </a:lnTo>
                <a:lnTo>
                  <a:pt x="967834" y="3224439"/>
                </a:lnTo>
                <a:close/>
              </a:path>
              <a:path w="3640454" h="4913630">
                <a:moveTo>
                  <a:pt x="1228302" y="3224439"/>
                </a:moveTo>
                <a:lnTo>
                  <a:pt x="1218615" y="3224439"/>
                </a:lnTo>
                <a:lnTo>
                  <a:pt x="1215924" y="3211739"/>
                </a:lnTo>
                <a:lnTo>
                  <a:pt x="1213284" y="3199039"/>
                </a:lnTo>
                <a:lnTo>
                  <a:pt x="1210703" y="3199039"/>
                </a:lnTo>
                <a:lnTo>
                  <a:pt x="1207428" y="3186339"/>
                </a:lnTo>
                <a:lnTo>
                  <a:pt x="1208078" y="3186339"/>
                </a:lnTo>
                <a:lnTo>
                  <a:pt x="1213816" y="3173639"/>
                </a:lnTo>
                <a:lnTo>
                  <a:pt x="1216289" y="3173639"/>
                </a:lnTo>
                <a:lnTo>
                  <a:pt x="1219932" y="3186339"/>
                </a:lnTo>
                <a:lnTo>
                  <a:pt x="1222813" y="3199039"/>
                </a:lnTo>
                <a:lnTo>
                  <a:pt x="1228302" y="3224439"/>
                </a:lnTo>
                <a:close/>
              </a:path>
              <a:path w="3640454" h="4913630">
                <a:moveTo>
                  <a:pt x="1302223" y="3186339"/>
                </a:moveTo>
                <a:lnTo>
                  <a:pt x="1300121" y="3173639"/>
                </a:lnTo>
                <a:lnTo>
                  <a:pt x="1307790" y="3173639"/>
                </a:lnTo>
                <a:lnTo>
                  <a:pt x="1302223" y="3186339"/>
                </a:lnTo>
                <a:close/>
              </a:path>
              <a:path w="3640454" h="4913630">
                <a:moveTo>
                  <a:pt x="1802886" y="3186339"/>
                </a:moveTo>
                <a:lnTo>
                  <a:pt x="1798164" y="3186339"/>
                </a:lnTo>
                <a:lnTo>
                  <a:pt x="1801316" y="3173639"/>
                </a:lnTo>
                <a:lnTo>
                  <a:pt x="1802886" y="3186339"/>
                </a:lnTo>
                <a:close/>
              </a:path>
              <a:path w="3640454" h="4913630">
                <a:moveTo>
                  <a:pt x="1912851" y="3211739"/>
                </a:moveTo>
                <a:lnTo>
                  <a:pt x="1903669" y="3211739"/>
                </a:lnTo>
                <a:lnTo>
                  <a:pt x="1899795" y="3199039"/>
                </a:lnTo>
                <a:lnTo>
                  <a:pt x="1896014" y="3199039"/>
                </a:lnTo>
                <a:lnTo>
                  <a:pt x="1892739" y="3186339"/>
                </a:lnTo>
                <a:lnTo>
                  <a:pt x="1889096" y="3173639"/>
                </a:lnTo>
                <a:lnTo>
                  <a:pt x="1895445" y="3173639"/>
                </a:lnTo>
                <a:lnTo>
                  <a:pt x="1901555" y="3186339"/>
                </a:lnTo>
                <a:lnTo>
                  <a:pt x="1907763" y="3199039"/>
                </a:lnTo>
                <a:lnTo>
                  <a:pt x="1912851" y="3211739"/>
                </a:lnTo>
                <a:close/>
              </a:path>
              <a:path w="3640454" h="4913630">
                <a:moveTo>
                  <a:pt x="2009904" y="3211739"/>
                </a:moveTo>
                <a:lnTo>
                  <a:pt x="1997595" y="3211739"/>
                </a:lnTo>
                <a:lnTo>
                  <a:pt x="1991899" y="3199039"/>
                </a:lnTo>
                <a:lnTo>
                  <a:pt x="1986919" y="3186339"/>
                </a:lnTo>
                <a:lnTo>
                  <a:pt x="1982623" y="3173639"/>
                </a:lnTo>
                <a:lnTo>
                  <a:pt x="1989026" y="3173639"/>
                </a:lnTo>
                <a:lnTo>
                  <a:pt x="1994734" y="3186339"/>
                </a:lnTo>
                <a:lnTo>
                  <a:pt x="1999659" y="3186339"/>
                </a:lnTo>
                <a:lnTo>
                  <a:pt x="2004528" y="3199039"/>
                </a:lnTo>
                <a:lnTo>
                  <a:pt x="2009904" y="3211739"/>
                </a:lnTo>
                <a:close/>
              </a:path>
              <a:path w="3640454" h="4913630">
                <a:moveTo>
                  <a:pt x="2103647" y="3211739"/>
                </a:moveTo>
                <a:lnTo>
                  <a:pt x="2095509" y="3211739"/>
                </a:lnTo>
                <a:lnTo>
                  <a:pt x="2086278" y="3199039"/>
                </a:lnTo>
                <a:lnTo>
                  <a:pt x="2081696" y="3186339"/>
                </a:lnTo>
                <a:lnTo>
                  <a:pt x="2075857" y="3173639"/>
                </a:lnTo>
                <a:lnTo>
                  <a:pt x="2082478" y="3173639"/>
                </a:lnTo>
                <a:lnTo>
                  <a:pt x="2088081" y="3186339"/>
                </a:lnTo>
                <a:lnTo>
                  <a:pt x="2092952" y="3186339"/>
                </a:lnTo>
                <a:lnTo>
                  <a:pt x="2097783" y="3199039"/>
                </a:lnTo>
                <a:lnTo>
                  <a:pt x="2103647" y="3211739"/>
                </a:lnTo>
                <a:close/>
              </a:path>
              <a:path w="3640454" h="4913630">
                <a:moveTo>
                  <a:pt x="2835486" y="3224439"/>
                </a:moveTo>
                <a:lnTo>
                  <a:pt x="2827013" y="3211739"/>
                </a:lnTo>
                <a:lnTo>
                  <a:pt x="2820138" y="3199039"/>
                </a:lnTo>
                <a:lnTo>
                  <a:pt x="2813747" y="3186339"/>
                </a:lnTo>
                <a:lnTo>
                  <a:pt x="2806727" y="3173639"/>
                </a:lnTo>
                <a:lnTo>
                  <a:pt x="2814149" y="3186339"/>
                </a:lnTo>
                <a:lnTo>
                  <a:pt x="2821617" y="3186339"/>
                </a:lnTo>
                <a:lnTo>
                  <a:pt x="2828829" y="3199039"/>
                </a:lnTo>
                <a:lnTo>
                  <a:pt x="2835486" y="3224439"/>
                </a:lnTo>
                <a:close/>
              </a:path>
              <a:path w="3640454" h="4913630">
                <a:moveTo>
                  <a:pt x="2986449" y="3211739"/>
                </a:moveTo>
                <a:lnTo>
                  <a:pt x="2978665" y="3199039"/>
                </a:lnTo>
                <a:lnTo>
                  <a:pt x="2971582" y="3186339"/>
                </a:lnTo>
                <a:lnTo>
                  <a:pt x="2965443" y="3186339"/>
                </a:lnTo>
                <a:lnTo>
                  <a:pt x="2960491" y="3173639"/>
                </a:lnTo>
                <a:lnTo>
                  <a:pt x="2968553" y="3173639"/>
                </a:lnTo>
                <a:lnTo>
                  <a:pt x="2976003" y="3186339"/>
                </a:lnTo>
                <a:lnTo>
                  <a:pt x="2982187" y="3199039"/>
                </a:lnTo>
                <a:lnTo>
                  <a:pt x="2986449" y="3211739"/>
                </a:lnTo>
                <a:close/>
              </a:path>
              <a:path w="3640454" h="4913630">
                <a:moveTo>
                  <a:pt x="226227" y="3199039"/>
                </a:moveTo>
                <a:lnTo>
                  <a:pt x="209244" y="3199039"/>
                </a:lnTo>
                <a:lnTo>
                  <a:pt x="213306" y="3186339"/>
                </a:lnTo>
                <a:lnTo>
                  <a:pt x="229909" y="3186339"/>
                </a:lnTo>
                <a:lnTo>
                  <a:pt x="226227" y="3199039"/>
                </a:lnTo>
                <a:close/>
              </a:path>
              <a:path w="3640454" h="4913630">
                <a:moveTo>
                  <a:pt x="404987" y="3199039"/>
                </a:moveTo>
                <a:lnTo>
                  <a:pt x="387404" y="3199039"/>
                </a:lnTo>
                <a:lnTo>
                  <a:pt x="392555" y="3186339"/>
                </a:lnTo>
                <a:lnTo>
                  <a:pt x="403550" y="3186339"/>
                </a:lnTo>
                <a:lnTo>
                  <a:pt x="404987" y="3199039"/>
                </a:lnTo>
                <a:close/>
              </a:path>
              <a:path w="3640454" h="4913630">
                <a:moveTo>
                  <a:pt x="535306" y="3199039"/>
                </a:moveTo>
                <a:lnTo>
                  <a:pt x="525112" y="3199039"/>
                </a:lnTo>
                <a:lnTo>
                  <a:pt x="526559" y="3186339"/>
                </a:lnTo>
                <a:lnTo>
                  <a:pt x="541903" y="3186339"/>
                </a:lnTo>
                <a:lnTo>
                  <a:pt x="535306" y="3199039"/>
                </a:lnTo>
                <a:close/>
              </a:path>
              <a:path w="3640454" h="4913630">
                <a:moveTo>
                  <a:pt x="576525" y="3199039"/>
                </a:moveTo>
                <a:lnTo>
                  <a:pt x="563596" y="3199039"/>
                </a:lnTo>
                <a:lnTo>
                  <a:pt x="565741" y="3186339"/>
                </a:lnTo>
                <a:lnTo>
                  <a:pt x="568295" y="3186339"/>
                </a:lnTo>
                <a:lnTo>
                  <a:pt x="576525" y="3199039"/>
                </a:lnTo>
                <a:close/>
              </a:path>
              <a:path w="3640454" h="4913630">
                <a:moveTo>
                  <a:pt x="595321" y="3199039"/>
                </a:moveTo>
                <a:lnTo>
                  <a:pt x="576525" y="3199039"/>
                </a:lnTo>
                <a:lnTo>
                  <a:pt x="581726" y="3186339"/>
                </a:lnTo>
                <a:lnTo>
                  <a:pt x="599115" y="3186339"/>
                </a:lnTo>
                <a:lnTo>
                  <a:pt x="595321" y="3199039"/>
                </a:lnTo>
                <a:close/>
              </a:path>
              <a:path w="3640454" h="4913630">
                <a:moveTo>
                  <a:pt x="652718" y="3199039"/>
                </a:moveTo>
                <a:lnTo>
                  <a:pt x="641710" y="3199039"/>
                </a:lnTo>
                <a:lnTo>
                  <a:pt x="642363" y="3186339"/>
                </a:lnTo>
                <a:lnTo>
                  <a:pt x="650273" y="3186339"/>
                </a:lnTo>
                <a:lnTo>
                  <a:pt x="652718" y="3199039"/>
                </a:lnTo>
                <a:close/>
              </a:path>
              <a:path w="3640454" h="4913630">
                <a:moveTo>
                  <a:pt x="895151" y="3199039"/>
                </a:moveTo>
                <a:lnTo>
                  <a:pt x="888220" y="3199039"/>
                </a:lnTo>
                <a:lnTo>
                  <a:pt x="887359" y="3186339"/>
                </a:lnTo>
                <a:lnTo>
                  <a:pt x="897057" y="3186339"/>
                </a:lnTo>
                <a:lnTo>
                  <a:pt x="895151" y="3199039"/>
                </a:lnTo>
                <a:close/>
              </a:path>
              <a:path w="3640454" h="4913630">
                <a:moveTo>
                  <a:pt x="1424264" y="3224439"/>
                </a:moveTo>
                <a:lnTo>
                  <a:pt x="1416914" y="3224439"/>
                </a:lnTo>
                <a:lnTo>
                  <a:pt x="1411804" y="3211739"/>
                </a:lnTo>
                <a:lnTo>
                  <a:pt x="1407346" y="3199039"/>
                </a:lnTo>
                <a:lnTo>
                  <a:pt x="1403551" y="3199039"/>
                </a:lnTo>
                <a:lnTo>
                  <a:pt x="1400433" y="3186339"/>
                </a:lnTo>
                <a:lnTo>
                  <a:pt x="1411493" y="3186339"/>
                </a:lnTo>
                <a:lnTo>
                  <a:pt x="1416001" y="3199039"/>
                </a:lnTo>
                <a:lnTo>
                  <a:pt x="1424264" y="3224439"/>
                </a:lnTo>
                <a:close/>
              </a:path>
              <a:path w="3640454" h="4913630">
                <a:moveTo>
                  <a:pt x="1505045" y="3199039"/>
                </a:moveTo>
                <a:lnTo>
                  <a:pt x="1502276" y="3186339"/>
                </a:lnTo>
                <a:lnTo>
                  <a:pt x="1510301" y="3186339"/>
                </a:lnTo>
                <a:lnTo>
                  <a:pt x="1505045" y="3199039"/>
                </a:lnTo>
                <a:close/>
              </a:path>
              <a:path w="3640454" h="4913630">
                <a:moveTo>
                  <a:pt x="1732670" y="3237139"/>
                </a:moveTo>
                <a:lnTo>
                  <a:pt x="1724687" y="3237139"/>
                </a:lnTo>
                <a:lnTo>
                  <a:pt x="1719049" y="3224439"/>
                </a:lnTo>
                <a:lnTo>
                  <a:pt x="1713899" y="3211739"/>
                </a:lnTo>
                <a:lnTo>
                  <a:pt x="1709118" y="3199039"/>
                </a:lnTo>
                <a:lnTo>
                  <a:pt x="1704585" y="3199039"/>
                </a:lnTo>
                <a:lnTo>
                  <a:pt x="1703056" y="3186339"/>
                </a:lnTo>
                <a:lnTo>
                  <a:pt x="1711693" y="3186339"/>
                </a:lnTo>
                <a:lnTo>
                  <a:pt x="1717322" y="3199039"/>
                </a:lnTo>
                <a:lnTo>
                  <a:pt x="1722222" y="3211739"/>
                </a:lnTo>
                <a:lnTo>
                  <a:pt x="1727074" y="3224439"/>
                </a:lnTo>
                <a:lnTo>
                  <a:pt x="1732670" y="3237139"/>
                </a:lnTo>
                <a:close/>
              </a:path>
              <a:path w="3640454" h="4913630">
                <a:moveTo>
                  <a:pt x="1823747" y="3224439"/>
                </a:moveTo>
                <a:lnTo>
                  <a:pt x="1817684" y="3224439"/>
                </a:lnTo>
                <a:lnTo>
                  <a:pt x="1811488" y="3211739"/>
                </a:lnTo>
                <a:lnTo>
                  <a:pt x="1806118" y="3199039"/>
                </a:lnTo>
                <a:lnTo>
                  <a:pt x="1801276" y="3199039"/>
                </a:lnTo>
                <a:lnTo>
                  <a:pt x="1795983" y="3186339"/>
                </a:lnTo>
                <a:lnTo>
                  <a:pt x="1808633" y="3186339"/>
                </a:lnTo>
                <a:lnTo>
                  <a:pt x="1813540" y="3199039"/>
                </a:lnTo>
                <a:lnTo>
                  <a:pt x="1818391" y="3211739"/>
                </a:lnTo>
                <a:lnTo>
                  <a:pt x="1823747" y="3224439"/>
                </a:lnTo>
                <a:close/>
              </a:path>
              <a:path w="3640454" h="4913630">
                <a:moveTo>
                  <a:pt x="2749621" y="3237139"/>
                </a:moveTo>
                <a:lnTo>
                  <a:pt x="2741096" y="3224439"/>
                </a:lnTo>
                <a:lnTo>
                  <a:pt x="2733613" y="3211739"/>
                </a:lnTo>
                <a:lnTo>
                  <a:pt x="2727495" y="3199039"/>
                </a:lnTo>
                <a:lnTo>
                  <a:pt x="2723064" y="3186339"/>
                </a:lnTo>
                <a:lnTo>
                  <a:pt x="2731557" y="3199039"/>
                </a:lnTo>
                <a:lnTo>
                  <a:pt x="2738757" y="3211739"/>
                </a:lnTo>
                <a:lnTo>
                  <a:pt x="2744750" y="3224439"/>
                </a:lnTo>
                <a:lnTo>
                  <a:pt x="2749621" y="3237139"/>
                </a:lnTo>
                <a:close/>
              </a:path>
              <a:path w="3640454" h="4913630">
                <a:moveTo>
                  <a:pt x="102825" y="3211739"/>
                </a:moveTo>
                <a:lnTo>
                  <a:pt x="84771" y="3211739"/>
                </a:lnTo>
                <a:lnTo>
                  <a:pt x="90494" y="3199039"/>
                </a:lnTo>
                <a:lnTo>
                  <a:pt x="101038" y="3199039"/>
                </a:lnTo>
                <a:lnTo>
                  <a:pt x="102825" y="3211739"/>
                </a:lnTo>
                <a:close/>
              </a:path>
              <a:path w="3640454" h="4913630">
                <a:moveTo>
                  <a:pt x="217044" y="3211739"/>
                </a:moveTo>
                <a:lnTo>
                  <a:pt x="201342" y="3211739"/>
                </a:lnTo>
                <a:lnTo>
                  <a:pt x="205266" y="3199039"/>
                </a:lnTo>
                <a:lnTo>
                  <a:pt x="222034" y="3199039"/>
                </a:lnTo>
                <a:lnTo>
                  <a:pt x="217044" y="3211739"/>
                </a:lnTo>
                <a:close/>
              </a:path>
              <a:path w="3640454" h="4913630">
                <a:moveTo>
                  <a:pt x="309172" y="3224439"/>
                </a:moveTo>
                <a:lnTo>
                  <a:pt x="292235" y="3224439"/>
                </a:lnTo>
                <a:lnTo>
                  <a:pt x="296398" y="3211739"/>
                </a:lnTo>
                <a:lnTo>
                  <a:pt x="301302" y="3199039"/>
                </a:lnTo>
                <a:lnTo>
                  <a:pt x="317009" y="3199039"/>
                </a:lnTo>
                <a:lnTo>
                  <a:pt x="316795" y="3211739"/>
                </a:lnTo>
                <a:lnTo>
                  <a:pt x="313307" y="3211739"/>
                </a:lnTo>
                <a:lnTo>
                  <a:pt x="309172" y="3224439"/>
                </a:lnTo>
                <a:close/>
              </a:path>
              <a:path w="3640454" h="4913630">
                <a:moveTo>
                  <a:pt x="391359" y="3224439"/>
                </a:moveTo>
                <a:lnTo>
                  <a:pt x="373902" y="3224439"/>
                </a:lnTo>
                <a:lnTo>
                  <a:pt x="375568" y="3211739"/>
                </a:lnTo>
                <a:lnTo>
                  <a:pt x="378950" y="3211739"/>
                </a:lnTo>
                <a:lnTo>
                  <a:pt x="382882" y="3199039"/>
                </a:lnTo>
                <a:lnTo>
                  <a:pt x="400399" y="3199039"/>
                </a:lnTo>
                <a:lnTo>
                  <a:pt x="396226" y="3211739"/>
                </a:lnTo>
                <a:lnTo>
                  <a:pt x="391359" y="3224439"/>
                </a:lnTo>
                <a:close/>
              </a:path>
              <a:path w="3640454" h="4913630">
                <a:moveTo>
                  <a:pt x="571331" y="3211739"/>
                </a:moveTo>
                <a:lnTo>
                  <a:pt x="554446" y="3211739"/>
                </a:lnTo>
                <a:lnTo>
                  <a:pt x="558188" y="3199039"/>
                </a:lnTo>
                <a:lnTo>
                  <a:pt x="573534" y="3199039"/>
                </a:lnTo>
                <a:lnTo>
                  <a:pt x="571331" y="3211739"/>
                </a:lnTo>
                <a:close/>
              </a:path>
              <a:path w="3640454" h="4913630">
                <a:moveTo>
                  <a:pt x="584390" y="3211739"/>
                </a:moveTo>
                <a:lnTo>
                  <a:pt x="576775" y="3199039"/>
                </a:lnTo>
                <a:lnTo>
                  <a:pt x="589109" y="3199039"/>
                </a:lnTo>
                <a:lnTo>
                  <a:pt x="584390" y="3211739"/>
                </a:lnTo>
                <a:close/>
              </a:path>
              <a:path w="3640454" h="4913630">
                <a:moveTo>
                  <a:pt x="622765" y="3211739"/>
                </a:moveTo>
                <a:lnTo>
                  <a:pt x="608298" y="3211739"/>
                </a:lnTo>
                <a:lnTo>
                  <a:pt x="612940" y="3199039"/>
                </a:lnTo>
                <a:lnTo>
                  <a:pt x="623574" y="3199039"/>
                </a:lnTo>
                <a:lnTo>
                  <a:pt x="622765" y="3211739"/>
                </a:lnTo>
                <a:close/>
              </a:path>
              <a:path w="3640454" h="4913630">
                <a:moveTo>
                  <a:pt x="637953" y="3237139"/>
                </a:moveTo>
                <a:lnTo>
                  <a:pt x="629325" y="3237139"/>
                </a:lnTo>
                <a:lnTo>
                  <a:pt x="627974" y="3224439"/>
                </a:lnTo>
                <a:lnTo>
                  <a:pt x="630633" y="3224439"/>
                </a:lnTo>
                <a:lnTo>
                  <a:pt x="633682" y="3211739"/>
                </a:lnTo>
                <a:lnTo>
                  <a:pt x="637411" y="3199039"/>
                </a:lnTo>
                <a:lnTo>
                  <a:pt x="651614" y="3199039"/>
                </a:lnTo>
                <a:lnTo>
                  <a:pt x="648831" y="3211739"/>
                </a:lnTo>
                <a:lnTo>
                  <a:pt x="645763" y="3211739"/>
                </a:lnTo>
                <a:lnTo>
                  <a:pt x="642205" y="3224439"/>
                </a:lnTo>
                <a:lnTo>
                  <a:pt x="637953" y="3237139"/>
                </a:lnTo>
                <a:close/>
              </a:path>
              <a:path w="3640454" h="4913630">
                <a:moveTo>
                  <a:pt x="667602" y="3237139"/>
                </a:moveTo>
                <a:lnTo>
                  <a:pt x="658628" y="3237139"/>
                </a:lnTo>
                <a:lnTo>
                  <a:pt x="660248" y="3224439"/>
                </a:lnTo>
                <a:lnTo>
                  <a:pt x="662617" y="3211739"/>
                </a:lnTo>
                <a:lnTo>
                  <a:pt x="665930" y="3211739"/>
                </a:lnTo>
                <a:lnTo>
                  <a:pt x="670380" y="3199039"/>
                </a:lnTo>
                <a:lnTo>
                  <a:pt x="680302" y="3199039"/>
                </a:lnTo>
                <a:lnTo>
                  <a:pt x="678181" y="3211739"/>
                </a:lnTo>
                <a:lnTo>
                  <a:pt x="675440" y="3224439"/>
                </a:lnTo>
                <a:lnTo>
                  <a:pt x="671956" y="3224439"/>
                </a:lnTo>
                <a:lnTo>
                  <a:pt x="667602" y="3237139"/>
                </a:lnTo>
                <a:close/>
              </a:path>
              <a:path w="3640454" h="4913630">
                <a:moveTo>
                  <a:pt x="771157" y="3211739"/>
                </a:moveTo>
                <a:lnTo>
                  <a:pt x="760089" y="3211739"/>
                </a:lnTo>
                <a:lnTo>
                  <a:pt x="760798" y="3199039"/>
                </a:lnTo>
                <a:lnTo>
                  <a:pt x="772875" y="3199039"/>
                </a:lnTo>
                <a:lnTo>
                  <a:pt x="771157" y="3211739"/>
                </a:lnTo>
                <a:close/>
              </a:path>
              <a:path w="3640454" h="4913630">
                <a:moveTo>
                  <a:pt x="1053740" y="3249839"/>
                </a:moveTo>
                <a:lnTo>
                  <a:pt x="1044028" y="3249839"/>
                </a:lnTo>
                <a:lnTo>
                  <a:pt x="1043134" y="3237139"/>
                </a:lnTo>
                <a:lnTo>
                  <a:pt x="1040163" y="3224439"/>
                </a:lnTo>
                <a:lnTo>
                  <a:pt x="1038954" y="3211739"/>
                </a:lnTo>
                <a:lnTo>
                  <a:pt x="1037403" y="3199039"/>
                </a:lnTo>
                <a:lnTo>
                  <a:pt x="1047887" y="3199039"/>
                </a:lnTo>
                <a:lnTo>
                  <a:pt x="1049268" y="3211739"/>
                </a:lnTo>
                <a:lnTo>
                  <a:pt x="1050558" y="3224439"/>
                </a:lnTo>
                <a:lnTo>
                  <a:pt x="1053063" y="3237139"/>
                </a:lnTo>
                <a:lnTo>
                  <a:pt x="1053740" y="3249839"/>
                </a:lnTo>
                <a:close/>
              </a:path>
              <a:path w="3640454" h="4913630">
                <a:moveTo>
                  <a:pt x="2648124" y="3237139"/>
                </a:moveTo>
                <a:lnTo>
                  <a:pt x="2640046" y="3237139"/>
                </a:lnTo>
                <a:lnTo>
                  <a:pt x="2631509" y="3224439"/>
                </a:lnTo>
                <a:lnTo>
                  <a:pt x="2624382" y="3211739"/>
                </a:lnTo>
                <a:lnTo>
                  <a:pt x="2620533" y="3199039"/>
                </a:lnTo>
                <a:lnTo>
                  <a:pt x="2627334" y="3211739"/>
                </a:lnTo>
                <a:lnTo>
                  <a:pt x="2634469" y="3211739"/>
                </a:lnTo>
                <a:lnTo>
                  <a:pt x="2641534" y="3224439"/>
                </a:lnTo>
                <a:lnTo>
                  <a:pt x="2648124" y="3237139"/>
                </a:lnTo>
                <a:close/>
              </a:path>
              <a:path w="3640454" h="4913630">
                <a:moveTo>
                  <a:pt x="89137" y="3237139"/>
                </a:moveTo>
                <a:lnTo>
                  <a:pt x="72856" y="3237139"/>
                </a:lnTo>
                <a:lnTo>
                  <a:pt x="75740" y="3224439"/>
                </a:lnTo>
                <a:lnTo>
                  <a:pt x="79783" y="3211739"/>
                </a:lnTo>
                <a:lnTo>
                  <a:pt x="98282" y="3211739"/>
                </a:lnTo>
                <a:lnTo>
                  <a:pt x="94079" y="3224439"/>
                </a:lnTo>
                <a:lnTo>
                  <a:pt x="89137" y="3237139"/>
                </a:lnTo>
                <a:close/>
              </a:path>
              <a:path w="3640454" h="4913630">
                <a:moveTo>
                  <a:pt x="442078" y="3224439"/>
                </a:moveTo>
                <a:lnTo>
                  <a:pt x="432992" y="3224439"/>
                </a:lnTo>
                <a:lnTo>
                  <a:pt x="434456" y="3211739"/>
                </a:lnTo>
                <a:lnTo>
                  <a:pt x="437228" y="3211739"/>
                </a:lnTo>
                <a:lnTo>
                  <a:pt x="442078" y="3224439"/>
                </a:lnTo>
                <a:close/>
              </a:path>
              <a:path w="3640454" h="4913630">
                <a:moveTo>
                  <a:pt x="554287" y="3237139"/>
                </a:moveTo>
                <a:lnTo>
                  <a:pt x="549488" y="3237139"/>
                </a:lnTo>
                <a:lnTo>
                  <a:pt x="546964" y="3224439"/>
                </a:lnTo>
                <a:lnTo>
                  <a:pt x="525858" y="3224439"/>
                </a:lnTo>
                <a:lnTo>
                  <a:pt x="531764" y="3211739"/>
                </a:lnTo>
                <a:lnTo>
                  <a:pt x="565989" y="3211739"/>
                </a:lnTo>
                <a:lnTo>
                  <a:pt x="563101" y="3224439"/>
                </a:lnTo>
                <a:lnTo>
                  <a:pt x="554287" y="3237139"/>
                </a:lnTo>
                <a:close/>
              </a:path>
              <a:path w="3640454" h="4913630">
                <a:moveTo>
                  <a:pt x="582633" y="3249839"/>
                </a:moveTo>
                <a:lnTo>
                  <a:pt x="567707" y="3249839"/>
                </a:lnTo>
                <a:lnTo>
                  <a:pt x="570432" y="3237139"/>
                </a:lnTo>
                <a:lnTo>
                  <a:pt x="574319" y="3237139"/>
                </a:lnTo>
                <a:lnTo>
                  <a:pt x="579138" y="3224439"/>
                </a:lnTo>
                <a:lnTo>
                  <a:pt x="584660" y="3211739"/>
                </a:lnTo>
                <a:lnTo>
                  <a:pt x="594365" y="3211739"/>
                </a:lnTo>
                <a:lnTo>
                  <a:pt x="594535" y="3224439"/>
                </a:lnTo>
                <a:lnTo>
                  <a:pt x="590936" y="3224439"/>
                </a:lnTo>
                <a:lnTo>
                  <a:pt x="587076" y="3237139"/>
                </a:lnTo>
                <a:lnTo>
                  <a:pt x="582633" y="3249839"/>
                </a:lnTo>
                <a:close/>
              </a:path>
              <a:path w="3640454" h="4913630">
                <a:moveTo>
                  <a:pt x="608522" y="3237139"/>
                </a:moveTo>
                <a:lnTo>
                  <a:pt x="598503" y="3237139"/>
                </a:lnTo>
                <a:lnTo>
                  <a:pt x="600734" y="3224439"/>
                </a:lnTo>
                <a:lnTo>
                  <a:pt x="604114" y="3211739"/>
                </a:lnTo>
                <a:lnTo>
                  <a:pt x="619835" y="3211739"/>
                </a:lnTo>
                <a:lnTo>
                  <a:pt x="616535" y="3224439"/>
                </a:lnTo>
                <a:lnTo>
                  <a:pt x="612790" y="3224439"/>
                </a:lnTo>
                <a:lnTo>
                  <a:pt x="608522" y="3237139"/>
                </a:lnTo>
                <a:close/>
              </a:path>
              <a:path w="3640454" h="4913630">
                <a:moveTo>
                  <a:pt x="709184" y="3249839"/>
                </a:moveTo>
                <a:lnTo>
                  <a:pt x="698814" y="3249839"/>
                </a:lnTo>
                <a:lnTo>
                  <a:pt x="700407" y="3237139"/>
                </a:lnTo>
                <a:lnTo>
                  <a:pt x="702095" y="3224439"/>
                </a:lnTo>
                <a:lnTo>
                  <a:pt x="706376" y="3211739"/>
                </a:lnTo>
                <a:lnTo>
                  <a:pt x="717739" y="3211739"/>
                </a:lnTo>
                <a:lnTo>
                  <a:pt x="717035" y="3224439"/>
                </a:lnTo>
                <a:lnTo>
                  <a:pt x="713190" y="3237139"/>
                </a:lnTo>
                <a:lnTo>
                  <a:pt x="711229" y="3237139"/>
                </a:lnTo>
                <a:lnTo>
                  <a:pt x="709184" y="3249839"/>
                </a:lnTo>
                <a:close/>
              </a:path>
              <a:path w="3640454" h="4913630">
                <a:moveTo>
                  <a:pt x="767707" y="3237139"/>
                </a:moveTo>
                <a:lnTo>
                  <a:pt x="755899" y="3237139"/>
                </a:lnTo>
                <a:lnTo>
                  <a:pt x="758716" y="3211739"/>
                </a:lnTo>
                <a:lnTo>
                  <a:pt x="771210" y="3211739"/>
                </a:lnTo>
                <a:lnTo>
                  <a:pt x="768925" y="3224439"/>
                </a:lnTo>
                <a:lnTo>
                  <a:pt x="767707" y="3237139"/>
                </a:lnTo>
                <a:close/>
              </a:path>
              <a:path w="3640454" h="4913630">
                <a:moveTo>
                  <a:pt x="828861" y="3224439"/>
                </a:moveTo>
                <a:lnTo>
                  <a:pt x="819573" y="3224439"/>
                </a:lnTo>
                <a:lnTo>
                  <a:pt x="821092" y="3211739"/>
                </a:lnTo>
                <a:lnTo>
                  <a:pt x="827012" y="3211739"/>
                </a:lnTo>
                <a:lnTo>
                  <a:pt x="828861" y="3224439"/>
                </a:lnTo>
                <a:close/>
              </a:path>
              <a:path w="3640454" h="4913630">
                <a:moveTo>
                  <a:pt x="1641420" y="3249839"/>
                </a:moveTo>
                <a:lnTo>
                  <a:pt x="1632365" y="3249839"/>
                </a:lnTo>
                <a:lnTo>
                  <a:pt x="1627257" y="3237139"/>
                </a:lnTo>
                <a:lnTo>
                  <a:pt x="1622521" y="3237139"/>
                </a:lnTo>
                <a:lnTo>
                  <a:pt x="1618126" y="3224439"/>
                </a:lnTo>
                <a:lnTo>
                  <a:pt x="1614045" y="3211739"/>
                </a:lnTo>
                <a:lnTo>
                  <a:pt x="1625687" y="3211739"/>
                </a:lnTo>
                <a:lnTo>
                  <a:pt x="1631050" y="3224439"/>
                </a:lnTo>
                <a:lnTo>
                  <a:pt x="1641420" y="3249839"/>
                </a:lnTo>
                <a:close/>
              </a:path>
              <a:path w="3640454" h="4913630">
                <a:moveTo>
                  <a:pt x="1915635" y="3224439"/>
                </a:moveTo>
                <a:lnTo>
                  <a:pt x="1913629" y="3224439"/>
                </a:lnTo>
                <a:lnTo>
                  <a:pt x="1906216" y="3211739"/>
                </a:lnTo>
                <a:lnTo>
                  <a:pt x="1915604" y="3211739"/>
                </a:lnTo>
                <a:lnTo>
                  <a:pt x="1915635" y="3224439"/>
                </a:lnTo>
                <a:close/>
              </a:path>
              <a:path w="3640454" h="4913630">
                <a:moveTo>
                  <a:pt x="2536741" y="3249839"/>
                </a:moveTo>
                <a:lnTo>
                  <a:pt x="2528382" y="3249839"/>
                </a:lnTo>
                <a:lnTo>
                  <a:pt x="2520711" y="3237139"/>
                </a:lnTo>
                <a:lnTo>
                  <a:pt x="2513852" y="3224439"/>
                </a:lnTo>
                <a:lnTo>
                  <a:pt x="2507930" y="3211739"/>
                </a:lnTo>
                <a:lnTo>
                  <a:pt x="2516162" y="3224439"/>
                </a:lnTo>
                <a:lnTo>
                  <a:pt x="2523406" y="3224439"/>
                </a:lnTo>
                <a:lnTo>
                  <a:pt x="2530115" y="3237139"/>
                </a:lnTo>
                <a:lnTo>
                  <a:pt x="2536741" y="3249839"/>
                </a:lnTo>
                <a:close/>
              </a:path>
              <a:path w="3640454" h="4913630">
                <a:moveTo>
                  <a:pt x="298204" y="3237139"/>
                </a:moveTo>
                <a:lnTo>
                  <a:pt x="289345" y="3237139"/>
                </a:lnTo>
                <a:lnTo>
                  <a:pt x="288133" y="3224439"/>
                </a:lnTo>
                <a:lnTo>
                  <a:pt x="304201" y="3224439"/>
                </a:lnTo>
                <a:lnTo>
                  <a:pt x="298204" y="3237139"/>
                </a:lnTo>
                <a:close/>
              </a:path>
              <a:path w="3640454" h="4913630">
                <a:moveTo>
                  <a:pt x="429274" y="3249839"/>
                </a:moveTo>
                <a:lnTo>
                  <a:pt x="413464" y="3249839"/>
                </a:lnTo>
                <a:lnTo>
                  <a:pt x="416671" y="3237139"/>
                </a:lnTo>
                <a:lnTo>
                  <a:pt x="421227" y="3237139"/>
                </a:lnTo>
                <a:lnTo>
                  <a:pt x="426784" y="3224439"/>
                </a:lnTo>
                <a:lnTo>
                  <a:pt x="443361" y="3224439"/>
                </a:lnTo>
                <a:lnTo>
                  <a:pt x="434551" y="3237139"/>
                </a:lnTo>
                <a:lnTo>
                  <a:pt x="429274" y="3249839"/>
                </a:lnTo>
                <a:close/>
              </a:path>
              <a:path w="3640454" h="4913630">
                <a:moveTo>
                  <a:pt x="476924" y="3237139"/>
                </a:moveTo>
                <a:lnTo>
                  <a:pt x="466683" y="3237139"/>
                </a:lnTo>
                <a:lnTo>
                  <a:pt x="468590" y="3224439"/>
                </a:lnTo>
                <a:lnTo>
                  <a:pt x="471605" y="3224439"/>
                </a:lnTo>
                <a:lnTo>
                  <a:pt x="476924" y="3237139"/>
                </a:lnTo>
                <a:close/>
              </a:path>
              <a:path w="3640454" h="4913630">
                <a:moveTo>
                  <a:pt x="513371" y="3237139"/>
                </a:moveTo>
                <a:lnTo>
                  <a:pt x="496952" y="3237139"/>
                </a:lnTo>
                <a:lnTo>
                  <a:pt x="502805" y="3224439"/>
                </a:lnTo>
                <a:lnTo>
                  <a:pt x="514715" y="3224439"/>
                </a:lnTo>
                <a:lnTo>
                  <a:pt x="513371" y="3237139"/>
                </a:lnTo>
                <a:close/>
              </a:path>
              <a:path w="3640454" h="4913630">
                <a:moveTo>
                  <a:pt x="537300" y="3237139"/>
                </a:moveTo>
                <a:lnTo>
                  <a:pt x="519955" y="3237139"/>
                </a:lnTo>
                <a:lnTo>
                  <a:pt x="522996" y="3224439"/>
                </a:lnTo>
                <a:lnTo>
                  <a:pt x="541411" y="3224439"/>
                </a:lnTo>
                <a:lnTo>
                  <a:pt x="537300" y="3237139"/>
                </a:lnTo>
                <a:close/>
              </a:path>
              <a:path w="3640454" h="4913630">
                <a:moveTo>
                  <a:pt x="825130" y="3262539"/>
                </a:moveTo>
                <a:lnTo>
                  <a:pt x="816129" y="3262539"/>
                </a:lnTo>
                <a:lnTo>
                  <a:pt x="815777" y="3249839"/>
                </a:lnTo>
                <a:lnTo>
                  <a:pt x="815943" y="3249839"/>
                </a:lnTo>
                <a:lnTo>
                  <a:pt x="815808" y="3237139"/>
                </a:lnTo>
                <a:lnTo>
                  <a:pt x="816600" y="3224439"/>
                </a:lnTo>
                <a:lnTo>
                  <a:pt x="829063" y="3224439"/>
                </a:lnTo>
                <a:lnTo>
                  <a:pt x="829161" y="3237139"/>
                </a:lnTo>
                <a:lnTo>
                  <a:pt x="828412" y="3237139"/>
                </a:lnTo>
                <a:lnTo>
                  <a:pt x="827107" y="3249839"/>
                </a:lnTo>
                <a:lnTo>
                  <a:pt x="825130" y="3262539"/>
                </a:lnTo>
                <a:close/>
              </a:path>
              <a:path w="3640454" h="4913630">
                <a:moveTo>
                  <a:pt x="1151231" y="3275239"/>
                </a:moveTo>
                <a:lnTo>
                  <a:pt x="1142120" y="3275239"/>
                </a:lnTo>
                <a:lnTo>
                  <a:pt x="1138495" y="3262539"/>
                </a:lnTo>
                <a:lnTo>
                  <a:pt x="1135497" y="3262539"/>
                </a:lnTo>
                <a:lnTo>
                  <a:pt x="1132986" y="3249839"/>
                </a:lnTo>
                <a:lnTo>
                  <a:pt x="1130820" y="3237139"/>
                </a:lnTo>
                <a:lnTo>
                  <a:pt x="1131334" y="3237139"/>
                </a:lnTo>
                <a:lnTo>
                  <a:pt x="1136419" y="3224439"/>
                </a:lnTo>
                <a:lnTo>
                  <a:pt x="1138434" y="3237139"/>
                </a:lnTo>
                <a:lnTo>
                  <a:pt x="1142101" y="3249839"/>
                </a:lnTo>
                <a:lnTo>
                  <a:pt x="1144987" y="3249839"/>
                </a:lnTo>
                <a:lnTo>
                  <a:pt x="1147815" y="3262539"/>
                </a:lnTo>
                <a:lnTo>
                  <a:pt x="1151231" y="3275239"/>
                </a:lnTo>
                <a:close/>
              </a:path>
              <a:path w="3640454" h="4913630">
                <a:moveTo>
                  <a:pt x="1341761" y="3262539"/>
                </a:moveTo>
                <a:lnTo>
                  <a:pt x="1333909" y="3262539"/>
                </a:lnTo>
                <a:lnTo>
                  <a:pt x="1329250" y="3249839"/>
                </a:lnTo>
                <a:lnTo>
                  <a:pt x="1324923" y="3249839"/>
                </a:lnTo>
                <a:lnTo>
                  <a:pt x="1321021" y="3237139"/>
                </a:lnTo>
                <a:lnTo>
                  <a:pt x="1317636" y="3224439"/>
                </a:lnTo>
                <a:lnTo>
                  <a:pt x="1324597" y="3224439"/>
                </a:lnTo>
                <a:lnTo>
                  <a:pt x="1329924" y="3237139"/>
                </a:lnTo>
                <a:lnTo>
                  <a:pt x="1334065" y="3237139"/>
                </a:lnTo>
                <a:lnTo>
                  <a:pt x="1341761" y="3262539"/>
                </a:lnTo>
                <a:close/>
              </a:path>
              <a:path w="3640454" h="4913630">
                <a:moveTo>
                  <a:pt x="2430391" y="3275239"/>
                </a:moveTo>
                <a:lnTo>
                  <a:pt x="2426419" y="3275239"/>
                </a:lnTo>
                <a:lnTo>
                  <a:pt x="2418906" y="3262539"/>
                </a:lnTo>
                <a:lnTo>
                  <a:pt x="2412571" y="3249839"/>
                </a:lnTo>
                <a:lnTo>
                  <a:pt x="2406773" y="3249839"/>
                </a:lnTo>
                <a:lnTo>
                  <a:pt x="2400875" y="3237139"/>
                </a:lnTo>
                <a:lnTo>
                  <a:pt x="2399536" y="3237139"/>
                </a:lnTo>
                <a:lnTo>
                  <a:pt x="2400033" y="3224439"/>
                </a:lnTo>
                <a:lnTo>
                  <a:pt x="2405862" y="3224439"/>
                </a:lnTo>
                <a:lnTo>
                  <a:pt x="2412648" y="3237139"/>
                </a:lnTo>
                <a:lnTo>
                  <a:pt x="2430391" y="3275239"/>
                </a:lnTo>
                <a:close/>
              </a:path>
              <a:path w="3640454" h="4913630">
                <a:moveTo>
                  <a:pt x="2952280" y="3275239"/>
                </a:moveTo>
                <a:lnTo>
                  <a:pt x="2944101" y="3262539"/>
                </a:lnTo>
                <a:lnTo>
                  <a:pt x="2936571" y="3249839"/>
                </a:lnTo>
                <a:lnTo>
                  <a:pt x="2929232" y="3237139"/>
                </a:lnTo>
                <a:lnTo>
                  <a:pt x="2921628" y="3224439"/>
                </a:lnTo>
                <a:lnTo>
                  <a:pt x="2931838" y="3237139"/>
                </a:lnTo>
                <a:lnTo>
                  <a:pt x="2941429" y="3249839"/>
                </a:lnTo>
                <a:lnTo>
                  <a:pt x="2948782" y="3262539"/>
                </a:lnTo>
                <a:lnTo>
                  <a:pt x="2952280" y="3275239"/>
                </a:lnTo>
                <a:close/>
              </a:path>
              <a:path w="3640454" h="4913630">
                <a:moveTo>
                  <a:pt x="188705" y="3249839"/>
                </a:moveTo>
                <a:lnTo>
                  <a:pt x="177214" y="3249839"/>
                </a:lnTo>
                <a:lnTo>
                  <a:pt x="179558" y="3237139"/>
                </a:lnTo>
                <a:lnTo>
                  <a:pt x="183435" y="3237139"/>
                </a:lnTo>
                <a:lnTo>
                  <a:pt x="188705" y="3249839"/>
                </a:lnTo>
                <a:close/>
              </a:path>
              <a:path w="3640454" h="4913630">
                <a:moveTo>
                  <a:pt x="474316" y="3249839"/>
                </a:moveTo>
                <a:lnTo>
                  <a:pt x="456988" y="3249839"/>
                </a:lnTo>
                <a:lnTo>
                  <a:pt x="461625" y="3237139"/>
                </a:lnTo>
                <a:lnTo>
                  <a:pt x="478136" y="3237139"/>
                </a:lnTo>
                <a:lnTo>
                  <a:pt x="474316" y="3249839"/>
                </a:lnTo>
                <a:close/>
              </a:path>
              <a:path w="3640454" h="4913630">
                <a:moveTo>
                  <a:pt x="507078" y="3249839"/>
                </a:moveTo>
                <a:lnTo>
                  <a:pt x="487488" y="3249839"/>
                </a:lnTo>
                <a:lnTo>
                  <a:pt x="491936" y="3237139"/>
                </a:lnTo>
                <a:lnTo>
                  <a:pt x="509778" y="3237139"/>
                </a:lnTo>
                <a:lnTo>
                  <a:pt x="507078" y="3249839"/>
                </a:lnTo>
                <a:close/>
              </a:path>
              <a:path w="3640454" h="4913630">
                <a:moveTo>
                  <a:pt x="530040" y="3249839"/>
                </a:moveTo>
                <a:lnTo>
                  <a:pt x="513864" y="3249839"/>
                </a:lnTo>
                <a:lnTo>
                  <a:pt x="515191" y="3237139"/>
                </a:lnTo>
                <a:lnTo>
                  <a:pt x="533789" y="3237139"/>
                </a:lnTo>
                <a:lnTo>
                  <a:pt x="530040" y="3249839"/>
                </a:lnTo>
                <a:close/>
              </a:path>
              <a:path w="3640454" h="4913630">
                <a:moveTo>
                  <a:pt x="556852" y="3262539"/>
                </a:moveTo>
                <a:lnTo>
                  <a:pt x="540289" y="3262539"/>
                </a:lnTo>
                <a:lnTo>
                  <a:pt x="544442" y="3249839"/>
                </a:lnTo>
                <a:lnTo>
                  <a:pt x="549052" y="3249839"/>
                </a:lnTo>
                <a:lnTo>
                  <a:pt x="554102" y="3237139"/>
                </a:lnTo>
                <a:lnTo>
                  <a:pt x="564759" y="3237139"/>
                </a:lnTo>
                <a:lnTo>
                  <a:pt x="561091" y="3249839"/>
                </a:lnTo>
                <a:lnTo>
                  <a:pt x="556852" y="3262539"/>
                </a:lnTo>
                <a:close/>
              </a:path>
              <a:path w="3640454" h="4913630">
                <a:moveTo>
                  <a:pt x="765724" y="3249839"/>
                </a:moveTo>
                <a:lnTo>
                  <a:pt x="755638" y="3249839"/>
                </a:lnTo>
                <a:lnTo>
                  <a:pt x="753919" y="3237139"/>
                </a:lnTo>
                <a:lnTo>
                  <a:pt x="766369" y="3237139"/>
                </a:lnTo>
                <a:lnTo>
                  <a:pt x="765724" y="3249839"/>
                </a:lnTo>
                <a:close/>
              </a:path>
              <a:path w="3640454" h="4913630">
                <a:moveTo>
                  <a:pt x="895618" y="3287939"/>
                </a:moveTo>
                <a:lnTo>
                  <a:pt x="887605" y="3287939"/>
                </a:lnTo>
                <a:lnTo>
                  <a:pt x="886686" y="3275239"/>
                </a:lnTo>
                <a:lnTo>
                  <a:pt x="886044" y="3262539"/>
                </a:lnTo>
                <a:lnTo>
                  <a:pt x="885445" y="3249839"/>
                </a:lnTo>
                <a:lnTo>
                  <a:pt x="884674" y="3237139"/>
                </a:lnTo>
                <a:lnTo>
                  <a:pt x="895702" y="3237139"/>
                </a:lnTo>
                <a:lnTo>
                  <a:pt x="897110" y="3249839"/>
                </a:lnTo>
                <a:lnTo>
                  <a:pt x="897385" y="3262539"/>
                </a:lnTo>
                <a:lnTo>
                  <a:pt x="897650" y="3262539"/>
                </a:lnTo>
                <a:lnTo>
                  <a:pt x="897861" y="3275239"/>
                </a:lnTo>
                <a:lnTo>
                  <a:pt x="897399" y="3275239"/>
                </a:lnTo>
                <a:lnTo>
                  <a:pt x="895618" y="3287939"/>
                </a:lnTo>
                <a:close/>
              </a:path>
              <a:path w="3640454" h="4913630">
                <a:moveTo>
                  <a:pt x="1552470" y="3275239"/>
                </a:moveTo>
                <a:lnTo>
                  <a:pt x="1543938" y="3275239"/>
                </a:lnTo>
                <a:lnTo>
                  <a:pt x="1538654" y="3262539"/>
                </a:lnTo>
                <a:lnTo>
                  <a:pt x="1533778" y="3249839"/>
                </a:lnTo>
                <a:lnTo>
                  <a:pt x="1529259" y="3249839"/>
                </a:lnTo>
                <a:lnTo>
                  <a:pt x="1525045" y="3237139"/>
                </a:lnTo>
                <a:lnTo>
                  <a:pt x="1537377" y="3237139"/>
                </a:lnTo>
                <a:lnTo>
                  <a:pt x="1542078" y="3249839"/>
                </a:lnTo>
                <a:lnTo>
                  <a:pt x="1546729" y="3262539"/>
                </a:lnTo>
                <a:lnTo>
                  <a:pt x="1552470" y="3275239"/>
                </a:lnTo>
                <a:close/>
              </a:path>
              <a:path w="3640454" h="4913630">
                <a:moveTo>
                  <a:pt x="2337960" y="3287939"/>
                </a:moveTo>
                <a:lnTo>
                  <a:pt x="2332760" y="3287939"/>
                </a:lnTo>
                <a:lnTo>
                  <a:pt x="2325643" y="3275239"/>
                </a:lnTo>
                <a:lnTo>
                  <a:pt x="2319264" y="3262539"/>
                </a:lnTo>
                <a:lnTo>
                  <a:pt x="2313948" y="3249839"/>
                </a:lnTo>
                <a:lnTo>
                  <a:pt x="2310024" y="3237139"/>
                </a:lnTo>
                <a:lnTo>
                  <a:pt x="2318530" y="3249839"/>
                </a:lnTo>
                <a:lnTo>
                  <a:pt x="2325581" y="3262539"/>
                </a:lnTo>
                <a:lnTo>
                  <a:pt x="2331838" y="3275239"/>
                </a:lnTo>
                <a:lnTo>
                  <a:pt x="2337960" y="3287939"/>
                </a:lnTo>
                <a:close/>
              </a:path>
              <a:path w="3640454" h="4913630">
                <a:moveTo>
                  <a:pt x="3073846" y="3275239"/>
                </a:moveTo>
                <a:lnTo>
                  <a:pt x="3050577" y="3237139"/>
                </a:lnTo>
                <a:lnTo>
                  <a:pt x="3058949" y="3237139"/>
                </a:lnTo>
                <a:lnTo>
                  <a:pt x="3066227" y="3249839"/>
                </a:lnTo>
                <a:lnTo>
                  <a:pt x="3071497" y="3262539"/>
                </a:lnTo>
                <a:lnTo>
                  <a:pt x="3073846" y="3275239"/>
                </a:lnTo>
                <a:close/>
              </a:path>
              <a:path w="3640454" h="4913630">
                <a:moveTo>
                  <a:pt x="185597" y="3262539"/>
                </a:moveTo>
                <a:lnTo>
                  <a:pt x="168005" y="3262539"/>
                </a:lnTo>
                <a:lnTo>
                  <a:pt x="172364" y="3249839"/>
                </a:lnTo>
                <a:lnTo>
                  <a:pt x="188991" y="3249839"/>
                </a:lnTo>
                <a:lnTo>
                  <a:pt x="185597" y="3262539"/>
                </a:lnTo>
                <a:close/>
              </a:path>
              <a:path w="3640454" h="4913630">
                <a:moveTo>
                  <a:pt x="363348" y="3262539"/>
                </a:moveTo>
                <a:lnTo>
                  <a:pt x="346567" y="3262539"/>
                </a:lnTo>
                <a:lnTo>
                  <a:pt x="351816" y="3249839"/>
                </a:lnTo>
                <a:lnTo>
                  <a:pt x="357915" y="3249839"/>
                </a:lnTo>
                <a:lnTo>
                  <a:pt x="363348" y="3262539"/>
                </a:lnTo>
                <a:close/>
              </a:path>
              <a:path w="3640454" h="4913630">
                <a:moveTo>
                  <a:pt x="418769" y="3262539"/>
                </a:moveTo>
                <a:lnTo>
                  <a:pt x="412226" y="3249839"/>
                </a:lnTo>
                <a:lnTo>
                  <a:pt x="422557" y="3249839"/>
                </a:lnTo>
                <a:lnTo>
                  <a:pt x="418769" y="3262539"/>
                </a:lnTo>
                <a:close/>
              </a:path>
              <a:path w="3640454" h="4913630">
                <a:moveTo>
                  <a:pt x="464417" y="3262539"/>
                </a:moveTo>
                <a:lnTo>
                  <a:pt x="448948" y="3262539"/>
                </a:lnTo>
                <a:lnTo>
                  <a:pt x="452765" y="3249839"/>
                </a:lnTo>
                <a:lnTo>
                  <a:pt x="469790" y="3249839"/>
                </a:lnTo>
                <a:lnTo>
                  <a:pt x="464417" y="3262539"/>
                </a:lnTo>
                <a:close/>
              </a:path>
              <a:path w="3640454" h="4913630">
                <a:moveTo>
                  <a:pt x="496354" y="3262539"/>
                </a:moveTo>
                <a:lnTo>
                  <a:pt x="481460" y="3262539"/>
                </a:lnTo>
                <a:lnTo>
                  <a:pt x="483340" y="3249839"/>
                </a:lnTo>
                <a:lnTo>
                  <a:pt x="499944" y="3249839"/>
                </a:lnTo>
                <a:lnTo>
                  <a:pt x="496354" y="3262539"/>
                </a:lnTo>
                <a:close/>
              </a:path>
              <a:path w="3640454" h="4913630">
                <a:moveTo>
                  <a:pt x="1941305" y="3262539"/>
                </a:moveTo>
                <a:lnTo>
                  <a:pt x="1935389" y="3262539"/>
                </a:lnTo>
                <a:lnTo>
                  <a:pt x="1939596" y="3249839"/>
                </a:lnTo>
                <a:lnTo>
                  <a:pt x="1941305" y="3262539"/>
                </a:lnTo>
                <a:close/>
              </a:path>
              <a:path w="3640454" h="4913630">
                <a:moveTo>
                  <a:pt x="2036517" y="3262539"/>
                </a:moveTo>
                <a:lnTo>
                  <a:pt x="2029479" y="3262539"/>
                </a:lnTo>
                <a:lnTo>
                  <a:pt x="2032214" y="3249839"/>
                </a:lnTo>
                <a:lnTo>
                  <a:pt x="2035658" y="3249839"/>
                </a:lnTo>
                <a:lnTo>
                  <a:pt x="2036517" y="3262539"/>
                </a:lnTo>
                <a:close/>
              </a:path>
              <a:path w="3640454" h="4913630">
                <a:moveTo>
                  <a:pt x="2150605" y="3300639"/>
                </a:moveTo>
                <a:lnTo>
                  <a:pt x="2146708" y="3300639"/>
                </a:lnTo>
                <a:lnTo>
                  <a:pt x="2133022" y="3275239"/>
                </a:lnTo>
                <a:lnTo>
                  <a:pt x="2127233" y="3262539"/>
                </a:lnTo>
                <a:lnTo>
                  <a:pt x="2123559" y="3249839"/>
                </a:lnTo>
                <a:lnTo>
                  <a:pt x="2125731" y="3249839"/>
                </a:lnTo>
                <a:lnTo>
                  <a:pt x="2133281" y="3262539"/>
                </a:lnTo>
                <a:lnTo>
                  <a:pt x="2139764" y="3275239"/>
                </a:lnTo>
                <a:lnTo>
                  <a:pt x="2152012" y="3287939"/>
                </a:lnTo>
                <a:lnTo>
                  <a:pt x="2150605" y="3300639"/>
                </a:lnTo>
                <a:close/>
              </a:path>
              <a:path w="3640454" h="4913630">
                <a:moveTo>
                  <a:pt x="2245011" y="3287939"/>
                </a:moveTo>
                <a:lnTo>
                  <a:pt x="2233318" y="3287939"/>
                </a:lnTo>
                <a:lnTo>
                  <a:pt x="2226215" y="3275239"/>
                </a:lnTo>
                <a:lnTo>
                  <a:pt x="2220371" y="3262539"/>
                </a:lnTo>
                <a:lnTo>
                  <a:pt x="2216886" y="3249839"/>
                </a:lnTo>
                <a:lnTo>
                  <a:pt x="2219040" y="3249839"/>
                </a:lnTo>
                <a:lnTo>
                  <a:pt x="2226539" y="3262539"/>
                </a:lnTo>
                <a:lnTo>
                  <a:pt x="2233003" y="3262539"/>
                </a:lnTo>
                <a:lnTo>
                  <a:pt x="2238978" y="3275239"/>
                </a:lnTo>
                <a:lnTo>
                  <a:pt x="2245011" y="3287939"/>
                </a:lnTo>
                <a:close/>
              </a:path>
              <a:path w="3640454" h="4913630">
                <a:moveTo>
                  <a:pt x="3041579" y="3300639"/>
                </a:moveTo>
                <a:lnTo>
                  <a:pt x="3033619" y="3287939"/>
                </a:lnTo>
                <a:lnTo>
                  <a:pt x="3025822" y="3287939"/>
                </a:lnTo>
                <a:lnTo>
                  <a:pt x="3019097" y="3275239"/>
                </a:lnTo>
                <a:lnTo>
                  <a:pt x="3014353" y="3249839"/>
                </a:lnTo>
                <a:lnTo>
                  <a:pt x="3022362" y="3262539"/>
                </a:lnTo>
                <a:lnTo>
                  <a:pt x="3029491" y="3275239"/>
                </a:lnTo>
                <a:lnTo>
                  <a:pt x="3035858" y="3287939"/>
                </a:lnTo>
                <a:lnTo>
                  <a:pt x="3041579" y="3300639"/>
                </a:lnTo>
                <a:close/>
              </a:path>
              <a:path w="3640454" h="4913630">
                <a:moveTo>
                  <a:pt x="62467" y="3275239"/>
                </a:moveTo>
                <a:lnTo>
                  <a:pt x="44019" y="3275239"/>
                </a:lnTo>
                <a:lnTo>
                  <a:pt x="49124" y="3262539"/>
                </a:lnTo>
                <a:lnTo>
                  <a:pt x="60882" y="3262539"/>
                </a:lnTo>
                <a:lnTo>
                  <a:pt x="62467" y="3275239"/>
                </a:lnTo>
                <a:close/>
              </a:path>
              <a:path w="3640454" h="4913630">
                <a:moveTo>
                  <a:pt x="176596" y="3275239"/>
                </a:moveTo>
                <a:lnTo>
                  <a:pt x="160900" y="3275239"/>
                </a:lnTo>
                <a:lnTo>
                  <a:pt x="164172" y="3262539"/>
                </a:lnTo>
                <a:lnTo>
                  <a:pt x="181469" y="3262539"/>
                </a:lnTo>
                <a:lnTo>
                  <a:pt x="176596" y="3275239"/>
                </a:lnTo>
                <a:close/>
              </a:path>
              <a:path w="3640454" h="4913630">
                <a:moveTo>
                  <a:pt x="276417" y="3275239"/>
                </a:moveTo>
                <a:lnTo>
                  <a:pt x="260312" y="3275239"/>
                </a:lnTo>
                <a:lnTo>
                  <a:pt x="265612" y="3262539"/>
                </a:lnTo>
                <a:lnTo>
                  <a:pt x="275757" y="3262539"/>
                </a:lnTo>
                <a:lnTo>
                  <a:pt x="276417" y="3275239"/>
                </a:lnTo>
                <a:close/>
              </a:path>
              <a:path w="3640454" h="4913630">
                <a:moveTo>
                  <a:pt x="350650" y="3287939"/>
                </a:moveTo>
                <a:lnTo>
                  <a:pt x="334402" y="3287939"/>
                </a:lnTo>
                <a:lnTo>
                  <a:pt x="337774" y="3275239"/>
                </a:lnTo>
                <a:lnTo>
                  <a:pt x="341858" y="3262539"/>
                </a:lnTo>
                <a:lnTo>
                  <a:pt x="363414" y="3262539"/>
                </a:lnTo>
                <a:lnTo>
                  <a:pt x="359451" y="3275239"/>
                </a:lnTo>
                <a:lnTo>
                  <a:pt x="355229" y="3275239"/>
                </a:lnTo>
                <a:lnTo>
                  <a:pt x="350650" y="3287939"/>
                </a:lnTo>
                <a:close/>
              </a:path>
              <a:path w="3640454" h="4913630">
                <a:moveTo>
                  <a:pt x="532022" y="3275239"/>
                </a:moveTo>
                <a:lnTo>
                  <a:pt x="514110" y="3275239"/>
                </a:lnTo>
                <a:lnTo>
                  <a:pt x="518119" y="3262539"/>
                </a:lnTo>
                <a:lnTo>
                  <a:pt x="532831" y="3262539"/>
                </a:lnTo>
                <a:lnTo>
                  <a:pt x="532022" y="3275239"/>
                </a:lnTo>
                <a:close/>
              </a:path>
              <a:path w="3640454" h="4913630">
                <a:moveTo>
                  <a:pt x="546310" y="3275239"/>
                </a:moveTo>
                <a:lnTo>
                  <a:pt x="535570" y="3275239"/>
                </a:lnTo>
                <a:lnTo>
                  <a:pt x="536607" y="3262539"/>
                </a:lnTo>
                <a:lnTo>
                  <a:pt x="551955" y="3262539"/>
                </a:lnTo>
                <a:lnTo>
                  <a:pt x="546310" y="3275239"/>
                </a:lnTo>
                <a:close/>
              </a:path>
              <a:path w="3640454" h="4913630">
                <a:moveTo>
                  <a:pt x="612772" y="3313339"/>
                </a:moveTo>
                <a:lnTo>
                  <a:pt x="603877" y="3313339"/>
                </a:lnTo>
                <a:lnTo>
                  <a:pt x="601461" y="3300639"/>
                </a:lnTo>
                <a:lnTo>
                  <a:pt x="604601" y="3300639"/>
                </a:lnTo>
                <a:lnTo>
                  <a:pt x="606979" y="3287939"/>
                </a:lnTo>
                <a:lnTo>
                  <a:pt x="609492" y="3275239"/>
                </a:lnTo>
                <a:lnTo>
                  <a:pt x="612991" y="3262539"/>
                </a:lnTo>
                <a:lnTo>
                  <a:pt x="622061" y="3262539"/>
                </a:lnTo>
                <a:lnTo>
                  <a:pt x="623766" y="3275239"/>
                </a:lnTo>
                <a:lnTo>
                  <a:pt x="622995" y="3275239"/>
                </a:lnTo>
                <a:lnTo>
                  <a:pt x="620753" y="3287939"/>
                </a:lnTo>
                <a:lnTo>
                  <a:pt x="618399" y="3287939"/>
                </a:lnTo>
                <a:lnTo>
                  <a:pt x="615957" y="3300639"/>
                </a:lnTo>
                <a:lnTo>
                  <a:pt x="612772" y="3313339"/>
                </a:lnTo>
                <a:close/>
              </a:path>
              <a:path w="3640454" h="4913630">
                <a:moveTo>
                  <a:pt x="980298" y="3300639"/>
                </a:moveTo>
                <a:lnTo>
                  <a:pt x="969685" y="3300639"/>
                </a:lnTo>
                <a:lnTo>
                  <a:pt x="968165" y="3287939"/>
                </a:lnTo>
                <a:lnTo>
                  <a:pt x="966685" y="3287939"/>
                </a:lnTo>
                <a:lnTo>
                  <a:pt x="965264" y="3275239"/>
                </a:lnTo>
                <a:lnTo>
                  <a:pt x="963489" y="3262539"/>
                </a:lnTo>
                <a:lnTo>
                  <a:pt x="973641" y="3262539"/>
                </a:lnTo>
                <a:lnTo>
                  <a:pt x="980298" y="3300639"/>
                </a:lnTo>
                <a:close/>
              </a:path>
              <a:path w="3640454" h="4913630">
                <a:moveTo>
                  <a:pt x="1261470" y="3313339"/>
                </a:moveTo>
                <a:lnTo>
                  <a:pt x="1254907" y="3313339"/>
                </a:lnTo>
                <a:lnTo>
                  <a:pt x="1249438" y="3300639"/>
                </a:lnTo>
                <a:lnTo>
                  <a:pt x="1244503" y="3287939"/>
                </a:lnTo>
                <a:lnTo>
                  <a:pt x="1240399" y="3275239"/>
                </a:lnTo>
                <a:lnTo>
                  <a:pt x="1237422" y="3275239"/>
                </a:lnTo>
                <a:lnTo>
                  <a:pt x="1237190" y="3262539"/>
                </a:lnTo>
                <a:lnTo>
                  <a:pt x="1244496" y="3262539"/>
                </a:lnTo>
                <a:lnTo>
                  <a:pt x="1249782" y="3275239"/>
                </a:lnTo>
                <a:lnTo>
                  <a:pt x="1254329" y="3287939"/>
                </a:lnTo>
                <a:lnTo>
                  <a:pt x="1258558" y="3300639"/>
                </a:lnTo>
                <a:lnTo>
                  <a:pt x="1262890" y="3300639"/>
                </a:lnTo>
                <a:lnTo>
                  <a:pt x="1261470" y="3313339"/>
                </a:lnTo>
                <a:close/>
              </a:path>
              <a:path w="3640454" h="4913630">
                <a:moveTo>
                  <a:pt x="1462106" y="3313339"/>
                </a:moveTo>
                <a:lnTo>
                  <a:pt x="1454929" y="3300639"/>
                </a:lnTo>
                <a:lnTo>
                  <a:pt x="1448967" y="3287939"/>
                </a:lnTo>
                <a:lnTo>
                  <a:pt x="1443843" y="3275239"/>
                </a:lnTo>
                <a:lnTo>
                  <a:pt x="1439182" y="3262539"/>
                </a:lnTo>
                <a:lnTo>
                  <a:pt x="1444970" y="3262539"/>
                </a:lnTo>
                <a:lnTo>
                  <a:pt x="1450483" y="3275239"/>
                </a:lnTo>
                <a:lnTo>
                  <a:pt x="1454803" y="3275239"/>
                </a:lnTo>
                <a:lnTo>
                  <a:pt x="1458773" y="3287939"/>
                </a:lnTo>
                <a:lnTo>
                  <a:pt x="1463236" y="3300639"/>
                </a:lnTo>
                <a:lnTo>
                  <a:pt x="1468026" y="3300639"/>
                </a:lnTo>
                <a:lnTo>
                  <a:pt x="1462106" y="3313339"/>
                </a:lnTo>
                <a:close/>
              </a:path>
              <a:path w="3640454" h="4913630">
                <a:moveTo>
                  <a:pt x="1870869" y="3300639"/>
                </a:moveTo>
                <a:lnTo>
                  <a:pt x="1858796" y="3300639"/>
                </a:lnTo>
                <a:lnTo>
                  <a:pt x="1853466" y="3287939"/>
                </a:lnTo>
                <a:lnTo>
                  <a:pt x="1848171" y="3275239"/>
                </a:lnTo>
                <a:lnTo>
                  <a:pt x="1841550" y="3262539"/>
                </a:lnTo>
                <a:lnTo>
                  <a:pt x="1848809" y="3262539"/>
                </a:lnTo>
                <a:lnTo>
                  <a:pt x="1854879" y="3275239"/>
                </a:lnTo>
                <a:lnTo>
                  <a:pt x="1860574" y="3287939"/>
                </a:lnTo>
                <a:lnTo>
                  <a:pt x="1865902" y="3287939"/>
                </a:lnTo>
                <a:lnTo>
                  <a:pt x="1870869" y="3300639"/>
                </a:lnTo>
                <a:close/>
              </a:path>
              <a:path w="3640454" h="4913630">
                <a:moveTo>
                  <a:pt x="1964584" y="3300639"/>
                </a:moveTo>
                <a:lnTo>
                  <a:pt x="1958616" y="3300639"/>
                </a:lnTo>
                <a:lnTo>
                  <a:pt x="1952403" y="3287939"/>
                </a:lnTo>
                <a:lnTo>
                  <a:pt x="1946562" y="3287939"/>
                </a:lnTo>
                <a:lnTo>
                  <a:pt x="1941045" y="3275239"/>
                </a:lnTo>
                <a:lnTo>
                  <a:pt x="1935804" y="3262539"/>
                </a:lnTo>
                <a:lnTo>
                  <a:pt x="1947666" y="3262539"/>
                </a:lnTo>
                <a:lnTo>
                  <a:pt x="1953161" y="3275239"/>
                </a:lnTo>
                <a:lnTo>
                  <a:pt x="1958622" y="3287939"/>
                </a:lnTo>
                <a:lnTo>
                  <a:pt x="1964584" y="3300639"/>
                </a:lnTo>
                <a:close/>
              </a:path>
              <a:path w="3640454" h="4913630">
                <a:moveTo>
                  <a:pt x="2058580" y="3300639"/>
                </a:moveTo>
                <a:lnTo>
                  <a:pt x="2052062" y="3300639"/>
                </a:lnTo>
                <a:lnTo>
                  <a:pt x="2045435" y="3287939"/>
                </a:lnTo>
                <a:lnTo>
                  <a:pt x="2039797" y="3275239"/>
                </a:lnTo>
                <a:lnTo>
                  <a:pt x="2034585" y="3275239"/>
                </a:lnTo>
                <a:lnTo>
                  <a:pt x="2029935" y="3262539"/>
                </a:lnTo>
                <a:lnTo>
                  <a:pt x="2041769" y="3262539"/>
                </a:lnTo>
                <a:lnTo>
                  <a:pt x="2046993" y="3275239"/>
                </a:lnTo>
                <a:lnTo>
                  <a:pt x="2052182" y="3287939"/>
                </a:lnTo>
                <a:lnTo>
                  <a:pt x="2058580" y="3300639"/>
                </a:lnTo>
                <a:close/>
              </a:path>
              <a:path w="3640454" h="4913630">
                <a:moveTo>
                  <a:pt x="2889385" y="3313339"/>
                </a:moveTo>
                <a:lnTo>
                  <a:pt x="2880582" y="3300639"/>
                </a:lnTo>
                <a:lnTo>
                  <a:pt x="2873110" y="3287939"/>
                </a:lnTo>
                <a:lnTo>
                  <a:pt x="2866197" y="3275239"/>
                </a:lnTo>
                <a:lnTo>
                  <a:pt x="2859072" y="3262539"/>
                </a:lnTo>
                <a:lnTo>
                  <a:pt x="2868243" y="3262539"/>
                </a:lnTo>
                <a:lnTo>
                  <a:pt x="2877199" y="3275239"/>
                </a:lnTo>
                <a:lnTo>
                  <a:pt x="2884670" y="3287939"/>
                </a:lnTo>
                <a:lnTo>
                  <a:pt x="2889385" y="3313339"/>
                </a:lnTo>
                <a:close/>
              </a:path>
              <a:path w="3640454" h="4913630">
                <a:moveTo>
                  <a:pt x="49014" y="3300639"/>
                </a:moveTo>
                <a:lnTo>
                  <a:pt x="30107" y="3300639"/>
                </a:lnTo>
                <a:lnTo>
                  <a:pt x="31930" y="3287939"/>
                </a:lnTo>
                <a:lnTo>
                  <a:pt x="35189" y="3287939"/>
                </a:lnTo>
                <a:lnTo>
                  <a:pt x="39296" y="3275239"/>
                </a:lnTo>
                <a:lnTo>
                  <a:pt x="57670" y="3275239"/>
                </a:lnTo>
                <a:lnTo>
                  <a:pt x="53594" y="3287939"/>
                </a:lnTo>
                <a:lnTo>
                  <a:pt x="49014" y="3300639"/>
                </a:lnTo>
                <a:close/>
              </a:path>
              <a:path w="3640454" h="4913630">
                <a:moveTo>
                  <a:pt x="268911" y="3287939"/>
                </a:moveTo>
                <a:lnTo>
                  <a:pt x="251183" y="3287939"/>
                </a:lnTo>
                <a:lnTo>
                  <a:pt x="255428" y="3275239"/>
                </a:lnTo>
                <a:lnTo>
                  <a:pt x="273112" y="3275239"/>
                </a:lnTo>
                <a:lnTo>
                  <a:pt x="268911" y="3287939"/>
                </a:lnTo>
                <a:close/>
              </a:path>
              <a:path w="3640454" h="4913630">
                <a:moveTo>
                  <a:pt x="502339" y="3287939"/>
                </a:moveTo>
                <a:lnTo>
                  <a:pt x="486045" y="3287939"/>
                </a:lnTo>
                <a:lnTo>
                  <a:pt x="490548" y="3275239"/>
                </a:lnTo>
                <a:lnTo>
                  <a:pt x="501411" y="3275239"/>
                </a:lnTo>
                <a:lnTo>
                  <a:pt x="502339" y="3287939"/>
                </a:lnTo>
                <a:close/>
              </a:path>
              <a:path w="3640454" h="4913630">
                <a:moveTo>
                  <a:pt x="515007" y="3300639"/>
                </a:moveTo>
                <a:lnTo>
                  <a:pt x="512003" y="3300639"/>
                </a:lnTo>
                <a:lnTo>
                  <a:pt x="505037" y="3287939"/>
                </a:lnTo>
                <a:lnTo>
                  <a:pt x="506431" y="3287939"/>
                </a:lnTo>
                <a:lnTo>
                  <a:pt x="510208" y="3275239"/>
                </a:lnTo>
                <a:lnTo>
                  <a:pt x="526615" y="3275239"/>
                </a:lnTo>
                <a:lnTo>
                  <a:pt x="522331" y="3287939"/>
                </a:lnTo>
                <a:lnTo>
                  <a:pt x="515007" y="3300639"/>
                </a:lnTo>
                <a:close/>
              </a:path>
              <a:path w="3640454" h="4913630">
                <a:moveTo>
                  <a:pt x="584612" y="3300639"/>
                </a:moveTo>
                <a:lnTo>
                  <a:pt x="570044" y="3300639"/>
                </a:lnTo>
                <a:lnTo>
                  <a:pt x="572774" y="3287939"/>
                </a:lnTo>
                <a:lnTo>
                  <a:pt x="575934" y="3287939"/>
                </a:lnTo>
                <a:lnTo>
                  <a:pt x="579419" y="3275239"/>
                </a:lnTo>
                <a:lnTo>
                  <a:pt x="590616" y="3275239"/>
                </a:lnTo>
                <a:lnTo>
                  <a:pt x="587673" y="3287939"/>
                </a:lnTo>
                <a:lnTo>
                  <a:pt x="584612" y="3300639"/>
                </a:lnTo>
                <a:close/>
              </a:path>
              <a:path w="3640454" h="4913630">
                <a:moveTo>
                  <a:pt x="647522" y="3326039"/>
                </a:moveTo>
                <a:lnTo>
                  <a:pt x="638040" y="3313339"/>
                </a:lnTo>
                <a:lnTo>
                  <a:pt x="641316" y="3300639"/>
                </a:lnTo>
                <a:lnTo>
                  <a:pt x="642914" y="3287939"/>
                </a:lnTo>
                <a:lnTo>
                  <a:pt x="644639" y="3275239"/>
                </a:lnTo>
                <a:lnTo>
                  <a:pt x="657600" y="3275239"/>
                </a:lnTo>
                <a:lnTo>
                  <a:pt x="656893" y="3287939"/>
                </a:lnTo>
                <a:lnTo>
                  <a:pt x="655343" y="3287939"/>
                </a:lnTo>
                <a:lnTo>
                  <a:pt x="653702" y="3300639"/>
                </a:lnTo>
                <a:lnTo>
                  <a:pt x="649346" y="3313339"/>
                </a:lnTo>
                <a:lnTo>
                  <a:pt x="647522" y="3326039"/>
                </a:lnTo>
                <a:close/>
              </a:path>
              <a:path w="3640454" h="4913630">
                <a:moveTo>
                  <a:pt x="1779462" y="3313339"/>
                </a:moveTo>
                <a:lnTo>
                  <a:pt x="1773075" y="3313339"/>
                </a:lnTo>
                <a:lnTo>
                  <a:pt x="1766199" y="3300639"/>
                </a:lnTo>
                <a:lnTo>
                  <a:pt x="1760820" y="3300639"/>
                </a:lnTo>
                <a:lnTo>
                  <a:pt x="1755795" y="3287939"/>
                </a:lnTo>
                <a:lnTo>
                  <a:pt x="1751283" y="3275239"/>
                </a:lnTo>
                <a:lnTo>
                  <a:pt x="1757529" y="3275239"/>
                </a:lnTo>
                <a:lnTo>
                  <a:pt x="1763398" y="3287939"/>
                </a:lnTo>
                <a:lnTo>
                  <a:pt x="1768446" y="3287939"/>
                </a:lnTo>
                <a:lnTo>
                  <a:pt x="1773442" y="3300639"/>
                </a:lnTo>
                <a:lnTo>
                  <a:pt x="1779462" y="3313339"/>
                </a:lnTo>
                <a:close/>
              </a:path>
              <a:path w="3640454" h="4913630">
                <a:moveTo>
                  <a:pt x="2802682" y="3326039"/>
                </a:moveTo>
                <a:lnTo>
                  <a:pt x="2794833" y="3313339"/>
                </a:lnTo>
                <a:lnTo>
                  <a:pt x="2786519" y="3300639"/>
                </a:lnTo>
                <a:lnTo>
                  <a:pt x="2779404" y="3287939"/>
                </a:lnTo>
                <a:lnTo>
                  <a:pt x="2775150" y="3275239"/>
                </a:lnTo>
                <a:lnTo>
                  <a:pt x="2783289" y="3287939"/>
                </a:lnTo>
                <a:lnTo>
                  <a:pt x="2791597" y="3300639"/>
                </a:lnTo>
                <a:lnTo>
                  <a:pt x="2798564" y="3313339"/>
                </a:lnTo>
                <a:lnTo>
                  <a:pt x="2802682" y="3326039"/>
                </a:lnTo>
                <a:close/>
              </a:path>
              <a:path w="3640454" h="4913630">
                <a:moveTo>
                  <a:pt x="257731" y="3300639"/>
                </a:moveTo>
                <a:lnTo>
                  <a:pt x="247896" y="3300639"/>
                </a:lnTo>
                <a:lnTo>
                  <a:pt x="247077" y="3287939"/>
                </a:lnTo>
                <a:lnTo>
                  <a:pt x="263792" y="3287939"/>
                </a:lnTo>
                <a:lnTo>
                  <a:pt x="257731" y="3300639"/>
                </a:lnTo>
                <a:close/>
              </a:path>
              <a:path w="3640454" h="4913630">
                <a:moveTo>
                  <a:pt x="397585" y="3300639"/>
                </a:moveTo>
                <a:lnTo>
                  <a:pt x="379529" y="3300639"/>
                </a:lnTo>
                <a:lnTo>
                  <a:pt x="384204" y="3287939"/>
                </a:lnTo>
                <a:lnTo>
                  <a:pt x="401598" y="3287939"/>
                </a:lnTo>
                <a:lnTo>
                  <a:pt x="397585" y="3300639"/>
                </a:lnTo>
                <a:close/>
              </a:path>
              <a:path w="3640454" h="4913630">
                <a:moveTo>
                  <a:pt x="434313" y="3300639"/>
                </a:moveTo>
                <a:lnTo>
                  <a:pt x="424635" y="3300639"/>
                </a:lnTo>
                <a:lnTo>
                  <a:pt x="426582" y="3287939"/>
                </a:lnTo>
                <a:lnTo>
                  <a:pt x="429408" y="3287939"/>
                </a:lnTo>
                <a:lnTo>
                  <a:pt x="434313" y="3300639"/>
                </a:lnTo>
                <a:close/>
              </a:path>
              <a:path w="3640454" h="4913630">
                <a:moveTo>
                  <a:pt x="469448" y="3300639"/>
                </a:moveTo>
                <a:lnTo>
                  <a:pt x="453370" y="3300639"/>
                </a:lnTo>
                <a:lnTo>
                  <a:pt x="458809" y="3287939"/>
                </a:lnTo>
                <a:lnTo>
                  <a:pt x="468483" y="3287939"/>
                </a:lnTo>
                <a:lnTo>
                  <a:pt x="469448" y="3300639"/>
                </a:lnTo>
                <a:close/>
              </a:path>
              <a:path w="3640454" h="4913630">
                <a:moveTo>
                  <a:pt x="489276" y="3313339"/>
                </a:moveTo>
                <a:lnTo>
                  <a:pt x="471393" y="3313339"/>
                </a:lnTo>
                <a:lnTo>
                  <a:pt x="477330" y="3300639"/>
                </a:lnTo>
                <a:lnTo>
                  <a:pt x="481646" y="3287939"/>
                </a:lnTo>
                <a:lnTo>
                  <a:pt x="498454" y="3287939"/>
                </a:lnTo>
                <a:lnTo>
                  <a:pt x="494132" y="3300639"/>
                </a:lnTo>
                <a:lnTo>
                  <a:pt x="489276" y="3313339"/>
                </a:lnTo>
                <a:close/>
              </a:path>
              <a:path w="3640454" h="4913630">
                <a:moveTo>
                  <a:pt x="542001" y="3326039"/>
                </a:moveTo>
                <a:lnTo>
                  <a:pt x="533399" y="3326039"/>
                </a:lnTo>
                <a:lnTo>
                  <a:pt x="535966" y="3313339"/>
                </a:lnTo>
                <a:lnTo>
                  <a:pt x="539412" y="3300639"/>
                </a:lnTo>
                <a:lnTo>
                  <a:pt x="543460" y="3300639"/>
                </a:lnTo>
                <a:lnTo>
                  <a:pt x="547836" y="3287939"/>
                </a:lnTo>
                <a:lnTo>
                  <a:pt x="557842" y="3287939"/>
                </a:lnTo>
                <a:lnTo>
                  <a:pt x="555354" y="3300639"/>
                </a:lnTo>
                <a:lnTo>
                  <a:pt x="551973" y="3313339"/>
                </a:lnTo>
                <a:lnTo>
                  <a:pt x="547567" y="3313339"/>
                </a:lnTo>
                <a:lnTo>
                  <a:pt x="542001" y="3326039"/>
                </a:lnTo>
                <a:close/>
              </a:path>
              <a:path w="3640454" h="4913630">
                <a:moveTo>
                  <a:pt x="693124" y="3338739"/>
                </a:moveTo>
                <a:lnTo>
                  <a:pt x="686616" y="3338739"/>
                </a:lnTo>
                <a:lnTo>
                  <a:pt x="684668" y="3326039"/>
                </a:lnTo>
                <a:lnTo>
                  <a:pt x="686063" y="3313339"/>
                </a:lnTo>
                <a:lnTo>
                  <a:pt x="687200" y="3313339"/>
                </a:lnTo>
                <a:lnTo>
                  <a:pt x="688457" y="3300639"/>
                </a:lnTo>
                <a:lnTo>
                  <a:pt x="689854" y="3287939"/>
                </a:lnTo>
                <a:lnTo>
                  <a:pt x="701028" y="3287939"/>
                </a:lnTo>
                <a:lnTo>
                  <a:pt x="700378" y="3300639"/>
                </a:lnTo>
                <a:lnTo>
                  <a:pt x="698988" y="3300639"/>
                </a:lnTo>
                <a:lnTo>
                  <a:pt x="698626" y="3313339"/>
                </a:lnTo>
                <a:lnTo>
                  <a:pt x="697992" y="3326039"/>
                </a:lnTo>
                <a:lnTo>
                  <a:pt x="694800" y="3326039"/>
                </a:lnTo>
                <a:lnTo>
                  <a:pt x="693124" y="3338739"/>
                </a:lnTo>
                <a:close/>
              </a:path>
              <a:path w="3640454" h="4913630">
                <a:moveTo>
                  <a:pt x="758545" y="3326039"/>
                </a:moveTo>
                <a:lnTo>
                  <a:pt x="746857" y="3326039"/>
                </a:lnTo>
                <a:lnTo>
                  <a:pt x="746860" y="3313339"/>
                </a:lnTo>
                <a:lnTo>
                  <a:pt x="747020" y="3313339"/>
                </a:lnTo>
                <a:lnTo>
                  <a:pt x="747233" y="3300639"/>
                </a:lnTo>
                <a:lnTo>
                  <a:pt x="747811" y="3300639"/>
                </a:lnTo>
                <a:lnTo>
                  <a:pt x="749200" y="3287939"/>
                </a:lnTo>
                <a:lnTo>
                  <a:pt x="759833" y="3287939"/>
                </a:lnTo>
                <a:lnTo>
                  <a:pt x="760229" y="3300639"/>
                </a:lnTo>
                <a:lnTo>
                  <a:pt x="759759" y="3313339"/>
                </a:lnTo>
                <a:lnTo>
                  <a:pt x="758545" y="3326039"/>
                </a:lnTo>
                <a:close/>
              </a:path>
              <a:path w="3640454" h="4913630">
                <a:moveTo>
                  <a:pt x="1076740" y="3338739"/>
                </a:moveTo>
                <a:lnTo>
                  <a:pt x="1067327" y="3338739"/>
                </a:lnTo>
                <a:lnTo>
                  <a:pt x="1066238" y="3326039"/>
                </a:lnTo>
                <a:lnTo>
                  <a:pt x="1063102" y="3326039"/>
                </a:lnTo>
                <a:lnTo>
                  <a:pt x="1060268" y="3313339"/>
                </a:lnTo>
                <a:lnTo>
                  <a:pt x="1057840" y="3300639"/>
                </a:lnTo>
                <a:lnTo>
                  <a:pt x="1055920" y="3300639"/>
                </a:lnTo>
                <a:lnTo>
                  <a:pt x="1055622" y="3287939"/>
                </a:lnTo>
                <a:lnTo>
                  <a:pt x="1065061" y="3287939"/>
                </a:lnTo>
                <a:lnTo>
                  <a:pt x="1068694" y="3300639"/>
                </a:lnTo>
                <a:lnTo>
                  <a:pt x="1071191" y="3313339"/>
                </a:lnTo>
                <a:lnTo>
                  <a:pt x="1073656" y="3313339"/>
                </a:lnTo>
                <a:lnTo>
                  <a:pt x="1077146" y="3326039"/>
                </a:lnTo>
                <a:lnTo>
                  <a:pt x="1076740" y="3338739"/>
                </a:lnTo>
                <a:close/>
              </a:path>
              <a:path w="3640454" h="4913630">
                <a:moveTo>
                  <a:pt x="1688777" y="3326039"/>
                </a:moveTo>
                <a:lnTo>
                  <a:pt x="1674986" y="3326039"/>
                </a:lnTo>
                <a:lnTo>
                  <a:pt x="1669359" y="3313339"/>
                </a:lnTo>
                <a:lnTo>
                  <a:pt x="1664164" y="3300639"/>
                </a:lnTo>
                <a:lnTo>
                  <a:pt x="1659350" y="3287939"/>
                </a:lnTo>
                <a:lnTo>
                  <a:pt x="1665126" y="3287939"/>
                </a:lnTo>
                <a:lnTo>
                  <a:pt x="1671866" y="3300639"/>
                </a:lnTo>
                <a:lnTo>
                  <a:pt x="1677630" y="3313339"/>
                </a:lnTo>
                <a:lnTo>
                  <a:pt x="1683054" y="3313339"/>
                </a:lnTo>
                <a:lnTo>
                  <a:pt x="1688777" y="3326039"/>
                </a:lnTo>
                <a:close/>
              </a:path>
              <a:path w="3640454" h="4913630">
                <a:moveTo>
                  <a:pt x="2585781" y="3338739"/>
                </a:moveTo>
                <a:lnTo>
                  <a:pt x="2568771" y="3313339"/>
                </a:lnTo>
                <a:lnTo>
                  <a:pt x="2562018" y="3300639"/>
                </a:lnTo>
                <a:lnTo>
                  <a:pt x="2558877" y="3287939"/>
                </a:lnTo>
                <a:lnTo>
                  <a:pt x="2567228" y="3300639"/>
                </a:lnTo>
                <a:lnTo>
                  <a:pt x="2575304" y="3313339"/>
                </a:lnTo>
                <a:lnTo>
                  <a:pt x="2581892" y="3326039"/>
                </a:lnTo>
                <a:lnTo>
                  <a:pt x="2585781" y="3338739"/>
                </a:lnTo>
                <a:close/>
              </a:path>
              <a:path w="3640454" h="4913630">
                <a:moveTo>
                  <a:pt x="2698900" y="3326039"/>
                </a:moveTo>
                <a:lnTo>
                  <a:pt x="2690516" y="3313339"/>
                </a:lnTo>
                <a:lnTo>
                  <a:pt x="2682822" y="3313339"/>
                </a:lnTo>
                <a:lnTo>
                  <a:pt x="2676501" y="3300639"/>
                </a:lnTo>
                <a:lnTo>
                  <a:pt x="2672234" y="3287939"/>
                </a:lnTo>
                <a:lnTo>
                  <a:pt x="2680904" y="3287939"/>
                </a:lnTo>
                <a:lnTo>
                  <a:pt x="2688158" y="3300639"/>
                </a:lnTo>
                <a:lnTo>
                  <a:pt x="2694117" y="3313339"/>
                </a:lnTo>
                <a:lnTo>
                  <a:pt x="2698900" y="3326039"/>
                </a:lnTo>
                <a:close/>
              </a:path>
              <a:path w="3640454" h="4913630">
                <a:moveTo>
                  <a:pt x="143841" y="3313339"/>
                </a:moveTo>
                <a:lnTo>
                  <a:pt x="137525" y="3313339"/>
                </a:lnTo>
                <a:lnTo>
                  <a:pt x="139063" y="3300639"/>
                </a:lnTo>
                <a:lnTo>
                  <a:pt x="141611" y="3300639"/>
                </a:lnTo>
                <a:lnTo>
                  <a:pt x="143841" y="3313339"/>
                </a:lnTo>
                <a:close/>
              </a:path>
              <a:path w="3640454" h="4913630">
                <a:moveTo>
                  <a:pt x="388034" y="3313339"/>
                </a:moveTo>
                <a:lnTo>
                  <a:pt x="371793" y="3313339"/>
                </a:lnTo>
                <a:lnTo>
                  <a:pt x="375304" y="3300639"/>
                </a:lnTo>
                <a:lnTo>
                  <a:pt x="393121" y="3300639"/>
                </a:lnTo>
                <a:lnTo>
                  <a:pt x="388034" y="3313339"/>
                </a:lnTo>
                <a:close/>
              </a:path>
              <a:path w="3640454" h="4913630">
                <a:moveTo>
                  <a:pt x="430636" y="3313339"/>
                </a:moveTo>
                <a:lnTo>
                  <a:pt x="414726" y="3313339"/>
                </a:lnTo>
                <a:lnTo>
                  <a:pt x="419393" y="3300639"/>
                </a:lnTo>
                <a:lnTo>
                  <a:pt x="435421" y="3300639"/>
                </a:lnTo>
                <a:lnTo>
                  <a:pt x="430636" y="3313339"/>
                </a:lnTo>
                <a:close/>
              </a:path>
              <a:path w="3640454" h="4913630">
                <a:moveTo>
                  <a:pt x="455470" y="3326039"/>
                </a:moveTo>
                <a:lnTo>
                  <a:pt x="440559" y="3326039"/>
                </a:lnTo>
                <a:lnTo>
                  <a:pt x="444092" y="3313339"/>
                </a:lnTo>
                <a:lnTo>
                  <a:pt x="448414" y="3300639"/>
                </a:lnTo>
                <a:lnTo>
                  <a:pt x="465375" y="3300639"/>
                </a:lnTo>
                <a:lnTo>
                  <a:pt x="460756" y="3313339"/>
                </a:lnTo>
                <a:lnTo>
                  <a:pt x="455470" y="3326039"/>
                </a:lnTo>
                <a:close/>
              </a:path>
              <a:path w="3640454" h="4913630">
                <a:moveTo>
                  <a:pt x="522497" y="3326039"/>
                </a:moveTo>
                <a:lnTo>
                  <a:pt x="506111" y="3326039"/>
                </a:lnTo>
                <a:lnTo>
                  <a:pt x="510508" y="3313339"/>
                </a:lnTo>
                <a:lnTo>
                  <a:pt x="515421" y="3300639"/>
                </a:lnTo>
                <a:lnTo>
                  <a:pt x="525214" y="3300639"/>
                </a:lnTo>
                <a:lnTo>
                  <a:pt x="526279" y="3313339"/>
                </a:lnTo>
                <a:lnTo>
                  <a:pt x="522497" y="3326039"/>
                </a:lnTo>
                <a:close/>
              </a:path>
              <a:path w="3640454" h="4913630">
                <a:moveTo>
                  <a:pt x="577339" y="3313339"/>
                </a:moveTo>
                <a:lnTo>
                  <a:pt x="566971" y="3313339"/>
                </a:lnTo>
                <a:lnTo>
                  <a:pt x="567848" y="3300639"/>
                </a:lnTo>
                <a:lnTo>
                  <a:pt x="581464" y="3300639"/>
                </a:lnTo>
                <a:lnTo>
                  <a:pt x="577339" y="3313339"/>
                </a:lnTo>
                <a:close/>
              </a:path>
              <a:path w="3640454" h="4913630">
                <a:moveTo>
                  <a:pt x="825734" y="3313339"/>
                </a:moveTo>
                <a:lnTo>
                  <a:pt x="815444" y="3313339"/>
                </a:lnTo>
                <a:lnTo>
                  <a:pt x="816750" y="3300639"/>
                </a:lnTo>
                <a:lnTo>
                  <a:pt x="823891" y="3300639"/>
                </a:lnTo>
                <a:lnTo>
                  <a:pt x="825734" y="3313339"/>
                </a:lnTo>
                <a:close/>
              </a:path>
              <a:path w="3640454" h="4913630">
                <a:moveTo>
                  <a:pt x="979730" y="3313339"/>
                </a:moveTo>
                <a:lnTo>
                  <a:pt x="971356" y="3313339"/>
                </a:lnTo>
                <a:lnTo>
                  <a:pt x="970303" y="3300639"/>
                </a:lnTo>
                <a:lnTo>
                  <a:pt x="980599" y="3300639"/>
                </a:lnTo>
                <a:lnTo>
                  <a:pt x="979730" y="3313339"/>
                </a:lnTo>
                <a:close/>
              </a:path>
              <a:path w="3640454" h="4913630">
                <a:moveTo>
                  <a:pt x="1382112" y="3351439"/>
                </a:moveTo>
                <a:lnTo>
                  <a:pt x="1376343" y="3351439"/>
                </a:lnTo>
                <a:lnTo>
                  <a:pt x="1370734" y="3338739"/>
                </a:lnTo>
                <a:lnTo>
                  <a:pt x="1365513" y="3326039"/>
                </a:lnTo>
                <a:lnTo>
                  <a:pt x="1360714" y="3313339"/>
                </a:lnTo>
                <a:lnTo>
                  <a:pt x="1355365" y="3313339"/>
                </a:lnTo>
                <a:lnTo>
                  <a:pt x="1356230" y="3300639"/>
                </a:lnTo>
                <a:lnTo>
                  <a:pt x="1363001" y="3300639"/>
                </a:lnTo>
                <a:lnTo>
                  <a:pt x="1369221" y="3313339"/>
                </a:lnTo>
                <a:lnTo>
                  <a:pt x="1374632" y="3326039"/>
                </a:lnTo>
                <a:lnTo>
                  <a:pt x="1379549" y="3338739"/>
                </a:lnTo>
                <a:lnTo>
                  <a:pt x="1382919" y="3338739"/>
                </a:lnTo>
                <a:lnTo>
                  <a:pt x="1382112" y="3351439"/>
                </a:lnTo>
                <a:close/>
              </a:path>
              <a:path w="3640454" h="4913630">
                <a:moveTo>
                  <a:pt x="145814" y="3326039"/>
                </a:moveTo>
                <a:lnTo>
                  <a:pt x="127025" y="3326039"/>
                </a:lnTo>
                <a:lnTo>
                  <a:pt x="131996" y="3313339"/>
                </a:lnTo>
                <a:lnTo>
                  <a:pt x="148127" y="3313339"/>
                </a:lnTo>
                <a:lnTo>
                  <a:pt x="145814" y="3326039"/>
                </a:lnTo>
                <a:close/>
              </a:path>
              <a:path w="3640454" h="4913630">
                <a:moveTo>
                  <a:pt x="321159" y="3326039"/>
                </a:moveTo>
                <a:lnTo>
                  <a:pt x="305545" y="3326039"/>
                </a:lnTo>
                <a:lnTo>
                  <a:pt x="311015" y="3313339"/>
                </a:lnTo>
                <a:lnTo>
                  <a:pt x="320373" y="3313339"/>
                </a:lnTo>
                <a:lnTo>
                  <a:pt x="321159" y="3326039"/>
                </a:lnTo>
                <a:close/>
              </a:path>
              <a:path w="3640454" h="4913630">
                <a:moveTo>
                  <a:pt x="380173" y="3326039"/>
                </a:moveTo>
                <a:lnTo>
                  <a:pt x="376606" y="3326039"/>
                </a:lnTo>
                <a:lnTo>
                  <a:pt x="371524" y="3313339"/>
                </a:lnTo>
                <a:lnTo>
                  <a:pt x="382149" y="3313339"/>
                </a:lnTo>
                <a:lnTo>
                  <a:pt x="380173" y="3326039"/>
                </a:lnTo>
                <a:close/>
              </a:path>
              <a:path w="3640454" h="4913630">
                <a:moveTo>
                  <a:pt x="422698" y="3326039"/>
                </a:moveTo>
                <a:lnTo>
                  <a:pt x="406668" y="3326039"/>
                </a:lnTo>
                <a:lnTo>
                  <a:pt x="410522" y="3313339"/>
                </a:lnTo>
                <a:lnTo>
                  <a:pt x="426697" y="3313339"/>
                </a:lnTo>
                <a:lnTo>
                  <a:pt x="422698" y="3326039"/>
                </a:lnTo>
                <a:close/>
              </a:path>
              <a:path w="3640454" h="4913630">
                <a:moveTo>
                  <a:pt x="829023" y="3351439"/>
                </a:moveTo>
                <a:lnTo>
                  <a:pt x="817176" y="3351439"/>
                </a:lnTo>
                <a:lnTo>
                  <a:pt x="815833" y="3338739"/>
                </a:lnTo>
                <a:lnTo>
                  <a:pt x="815601" y="3326039"/>
                </a:lnTo>
                <a:lnTo>
                  <a:pt x="815368" y="3326039"/>
                </a:lnTo>
                <a:lnTo>
                  <a:pt x="815368" y="3313339"/>
                </a:lnTo>
                <a:lnTo>
                  <a:pt x="826779" y="3313339"/>
                </a:lnTo>
                <a:lnTo>
                  <a:pt x="827507" y="3326039"/>
                </a:lnTo>
                <a:lnTo>
                  <a:pt x="828176" y="3338739"/>
                </a:lnTo>
                <a:lnTo>
                  <a:pt x="828761" y="3338739"/>
                </a:lnTo>
                <a:lnTo>
                  <a:pt x="829023" y="3351439"/>
                </a:lnTo>
                <a:close/>
              </a:path>
              <a:path w="3640454" h="4913630">
                <a:moveTo>
                  <a:pt x="1183378" y="3364139"/>
                </a:moveTo>
                <a:lnTo>
                  <a:pt x="1176232" y="3364139"/>
                </a:lnTo>
                <a:lnTo>
                  <a:pt x="1171394" y="3351439"/>
                </a:lnTo>
                <a:lnTo>
                  <a:pt x="1167100" y="3338739"/>
                </a:lnTo>
                <a:lnTo>
                  <a:pt x="1163329" y="3326039"/>
                </a:lnTo>
                <a:lnTo>
                  <a:pt x="1159347" y="3326039"/>
                </a:lnTo>
                <a:lnTo>
                  <a:pt x="1160272" y="3313339"/>
                </a:lnTo>
                <a:lnTo>
                  <a:pt x="1167346" y="3313339"/>
                </a:lnTo>
                <a:lnTo>
                  <a:pt x="1172384" y="3326039"/>
                </a:lnTo>
                <a:lnTo>
                  <a:pt x="1176862" y="3338739"/>
                </a:lnTo>
                <a:lnTo>
                  <a:pt x="1180915" y="3351439"/>
                </a:lnTo>
                <a:lnTo>
                  <a:pt x="1183732" y="3351439"/>
                </a:lnTo>
                <a:lnTo>
                  <a:pt x="1183378" y="3364139"/>
                </a:lnTo>
                <a:close/>
              </a:path>
              <a:path w="3640454" h="4913630">
                <a:moveTo>
                  <a:pt x="1599790" y="3351439"/>
                </a:moveTo>
                <a:lnTo>
                  <a:pt x="1585737" y="3351439"/>
                </a:lnTo>
                <a:lnTo>
                  <a:pt x="1579837" y="3338739"/>
                </a:lnTo>
                <a:lnTo>
                  <a:pt x="1574533" y="3326039"/>
                </a:lnTo>
                <a:lnTo>
                  <a:pt x="1569856" y="3313339"/>
                </a:lnTo>
                <a:lnTo>
                  <a:pt x="1577335" y="3313339"/>
                </a:lnTo>
                <a:lnTo>
                  <a:pt x="1583244" y="3326039"/>
                </a:lnTo>
                <a:lnTo>
                  <a:pt x="1588364" y="3338739"/>
                </a:lnTo>
                <a:lnTo>
                  <a:pt x="1593443" y="3338739"/>
                </a:lnTo>
                <a:lnTo>
                  <a:pt x="1599790" y="3351439"/>
                </a:lnTo>
                <a:close/>
              </a:path>
              <a:path w="3640454" h="4913630">
                <a:moveTo>
                  <a:pt x="2477681" y="3351439"/>
                </a:moveTo>
                <a:lnTo>
                  <a:pt x="2470402" y="3351439"/>
                </a:lnTo>
                <a:lnTo>
                  <a:pt x="2463161" y="3338739"/>
                </a:lnTo>
                <a:lnTo>
                  <a:pt x="2449617" y="3313339"/>
                </a:lnTo>
                <a:lnTo>
                  <a:pt x="2458997" y="3313339"/>
                </a:lnTo>
                <a:lnTo>
                  <a:pt x="2462746" y="3326039"/>
                </a:lnTo>
                <a:lnTo>
                  <a:pt x="2468105" y="3326039"/>
                </a:lnTo>
                <a:lnTo>
                  <a:pt x="2471597" y="3338739"/>
                </a:lnTo>
                <a:lnTo>
                  <a:pt x="2475017" y="3338739"/>
                </a:lnTo>
                <a:lnTo>
                  <a:pt x="2477681" y="3351439"/>
                </a:lnTo>
                <a:close/>
              </a:path>
              <a:path w="3640454" h="4913630">
                <a:moveTo>
                  <a:pt x="3005409" y="3364139"/>
                </a:moveTo>
                <a:lnTo>
                  <a:pt x="3001939" y="3364139"/>
                </a:lnTo>
                <a:lnTo>
                  <a:pt x="2974722" y="3313339"/>
                </a:lnTo>
                <a:lnTo>
                  <a:pt x="2983891" y="3326039"/>
                </a:lnTo>
                <a:lnTo>
                  <a:pt x="2992604" y="3326039"/>
                </a:lnTo>
                <a:lnTo>
                  <a:pt x="3000048" y="3351439"/>
                </a:lnTo>
                <a:lnTo>
                  <a:pt x="3005409" y="3364139"/>
                </a:lnTo>
                <a:close/>
              </a:path>
              <a:path w="3640454" h="4913630">
                <a:moveTo>
                  <a:pt x="20543" y="3338739"/>
                </a:moveTo>
                <a:lnTo>
                  <a:pt x="3754" y="3338739"/>
                </a:lnTo>
                <a:lnTo>
                  <a:pt x="9436" y="3326039"/>
                </a:lnTo>
                <a:lnTo>
                  <a:pt x="20070" y="3326039"/>
                </a:lnTo>
                <a:lnTo>
                  <a:pt x="20543" y="3338739"/>
                </a:lnTo>
                <a:close/>
              </a:path>
              <a:path w="3640454" h="4913630">
                <a:moveTo>
                  <a:pt x="133921" y="3338739"/>
                </a:moveTo>
                <a:lnTo>
                  <a:pt x="120074" y="3338739"/>
                </a:lnTo>
                <a:lnTo>
                  <a:pt x="122942" y="3326039"/>
                </a:lnTo>
                <a:lnTo>
                  <a:pt x="140318" y="3326039"/>
                </a:lnTo>
                <a:lnTo>
                  <a:pt x="133921" y="3338739"/>
                </a:lnTo>
                <a:close/>
              </a:path>
              <a:path w="3640454" h="4913630">
                <a:moveTo>
                  <a:pt x="234817" y="3338739"/>
                </a:moveTo>
                <a:lnTo>
                  <a:pt x="219102" y="3338739"/>
                </a:lnTo>
                <a:lnTo>
                  <a:pt x="225192" y="3326039"/>
                </a:lnTo>
                <a:lnTo>
                  <a:pt x="234626" y="3326039"/>
                </a:lnTo>
                <a:lnTo>
                  <a:pt x="234817" y="3338739"/>
                </a:lnTo>
                <a:close/>
              </a:path>
              <a:path w="3640454" h="4913630">
                <a:moveTo>
                  <a:pt x="308473" y="3351439"/>
                </a:moveTo>
                <a:lnTo>
                  <a:pt x="292608" y="3351439"/>
                </a:lnTo>
                <a:lnTo>
                  <a:pt x="296199" y="3338739"/>
                </a:lnTo>
                <a:lnTo>
                  <a:pt x="300559" y="3326039"/>
                </a:lnTo>
                <a:lnTo>
                  <a:pt x="321948" y="3326039"/>
                </a:lnTo>
                <a:lnTo>
                  <a:pt x="317984" y="3338739"/>
                </a:lnTo>
                <a:lnTo>
                  <a:pt x="313618" y="3338739"/>
                </a:lnTo>
                <a:lnTo>
                  <a:pt x="308473" y="3351439"/>
                </a:lnTo>
                <a:close/>
              </a:path>
              <a:path w="3640454" h="4913630">
                <a:moveTo>
                  <a:pt x="413502" y="3338739"/>
                </a:moveTo>
                <a:lnTo>
                  <a:pt x="409768" y="3326039"/>
                </a:lnTo>
                <a:lnTo>
                  <a:pt x="416596" y="3326039"/>
                </a:lnTo>
                <a:lnTo>
                  <a:pt x="413502" y="3338739"/>
                </a:lnTo>
                <a:close/>
              </a:path>
              <a:path w="3640454" h="4913630">
                <a:moveTo>
                  <a:pt x="493465" y="3338739"/>
                </a:moveTo>
                <a:lnTo>
                  <a:pt x="478477" y="3338739"/>
                </a:lnTo>
                <a:lnTo>
                  <a:pt x="482899" y="3326039"/>
                </a:lnTo>
                <a:lnTo>
                  <a:pt x="493438" y="3326039"/>
                </a:lnTo>
                <a:lnTo>
                  <a:pt x="493465" y="3338739"/>
                </a:lnTo>
                <a:close/>
              </a:path>
              <a:path w="3640454" h="4913630">
                <a:moveTo>
                  <a:pt x="514170" y="3338739"/>
                </a:moveTo>
                <a:lnTo>
                  <a:pt x="499370" y="3338739"/>
                </a:lnTo>
                <a:lnTo>
                  <a:pt x="502356" y="3326039"/>
                </a:lnTo>
                <a:lnTo>
                  <a:pt x="518657" y="3326039"/>
                </a:lnTo>
                <a:lnTo>
                  <a:pt x="514170" y="3338739"/>
                </a:lnTo>
                <a:close/>
              </a:path>
              <a:path w="3640454" h="4913630">
                <a:moveTo>
                  <a:pt x="754913" y="3338739"/>
                </a:moveTo>
                <a:lnTo>
                  <a:pt x="747884" y="3338739"/>
                </a:lnTo>
                <a:lnTo>
                  <a:pt x="747591" y="3326039"/>
                </a:lnTo>
                <a:lnTo>
                  <a:pt x="756389" y="3326039"/>
                </a:lnTo>
                <a:lnTo>
                  <a:pt x="754913" y="3338739"/>
                </a:lnTo>
                <a:close/>
              </a:path>
              <a:path w="3640454" h="4913630">
                <a:moveTo>
                  <a:pt x="908773" y="3376839"/>
                </a:moveTo>
                <a:lnTo>
                  <a:pt x="900026" y="3376839"/>
                </a:lnTo>
                <a:lnTo>
                  <a:pt x="898884" y="3364139"/>
                </a:lnTo>
                <a:lnTo>
                  <a:pt x="892276" y="3326039"/>
                </a:lnTo>
                <a:lnTo>
                  <a:pt x="903144" y="3326039"/>
                </a:lnTo>
                <a:lnTo>
                  <a:pt x="904704" y="3338739"/>
                </a:lnTo>
                <a:lnTo>
                  <a:pt x="906157" y="3351439"/>
                </a:lnTo>
                <a:lnTo>
                  <a:pt x="908764" y="3364139"/>
                </a:lnTo>
                <a:lnTo>
                  <a:pt x="908773" y="3376839"/>
                </a:lnTo>
                <a:close/>
              </a:path>
              <a:path w="3640454" h="4913630">
                <a:moveTo>
                  <a:pt x="1684015" y="3338739"/>
                </a:moveTo>
                <a:lnTo>
                  <a:pt x="1682055" y="3326039"/>
                </a:lnTo>
                <a:lnTo>
                  <a:pt x="1685607" y="3326039"/>
                </a:lnTo>
                <a:lnTo>
                  <a:pt x="1684015" y="3338739"/>
                </a:lnTo>
                <a:close/>
              </a:path>
              <a:path w="3640454" h="4913630">
                <a:moveTo>
                  <a:pt x="2271487" y="3338739"/>
                </a:moveTo>
                <a:lnTo>
                  <a:pt x="2265804" y="3338739"/>
                </a:lnTo>
                <a:lnTo>
                  <a:pt x="2268422" y="3326039"/>
                </a:lnTo>
                <a:lnTo>
                  <a:pt x="2270425" y="3326039"/>
                </a:lnTo>
                <a:lnTo>
                  <a:pt x="2271487" y="3338739"/>
                </a:lnTo>
                <a:close/>
              </a:path>
              <a:path w="3640454" h="4913630">
                <a:moveTo>
                  <a:pt x="2384090" y="3364139"/>
                </a:moveTo>
                <a:lnTo>
                  <a:pt x="2377888" y="3364139"/>
                </a:lnTo>
                <a:lnTo>
                  <a:pt x="2369647" y="3351439"/>
                </a:lnTo>
                <a:lnTo>
                  <a:pt x="2363400" y="3338739"/>
                </a:lnTo>
                <a:lnTo>
                  <a:pt x="2360785" y="3326039"/>
                </a:lnTo>
                <a:lnTo>
                  <a:pt x="2369842" y="3338739"/>
                </a:lnTo>
                <a:lnTo>
                  <a:pt x="2378076" y="3351439"/>
                </a:lnTo>
                <a:lnTo>
                  <a:pt x="2384090" y="3364139"/>
                </a:lnTo>
                <a:close/>
              </a:path>
              <a:path w="3640454" h="4913630">
                <a:moveTo>
                  <a:pt x="3111404" y="3376839"/>
                </a:moveTo>
                <a:lnTo>
                  <a:pt x="3105971" y="3364139"/>
                </a:lnTo>
                <a:lnTo>
                  <a:pt x="3101016" y="3351439"/>
                </a:lnTo>
                <a:lnTo>
                  <a:pt x="3097135" y="3338739"/>
                </a:lnTo>
                <a:lnTo>
                  <a:pt x="3094927" y="3326039"/>
                </a:lnTo>
                <a:lnTo>
                  <a:pt x="3101160" y="3338739"/>
                </a:lnTo>
                <a:lnTo>
                  <a:pt x="3105967" y="3351439"/>
                </a:lnTo>
                <a:lnTo>
                  <a:pt x="3109372" y="3364139"/>
                </a:lnTo>
                <a:lnTo>
                  <a:pt x="3111404" y="3376839"/>
                </a:lnTo>
                <a:close/>
              </a:path>
              <a:path w="3640454" h="4913630">
                <a:moveTo>
                  <a:pt x="6972" y="3364139"/>
                </a:moveTo>
                <a:lnTo>
                  <a:pt x="0" y="3364139"/>
                </a:lnTo>
                <a:lnTo>
                  <a:pt x="0" y="3338739"/>
                </a:lnTo>
                <a:lnTo>
                  <a:pt x="18517" y="3338739"/>
                </a:lnTo>
                <a:lnTo>
                  <a:pt x="13263" y="3351439"/>
                </a:lnTo>
                <a:lnTo>
                  <a:pt x="6972" y="3364139"/>
                </a:lnTo>
                <a:close/>
              </a:path>
              <a:path w="3640454" h="4913630">
                <a:moveTo>
                  <a:pt x="227335" y="3351439"/>
                </a:moveTo>
                <a:lnTo>
                  <a:pt x="209940" y="3351439"/>
                </a:lnTo>
                <a:lnTo>
                  <a:pt x="214067" y="3338739"/>
                </a:lnTo>
                <a:lnTo>
                  <a:pt x="231521" y="3338739"/>
                </a:lnTo>
                <a:lnTo>
                  <a:pt x="227335" y="3351439"/>
                </a:lnTo>
                <a:close/>
              </a:path>
              <a:path w="3640454" h="4913630">
                <a:moveTo>
                  <a:pt x="461322" y="3351439"/>
                </a:moveTo>
                <a:lnTo>
                  <a:pt x="448508" y="3351439"/>
                </a:lnTo>
                <a:lnTo>
                  <a:pt x="450505" y="3338739"/>
                </a:lnTo>
                <a:lnTo>
                  <a:pt x="454291" y="3338739"/>
                </a:lnTo>
                <a:lnTo>
                  <a:pt x="461322" y="3351439"/>
                </a:lnTo>
                <a:close/>
              </a:path>
              <a:path w="3640454" h="4913630">
                <a:moveTo>
                  <a:pt x="476141" y="3364139"/>
                </a:moveTo>
                <a:lnTo>
                  <a:pt x="464441" y="3364139"/>
                </a:lnTo>
                <a:lnTo>
                  <a:pt x="469986" y="3351439"/>
                </a:lnTo>
                <a:lnTo>
                  <a:pt x="474177" y="3338739"/>
                </a:lnTo>
                <a:lnTo>
                  <a:pt x="489948" y="3338739"/>
                </a:lnTo>
                <a:lnTo>
                  <a:pt x="485859" y="3351439"/>
                </a:lnTo>
                <a:lnTo>
                  <a:pt x="481241" y="3351439"/>
                </a:lnTo>
                <a:lnTo>
                  <a:pt x="476141" y="3364139"/>
                </a:lnTo>
                <a:close/>
              </a:path>
              <a:path w="3640454" h="4913630">
                <a:moveTo>
                  <a:pt x="507121" y="3351439"/>
                </a:moveTo>
                <a:lnTo>
                  <a:pt x="504333" y="3351439"/>
                </a:lnTo>
                <a:lnTo>
                  <a:pt x="502185" y="3338739"/>
                </a:lnTo>
                <a:lnTo>
                  <a:pt x="508564" y="3338739"/>
                </a:lnTo>
                <a:lnTo>
                  <a:pt x="507121" y="3351439"/>
                </a:lnTo>
                <a:close/>
              </a:path>
              <a:path w="3640454" h="4913630">
                <a:moveTo>
                  <a:pt x="593853" y="3389539"/>
                </a:moveTo>
                <a:lnTo>
                  <a:pt x="581976" y="3389539"/>
                </a:lnTo>
                <a:lnTo>
                  <a:pt x="584162" y="3376839"/>
                </a:lnTo>
                <a:lnTo>
                  <a:pt x="585661" y="3364139"/>
                </a:lnTo>
                <a:lnTo>
                  <a:pt x="587206" y="3364139"/>
                </a:lnTo>
                <a:lnTo>
                  <a:pt x="589725" y="3351439"/>
                </a:lnTo>
                <a:lnTo>
                  <a:pt x="591943" y="3338739"/>
                </a:lnTo>
                <a:lnTo>
                  <a:pt x="596763" y="3338739"/>
                </a:lnTo>
                <a:lnTo>
                  <a:pt x="601442" y="3351439"/>
                </a:lnTo>
                <a:lnTo>
                  <a:pt x="601094" y="3351439"/>
                </a:lnTo>
                <a:lnTo>
                  <a:pt x="597981" y="3364139"/>
                </a:lnTo>
                <a:lnTo>
                  <a:pt x="596393" y="3376839"/>
                </a:lnTo>
                <a:lnTo>
                  <a:pt x="594731" y="3376839"/>
                </a:lnTo>
                <a:lnTo>
                  <a:pt x="593853" y="3389539"/>
                </a:lnTo>
                <a:close/>
              </a:path>
              <a:path w="3640454" h="4913630">
                <a:moveTo>
                  <a:pt x="1490914" y="3351439"/>
                </a:moveTo>
                <a:lnTo>
                  <a:pt x="1484067" y="3351439"/>
                </a:lnTo>
                <a:lnTo>
                  <a:pt x="1488048" y="3338739"/>
                </a:lnTo>
                <a:lnTo>
                  <a:pt x="1489936" y="3338739"/>
                </a:lnTo>
                <a:lnTo>
                  <a:pt x="1490914" y="3351439"/>
                </a:lnTo>
                <a:close/>
              </a:path>
              <a:path w="3640454" h="4913630">
                <a:moveTo>
                  <a:pt x="1920341" y="3389539"/>
                </a:moveTo>
                <a:lnTo>
                  <a:pt x="1911432" y="3389539"/>
                </a:lnTo>
                <a:lnTo>
                  <a:pt x="1906479" y="3376839"/>
                </a:lnTo>
                <a:lnTo>
                  <a:pt x="1901584" y="3364139"/>
                </a:lnTo>
                <a:lnTo>
                  <a:pt x="1896744" y="3364139"/>
                </a:lnTo>
                <a:lnTo>
                  <a:pt x="1890409" y="3351439"/>
                </a:lnTo>
                <a:lnTo>
                  <a:pt x="1891020" y="3338739"/>
                </a:lnTo>
                <a:lnTo>
                  <a:pt x="1896226" y="3338739"/>
                </a:lnTo>
                <a:lnTo>
                  <a:pt x="1898097" y="3351439"/>
                </a:lnTo>
                <a:lnTo>
                  <a:pt x="1903929" y="3351439"/>
                </a:lnTo>
                <a:lnTo>
                  <a:pt x="1908943" y="3364139"/>
                </a:lnTo>
                <a:lnTo>
                  <a:pt x="1913911" y="3376839"/>
                </a:lnTo>
                <a:lnTo>
                  <a:pt x="1919980" y="3376839"/>
                </a:lnTo>
                <a:lnTo>
                  <a:pt x="1920341" y="3389539"/>
                </a:lnTo>
                <a:close/>
              </a:path>
              <a:path w="3640454" h="4913630">
                <a:moveTo>
                  <a:pt x="2008779" y="3376839"/>
                </a:moveTo>
                <a:lnTo>
                  <a:pt x="2003871" y="3376839"/>
                </a:lnTo>
                <a:lnTo>
                  <a:pt x="1999054" y="3364139"/>
                </a:lnTo>
                <a:lnTo>
                  <a:pt x="1994291" y="3364139"/>
                </a:lnTo>
                <a:lnTo>
                  <a:pt x="1983555" y="3338739"/>
                </a:lnTo>
                <a:lnTo>
                  <a:pt x="1989070" y="3338739"/>
                </a:lnTo>
                <a:lnTo>
                  <a:pt x="1995328" y="3351439"/>
                </a:lnTo>
                <a:lnTo>
                  <a:pt x="2002643" y="3364139"/>
                </a:lnTo>
                <a:lnTo>
                  <a:pt x="2008779" y="3376839"/>
                </a:lnTo>
                <a:close/>
              </a:path>
              <a:path w="3640454" h="4913630">
                <a:moveTo>
                  <a:pt x="2096713" y="3364139"/>
                </a:moveTo>
                <a:lnTo>
                  <a:pt x="2089646" y="3364139"/>
                </a:lnTo>
                <a:lnTo>
                  <a:pt x="2084286" y="3351439"/>
                </a:lnTo>
                <a:lnTo>
                  <a:pt x="2077843" y="3338739"/>
                </a:lnTo>
                <a:lnTo>
                  <a:pt x="2084822" y="3338739"/>
                </a:lnTo>
                <a:lnTo>
                  <a:pt x="2091214" y="3351439"/>
                </a:lnTo>
                <a:lnTo>
                  <a:pt x="2096713" y="3364139"/>
                </a:lnTo>
                <a:close/>
              </a:path>
              <a:path w="3640454" h="4913630">
                <a:moveTo>
                  <a:pt x="2201386" y="3376839"/>
                </a:moveTo>
                <a:lnTo>
                  <a:pt x="2190843" y="3376839"/>
                </a:lnTo>
                <a:lnTo>
                  <a:pt x="2184400" y="3364139"/>
                </a:lnTo>
                <a:lnTo>
                  <a:pt x="2172724" y="3338739"/>
                </a:lnTo>
                <a:lnTo>
                  <a:pt x="2178417" y="3338739"/>
                </a:lnTo>
                <a:lnTo>
                  <a:pt x="2184647" y="3351439"/>
                </a:lnTo>
                <a:lnTo>
                  <a:pt x="2190987" y="3351439"/>
                </a:lnTo>
                <a:lnTo>
                  <a:pt x="2196784" y="3364139"/>
                </a:lnTo>
                <a:lnTo>
                  <a:pt x="2201386" y="3376839"/>
                </a:lnTo>
                <a:close/>
              </a:path>
              <a:path w="3640454" h="4913630">
                <a:moveTo>
                  <a:pt x="2294700" y="3376839"/>
                </a:moveTo>
                <a:lnTo>
                  <a:pt x="2292065" y="3376839"/>
                </a:lnTo>
                <a:lnTo>
                  <a:pt x="2284693" y="3364139"/>
                </a:lnTo>
                <a:lnTo>
                  <a:pt x="2278346" y="3364139"/>
                </a:lnTo>
                <a:lnTo>
                  <a:pt x="2272471" y="3351439"/>
                </a:lnTo>
                <a:lnTo>
                  <a:pt x="2266519" y="3338739"/>
                </a:lnTo>
                <a:lnTo>
                  <a:pt x="2278183" y="3338739"/>
                </a:lnTo>
                <a:lnTo>
                  <a:pt x="2284760" y="3351439"/>
                </a:lnTo>
                <a:lnTo>
                  <a:pt x="2290504" y="3364139"/>
                </a:lnTo>
                <a:lnTo>
                  <a:pt x="2294700" y="3376839"/>
                </a:lnTo>
                <a:close/>
              </a:path>
              <a:path w="3640454" h="4913630">
                <a:moveTo>
                  <a:pt x="216184" y="3364139"/>
                </a:moveTo>
                <a:lnTo>
                  <a:pt x="205541" y="3364139"/>
                </a:lnTo>
                <a:lnTo>
                  <a:pt x="206575" y="3351439"/>
                </a:lnTo>
                <a:lnTo>
                  <a:pt x="222231" y="3351439"/>
                </a:lnTo>
                <a:lnTo>
                  <a:pt x="216184" y="3364139"/>
                </a:lnTo>
                <a:close/>
              </a:path>
              <a:path w="3640454" h="4913630">
                <a:moveTo>
                  <a:pt x="354482" y="3364139"/>
                </a:moveTo>
                <a:lnTo>
                  <a:pt x="337102" y="3364139"/>
                </a:lnTo>
                <a:lnTo>
                  <a:pt x="341786" y="3351439"/>
                </a:lnTo>
                <a:lnTo>
                  <a:pt x="358075" y="3351439"/>
                </a:lnTo>
                <a:lnTo>
                  <a:pt x="354482" y="3364139"/>
                </a:lnTo>
                <a:close/>
              </a:path>
              <a:path w="3640454" h="4913630">
                <a:moveTo>
                  <a:pt x="425397" y="3364139"/>
                </a:moveTo>
                <a:lnTo>
                  <a:pt x="415559" y="3364139"/>
                </a:lnTo>
                <a:lnTo>
                  <a:pt x="417293" y="3351439"/>
                </a:lnTo>
                <a:lnTo>
                  <a:pt x="420242" y="3351439"/>
                </a:lnTo>
                <a:lnTo>
                  <a:pt x="425397" y="3364139"/>
                </a:lnTo>
                <a:close/>
              </a:path>
              <a:path w="3640454" h="4913630">
                <a:moveTo>
                  <a:pt x="447528" y="3376839"/>
                </a:moveTo>
                <a:lnTo>
                  <a:pt x="431522" y="3376839"/>
                </a:lnTo>
                <a:lnTo>
                  <a:pt x="440136" y="3364139"/>
                </a:lnTo>
                <a:lnTo>
                  <a:pt x="444260" y="3351439"/>
                </a:lnTo>
                <a:lnTo>
                  <a:pt x="459987" y="3351439"/>
                </a:lnTo>
                <a:lnTo>
                  <a:pt x="455935" y="3364139"/>
                </a:lnTo>
                <a:lnTo>
                  <a:pt x="451783" y="3364139"/>
                </a:lnTo>
                <a:lnTo>
                  <a:pt x="447528" y="3376839"/>
                </a:lnTo>
                <a:close/>
              </a:path>
              <a:path w="3640454" h="4913630">
                <a:moveTo>
                  <a:pt x="553666" y="3389539"/>
                </a:moveTo>
                <a:lnTo>
                  <a:pt x="542633" y="3389539"/>
                </a:lnTo>
                <a:lnTo>
                  <a:pt x="544115" y="3376839"/>
                </a:lnTo>
                <a:lnTo>
                  <a:pt x="546283" y="3364139"/>
                </a:lnTo>
                <a:lnTo>
                  <a:pt x="549366" y="3364139"/>
                </a:lnTo>
                <a:lnTo>
                  <a:pt x="553592" y="3351439"/>
                </a:lnTo>
                <a:lnTo>
                  <a:pt x="563245" y="3351439"/>
                </a:lnTo>
                <a:lnTo>
                  <a:pt x="561008" y="3364139"/>
                </a:lnTo>
                <a:lnTo>
                  <a:pt x="558647" y="3376839"/>
                </a:lnTo>
                <a:lnTo>
                  <a:pt x="556190" y="3376839"/>
                </a:lnTo>
                <a:lnTo>
                  <a:pt x="553666" y="3389539"/>
                </a:lnTo>
                <a:close/>
              </a:path>
              <a:path w="3640454" h="4913630">
                <a:moveTo>
                  <a:pt x="638647" y="3389539"/>
                </a:moveTo>
                <a:lnTo>
                  <a:pt x="625944" y="3389539"/>
                </a:lnTo>
                <a:lnTo>
                  <a:pt x="626340" y="3376839"/>
                </a:lnTo>
                <a:lnTo>
                  <a:pt x="627257" y="3376839"/>
                </a:lnTo>
                <a:lnTo>
                  <a:pt x="628566" y="3364139"/>
                </a:lnTo>
                <a:lnTo>
                  <a:pt x="630138" y="3364139"/>
                </a:lnTo>
                <a:lnTo>
                  <a:pt x="630933" y="3351439"/>
                </a:lnTo>
                <a:lnTo>
                  <a:pt x="640369" y="3351439"/>
                </a:lnTo>
                <a:lnTo>
                  <a:pt x="640488" y="3364139"/>
                </a:lnTo>
                <a:lnTo>
                  <a:pt x="639812" y="3376839"/>
                </a:lnTo>
                <a:lnTo>
                  <a:pt x="638647" y="3389539"/>
                </a:lnTo>
                <a:close/>
              </a:path>
              <a:path w="3640454" h="4913630">
                <a:moveTo>
                  <a:pt x="1004419" y="3389539"/>
                </a:moveTo>
                <a:lnTo>
                  <a:pt x="993843" y="3389539"/>
                </a:lnTo>
                <a:lnTo>
                  <a:pt x="990819" y="3376839"/>
                </a:lnTo>
                <a:lnTo>
                  <a:pt x="987858" y="3376839"/>
                </a:lnTo>
                <a:lnTo>
                  <a:pt x="984966" y="3364139"/>
                </a:lnTo>
                <a:lnTo>
                  <a:pt x="981163" y="3351439"/>
                </a:lnTo>
                <a:lnTo>
                  <a:pt x="991505" y="3351439"/>
                </a:lnTo>
                <a:lnTo>
                  <a:pt x="995273" y="3364139"/>
                </a:lnTo>
                <a:lnTo>
                  <a:pt x="998066" y="3364139"/>
                </a:lnTo>
                <a:lnTo>
                  <a:pt x="1000804" y="3376839"/>
                </a:lnTo>
                <a:lnTo>
                  <a:pt x="1004419" y="3389539"/>
                </a:lnTo>
                <a:close/>
              </a:path>
              <a:path w="3640454" h="4913630">
                <a:moveTo>
                  <a:pt x="1304000" y="3389539"/>
                </a:moveTo>
                <a:lnTo>
                  <a:pt x="1296745" y="3389539"/>
                </a:lnTo>
                <a:lnTo>
                  <a:pt x="1290636" y="3376839"/>
                </a:lnTo>
                <a:lnTo>
                  <a:pt x="1285343" y="3376839"/>
                </a:lnTo>
                <a:lnTo>
                  <a:pt x="1280737" y="3364139"/>
                </a:lnTo>
                <a:lnTo>
                  <a:pt x="1276690" y="3351439"/>
                </a:lnTo>
                <a:lnTo>
                  <a:pt x="1283100" y="3351439"/>
                </a:lnTo>
                <a:lnTo>
                  <a:pt x="1289268" y="3364139"/>
                </a:lnTo>
                <a:lnTo>
                  <a:pt x="1294760" y="3364139"/>
                </a:lnTo>
                <a:lnTo>
                  <a:pt x="1299647" y="3376839"/>
                </a:lnTo>
                <a:lnTo>
                  <a:pt x="1304000" y="3389539"/>
                </a:lnTo>
                <a:close/>
              </a:path>
              <a:path w="3640454" h="4913630">
                <a:moveTo>
                  <a:pt x="1512967" y="3389539"/>
                </a:moveTo>
                <a:lnTo>
                  <a:pt x="1506558" y="3389539"/>
                </a:lnTo>
                <a:lnTo>
                  <a:pt x="1501907" y="3376839"/>
                </a:lnTo>
                <a:lnTo>
                  <a:pt x="1496027" y="3376839"/>
                </a:lnTo>
                <a:lnTo>
                  <a:pt x="1492049" y="3364139"/>
                </a:lnTo>
                <a:lnTo>
                  <a:pt x="1488262" y="3364139"/>
                </a:lnTo>
                <a:lnTo>
                  <a:pt x="1483277" y="3351439"/>
                </a:lnTo>
                <a:lnTo>
                  <a:pt x="1497030" y="3351439"/>
                </a:lnTo>
                <a:lnTo>
                  <a:pt x="1502683" y="3364139"/>
                </a:lnTo>
                <a:lnTo>
                  <a:pt x="1507910" y="3376839"/>
                </a:lnTo>
                <a:lnTo>
                  <a:pt x="1512967" y="3389539"/>
                </a:lnTo>
                <a:close/>
              </a:path>
              <a:path w="3640454" h="4913630">
                <a:moveTo>
                  <a:pt x="1825784" y="3402239"/>
                </a:moveTo>
                <a:lnTo>
                  <a:pt x="1820501" y="3402239"/>
                </a:lnTo>
                <a:lnTo>
                  <a:pt x="1814792" y="3389539"/>
                </a:lnTo>
                <a:lnTo>
                  <a:pt x="1809151" y="3376839"/>
                </a:lnTo>
                <a:lnTo>
                  <a:pt x="1803559" y="3364139"/>
                </a:lnTo>
                <a:lnTo>
                  <a:pt x="1797033" y="3351439"/>
                </a:lnTo>
                <a:lnTo>
                  <a:pt x="1804977" y="3351439"/>
                </a:lnTo>
                <a:lnTo>
                  <a:pt x="1810924" y="3364139"/>
                </a:lnTo>
                <a:lnTo>
                  <a:pt x="1816480" y="3376839"/>
                </a:lnTo>
                <a:lnTo>
                  <a:pt x="1821700" y="3376839"/>
                </a:lnTo>
                <a:lnTo>
                  <a:pt x="1827100" y="3389539"/>
                </a:lnTo>
                <a:lnTo>
                  <a:pt x="1826243" y="3389539"/>
                </a:lnTo>
                <a:lnTo>
                  <a:pt x="1825784" y="3402239"/>
                </a:lnTo>
                <a:close/>
              </a:path>
              <a:path w="3640454" h="4913630">
                <a:moveTo>
                  <a:pt x="2940478" y="3389539"/>
                </a:moveTo>
                <a:lnTo>
                  <a:pt x="2932589" y="3389539"/>
                </a:lnTo>
                <a:lnTo>
                  <a:pt x="2924497" y="3376839"/>
                </a:lnTo>
                <a:lnTo>
                  <a:pt x="2917942" y="3364139"/>
                </a:lnTo>
                <a:lnTo>
                  <a:pt x="2914662" y="3351439"/>
                </a:lnTo>
                <a:lnTo>
                  <a:pt x="2922696" y="3351439"/>
                </a:lnTo>
                <a:lnTo>
                  <a:pt x="2930421" y="3364139"/>
                </a:lnTo>
                <a:lnTo>
                  <a:pt x="2936721" y="3376839"/>
                </a:lnTo>
                <a:lnTo>
                  <a:pt x="2940478" y="3389539"/>
                </a:lnTo>
                <a:close/>
              </a:path>
              <a:path w="3640454" h="4913630">
                <a:moveTo>
                  <a:pt x="3083243" y="3389539"/>
                </a:moveTo>
                <a:lnTo>
                  <a:pt x="3076126" y="3376839"/>
                </a:lnTo>
                <a:lnTo>
                  <a:pt x="3070554" y="3364139"/>
                </a:lnTo>
                <a:lnTo>
                  <a:pt x="3066117" y="3351439"/>
                </a:lnTo>
                <a:lnTo>
                  <a:pt x="3069336" y="3351439"/>
                </a:lnTo>
                <a:lnTo>
                  <a:pt x="3075209" y="3364139"/>
                </a:lnTo>
                <a:lnTo>
                  <a:pt x="3079889" y="3376839"/>
                </a:lnTo>
                <a:lnTo>
                  <a:pt x="3083243" y="3389539"/>
                </a:lnTo>
                <a:close/>
              </a:path>
              <a:path w="3640454" h="4913630">
                <a:moveTo>
                  <a:pt x="107235" y="3376839"/>
                </a:moveTo>
                <a:lnTo>
                  <a:pt x="96651" y="3376839"/>
                </a:lnTo>
                <a:lnTo>
                  <a:pt x="98595" y="3364139"/>
                </a:lnTo>
                <a:lnTo>
                  <a:pt x="102178" y="3364139"/>
                </a:lnTo>
                <a:lnTo>
                  <a:pt x="107235" y="3376839"/>
                </a:lnTo>
                <a:close/>
              </a:path>
              <a:path w="3640454" h="4913630">
                <a:moveTo>
                  <a:pt x="338818" y="3389539"/>
                </a:moveTo>
                <a:lnTo>
                  <a:pt x="329849" y="3389539"/>
                </a:lnTo>
                <a:lnTo>
                  <a:pt x="327510" y="3376839"/>
                </a:lnTo>
                <a:lnTo>
                  <a:pt x="329506" y="3376839"/>
                </a:lnTo>
                <a:lnTo>
                  <a:pt x="332990" y="3364139"/>
                </a:lnTo>
                <a:lnTo>
                  <a:pt x="349986" y="3364139"/>
                </a:lnTo>
                <a:lnTo>
                  <a:pt x="344721" y="3376839"/>
                </a:lnTo>
                <a:lnTo>
                  <a:pt x="338818" y="3389539"/>
                </a:lnTo>
                <a:close/>
              </a:path>
              <a:path w="3640454" h="4913630">
                <a:moveTo>
                  <a:pt x="390094" y="3376839"/>
                </a:moveTo>
                <a:lnTo>
                  <a:pt x="372043" y="3376839"/>
                </a:lnTo>
                <a:lnTo>
                  <a:pt x="376688" y="3364139"/>
                </a:lnTo>
                <a:lnTo>
                  <a:pt x="392535" y="3364139"/>
                </a:lnTo>
                <a:lnTo>
                  <a:pt x="390094" y="3376839"/>
                </a:lnTo>
                <a:close/>
              </a:path>
              <a:path w="3640454" h="4913630">
                <a:moveTo>
                  <a:pt x="422179" y="3376839"/>
                </a:moveTo>
                <a:lnTo>
                  <a:pt x="406153" y="3376839"/>
                </a:lnTo>
                <a:lnTo>
                  <a:pt x="410647" y="3364139"/>
                </a:lnTo>
                <a:lnTo>
                  <a:pt x="426704" y="3364139"/>
                </a:lnTo>
                <a:lnTo>
                  <a:pt x="422179" y="3376839"/>
                </a:lnTo>
                <a:close/>
              </a:path>
              <a:path w="3640454" h="4913630">
                <a:moveTo>
                  <a:pt x="514082" y="3402239"/>
                </a:moveTo>
                <a:lnTo>
                  <a:pt x="502037" y="3402239"/>
                </a:lnTo>
                <a:lnTo>
                  <a:pt x="502985" y="3389539"/>
                </a:lnTo>
                <a:lnTo>
                  <a:pt x="505809" y="3389539"/>
                </a:lnTo>
                <a:lnTo>
                  <a:pt x="508756" y="3376839"/>
                </a:lnTo>
                <a:lnTo>
                  <a:pt x="511821" y="3364139"/>
                </a:lnTo>
                <a:lnTo>
                  <a:pt x="526629" y="3364139"/>
                </a:lnTo>
                <a:lnTo>
                  <a:pt x="523941" y="3376839"/>
                </a:lnTo>
                <a:lnTo>
                  <a:pt x="521250" y="3376839"/>
                </a:lnTo>
                <a:lnTo>
                  <a:pt x="518112" y="3389539"/>
                </a:lnTo>
                <a:lnTo>
                  <a:pt x="514082" y="3402239"/>
                </a:lnTo>
                <a:close/>
              </a:path>
              <a:path w="3640454" h="4913630">
                <a:moveTo>
                  <a:pt x="689761" y="3376839"/>
                </a:moveTo>
                <a:lnTo>
                  <a:pt x="681751" y="3376839"/>
                </a:lnTo>
                <a:lnTo>
                  <a:pt x="683938" y="3364139"/>
                </a:lnTo>
                <a:lnTo>
                  <a:pt x="689761" y="3376839"/>
                </a:lnTo>
                <a:close/>
              </a:path>
              <a:path w="3640454" h="4913630">
                <a:moveTo>
                  <a:pt x="1734361" y="3414939"/>
                </a:moveTo>
                <a:lnTo>
                  <a:pt x="1728120" y="3414939"/>
                </a:lnTo>
                <a:lnTo>
                  <a:pt x="1722151" y="3402239"/>
                </a:lnTo>
                <a:lnTo>
                  <a:pt x="1716589" y="3389539"/>
                </a:lnTo>
                <a:lnTo>
                  <a:pt x="1711472" y="3389539"/>
                </a:lnTo>
                <a:lnTo>
                  <a:pt x="1706833" y="3376839"/>
                </a:lnTo>
                <a:lnTo>
                  <a:pt x="1705874" y="3376839"/>
                </a:lnTo>
                <a:lnTo>
                  <a:pt x="1706685" y="3364139"/>
                </a:lnTo>
                <a:lnTo>
                  <a:pt x="1712949" y="3364139"/>
                </a:lnTo>
                <a:lnTo>
                  <a:pt x="1718763" y="3376839"/>
                </a:lnTo>
                <a:lnTo>
                  <a:pt x="1723894" y="3389539"/>
                </a:lnTo>
                <a:lnTo>
                  <a:pt x="1728975" y="3402239"/>
                </a:lnTo>
                <a:lnTo>
                  <a:pt x="1734266" y="3402239"/>
                </a:lnTo>
                <a:lnTo>
                  <a:pt x="1734361" y="3414939"/>
                </a:lnTo>
                <a:close/>
              </a:path>
              <a:path w="3640454" h="4913630">
                <a:moveTo>
                  <a:pt x="2108411" y="3376839"/>
                </a:moveTo>
                <a:lnTo>
                  <a:pt x="2100534" y="3376839"/>
                </a:lnTo>
                <a:lnTo>
                  <a:pt x="2095064" y="3364139"/>
                </a:lnTo>
                <a:lnTo>
                  <a:pt x="2102173" y="3364139"/>
                </a:lnTo>
                <a:lnTo>
                  <a:pt x="2108411" y="3376839"/>
                </a:lnTo>
                <a:close/>
              </a:path>
              <a:path w="3640454" h="4913630">
                <a:moveTo>
                  <a:pt x="2748193" y="3414939"/>
                </a:moveTo>
                <a:lnTo>
                  <a:pt x="2740225" y="3402239"/>
                </a:lnTo>
                <a:lnTo>
                  <a:pt x="2733212" y="3389539"/>
                </a:lnTo>
                <a:lnTo>
                  <a:pt x="2727315" y="3376839"/>
                </a:lnTo>
                <a:lnTo>
                  <a:pt x="2722691" y="3364139"/>
                </a:lnTo>
                <a:lnTo>
                  <a:pt x="2731865" y="3376839"/>
                </a:lnTo>
                <a:lnTo>
                  <a:pt x="2739809" y="3389539"/>
                </a:lnTo>
                <a:lnTo>
                  <a:pt x="2745569" y="3402239"/>
                </a:lnTo>
                <a:lnTo>
                  <a:pt x="2748193" y="3414939"/>
                </a:lnTo>
                <a:close/>
              </a:path>
              <a:path w="3640454" h="4913630">
                <a:moveTo>
                  <a:pt x="2851597" y="3414939"/>
                </a:moveTo>
                <a:lnTo>
                  <a:pt x="2844079" y="3402239"/>
                </a:lnTo>
                <a:lnTo>
                  <a:pt x="2837128" y="3389539"/>
                </a:lnTo>
                <a:lnTo>
                  <a:pt x="2830695" y="3376839"/>
                </a:lnTo>
                <a:lnTo>
                  <a:pt x="2824733" y="3364139"/>
                </a:lnTo>
                <a:lnTo>
                  <a:pt x="2834795" y="3376839"/>
                </a:lnTo>
                <a:lnTo>
                  <a:pt x="2843434" y="3389539"/>
                </a:lnTo>
                <a:lnTo>
                  <a:pt x="2849440" y="3402239"/>
                </a:lnTo>
                <a:lnTo>
                  <a:pt x="2851597" y="3414939"/>
                </a:lnTo>
                <a:close/>
              </a:path>
              <a:path w="3640454" h="4913630">
                <a:moveTo>
                  <a:pt x="103020" y="3389539"/>
                </a:moveTo>
                <a:lnTo>
                  <a:pt x="85720" y="3389539"/>
                </a:lnTo>
                <a:lnTo>
                  <a:pt x="90821" y="3376839"/>
                </a:lnTo>
                <a:lnTo>
                  <a:pt x="106491" y="3376839"/>
                </a:lnTo>
                <a:lnTo>
                  <a:pt x="103020" y="3389539"/>
                </a:lnTo>
                <a:close/>
              </a:path>
              <a:path w="3640454" h="4913630">
                <a:moveTo>
                  <a:pt x="276141" y="3402239"/>
                </a:moveTo>
                <a:lnTo>
                  <a:pt x="258169" y="3402239"/>
                </a:lnTo>
                <a:lnTo>
                  <a:pt x="263184" y="3389539"/>
                </a:lnTo>
                <a:lnTo>
                  <a:pt x="268875" y="3376839"/>
                </a:lnTo>
                <a:lnTo>
                  <a:pt x="276805" y="3376839"/>
                </a:lnTo>
                <a:lnTo>
                  <a:pt x="278713" y="3389539"/>
                </a:lnTo>
                <a:lnTo>
                  <a:pt x="279310" y="3389539"/>
                </a:lnTo>
                <a:lnTo>
                  <a:pt x="276141" y="3402239"/>
                </a:lnTo>
                <a:close/>
              </a:path>
              <a:path w="3640454" h="4913630">
                <a:moveTo>
                  <a:pt x="372460" y="3402239"/>
                </a:moveTo>
                <a:lnTo>
                  <a:pt x="369115" y="3402239"/>
                </a:lnTo>
                <a:lnTo>
                  <a:pt x="364630" y="3389539"/>
                </a:lnTo>
                <a:lnTo>
                  <a:pt x="364077" y="3389539"/>
                </a:lnTo>
                <a:lnTo>
                  <a:pt x="367814" y="3376839"/>
                </a:lnTo>
                <a:lnTo>
                  <a:pt x="384310" y="3376839"/>
                </a:lnTo>
                <a:lnTo>
                  <a:pt x="377619" y="3389539"/>
                </a:lnTo>
                <a:lnTo>
                  <a:pt x="372460" y="3402239"/>
                </a:lnTo>
                <a:close/>
              </a:path>
              <a:path w="3640454" h="4913630">
                <a:moveTo>
                  <a:pt x="414619" y="3389539"/>
                </a:moveTo>
                <a:lnTo>
                  <a:pt x="398918" y="3389539"/>
                </a:lnTo>
                <a:lnTo>
                  <a:pt x="402202" y="3376839"/>
                </a:lnTo>
                <a:lnTo>
                  <a:pt x="418422" y="3376839"/>
                </a:lnTo>
                <a:lnTo>
                  <a:pt x="414619" y="3389539"/>
                </a:lnTo>
                <a:close/>
              </a:path>
              <a:path w="3640454" h="4913630">
                <a:moveTo>
                  <a:pt x="441606" y="3389539"/>
                </a:moveTo>
                <a:lnTo>
                  <a:pt x="438486" y="3389539"/>
                </a:lnTo>
                <a:lnTo>
                  <a:pt x="433353" y="3376839"/>
                </a:lnTo>
                <a:lnTo>
                  <a:pt x="443167" y="3376839"/>
                </a:lnTo>
                <a:lnTo>
                  <a:pt x="441606" y="3389539"/>
                </a:lnTo>
                <a:close/>
              </a:path>
              <a:path w="3640454" h="4913630">
                <a:moveTo>
                  <a:pt x="491151" y="3389539"/>
                </a:moveTo>
                <a:lnTo>
                  <a:pt x="475568" y="3389539"/>
                </a:lnTo>
                <a:lnTo>
                  <a:pt x="479112" y="3376839"/>
                </a:lnTo>
                <a:lnTo>
                  <a:pt x="491213" y="3376839"/>
                </a:lnTo>
                <a:lnTo>
                  <a:pt x="491151" y="3389539"/>
                </a:lnTo>
                <a:close/>
              </a:path>
              <a:path w="3640454" h="4913630">
                <a:moveTo>
                  <a:pt x="691227" y="3402239"/>
                </a:moveTo>
                <a:lnTo>
                  <a:pt x="680304" y="3402239"/>
                </a:lnTo>
                <a:lnTo>
                  <a:pt x="681047" y="3389539"/>
                </a:lnTo>
                <a:lnTo>
                  <a:pt x="680858" y="3376839"/>
                </a:lnTo>
                <a:lnTo>
                  <a:pt x="691595" y="3376839"/>
                </a:lnTo>
                <a:lnTo>
                  <a:pt x="691494" y="3389539"/>
                </a:lnTo>
                <a:lnTo>
                  <a:pt x="691227" y="3389539"/>
                </a:lnTo>
                <a:lnTo>
                  <a:pt x="691227" y="3402239"/>
                </a:lnTo>
                <a:close/>
              </a:path>
              <a:path w="3640454" h="4913630">
                <a:moveTo>
                  <a:pt x="759736" y="3402239"/>
                </a:moveTo>
                <a:lnTo>
                  <a:pt x="746214" y="3402239"/>
                </a:lnTo>
                <a:lnTo>
                  <a:pt x="746983" y="3389539"/>
                </a:lnTo>
                <a:lnTo>
                  <a:pt x="746708" y="3376839"/>
                </a:lnTo>
                <a:lnTo>
                  <a:pt x="756927" y="3376839"/>
                </a:lnTo>
                <a:lnTo>
                  <a:pt x="759944" y="3389539"/>
                </a:lnTo>
                <a:lnTo>
                  <a:pt x="759736" y="3402239"/>
                </a:lnTo>
                <a:close/>
              </a:path>
              <a:path w="3640454" h="4913630">
                <a:moveTo>
                  <a:pt x="1111451" y="3414939"/>
                </a:moveTo>
                <a:lnTo>
                  <a:pt x="1101308" y="3414939"/>
                </a:lnTo>
                <a:lnTo>
                  <a:pt x="1096389" y="3402239"/>
                </a:lnTo>
                <a:lnTo>
                  <a:pt x="1092219" y="3402239"/>
                </a:lnTo>
                <a:lnTo>
                  <a:pt x="1088520" y="3389539"/>
                </a:lnTo>
                <a:lnTo>
                  <a:pt x="1083892" y="3376839"/>
                </a:lnTo>
                <a:lnTo>
                  <a:pt x="1094036" y="3376839"/>
                </a:lnTo>
                <a:lnTo>
                  <a:pt x="1099010" y="3389539"/>
                </a:lnTo>
                <a:lnTo>
                  <a:pt x="1102735" y="3389539"/>
                </a:lnTo>
                <a:lnTo>
                  <a:pt x="1111451" y="3414939"/>
                </a:lnTo>
                <a:close/>
              </a:path>
              <a:path w="3640454" h="4913630">
                <a:moveTo>
                  <a:pt x="1408987" y="3389539"/>
                </a:moveTo>
                <a:lnTo>
                  <a:pt x="1401063" y="3389539"/>
                </a:lnTo>
                <a:lnTo>
                  <a:pt x="1404403" y="3376839"/>
                </a:lnTo>
                <a:lnTo>
                  <a:pt x="1407127" y="3376839"/>
                </a:lnTo>
                <a:lnTo>
                  <a:pt x="1408987" y="3389539"/>
                </a:lnTo>
                <a:close/>
              </a:path>
              <a:path w="3640454" h="4913630">
                <a:moveTo>
                  <a:pt x="2007147" y="3389539"/>
                </a:moveTo>
                <a:lnTo>
                  <a:pt x="2005537" y="3376839"/>
                </a:lnTo>
                <a:lnTo>
                  <a:pt x="2011503" y="3376839"/>
                </a:lnTo>
                <a:lnTo>
                  <a:pt x="2007147" y="3389539"/>
                </a:lnTo>
                <a:close/>
              </a:path>
              <a:path w="3640454" h="4913630">
                <a:moveTo>
                  <a:pt x="2635164" y="3427639"/>
                </a:moveTo>
                <a:lnTo>
                  <a:pt x="2625982" y="3414939"/>
                </a:lnTo>
                <a:lnTo>
                  <a:pt x="2618263" y="3402239"/>
                </a:lnTo>
                <a:lnTo>
                  <a:pt x="2613059" y="3389539"/>
                </a:lnTo>
                <a:lnTo>
                  <a:pt x="2611419" y="3376839"/>
                </a:lnTo>
                <a:lnTo>
                  <a:pt x="2618900" y="3389539"/>
                </a:lnTo>
                <a:lnTo>
                  <a:pt x="2625633" y="3402239"/>
                </a:lnTo>
                <a:lnTo>
                  <a:pt x="2631195" y="3414939"/>
                </a:lnTo>
                <a:lnTo>
                  <a:pt x="2635164" y="3427639"/>
                </a:lnTo>
                <a:close/>
              </a:path>
              <a:path w="3640454" h="4913630">
                <a:moveTo>
                  <a:pt x="94601" y="3402239"/>
                </a:moveTo>
                <a:lnTo>
                  <a:pt x="78861" y="3402239"/>
                </a:lnTo>
                <a:lnTo>
                  <a:pt x="81636" y="3389539"/>
                </a:lnTo>
                <a:lnTo>
                  <a:pt x="99069" y="3389539"/>
                </a:lnTo>
                <a:lnTo>
                  <a:pt x="94601" y="3402239"/>
                </a:lnTo>
                <a:close/>
              </a:path>
              <a:path w="3640454" h="4913630">
                <a:moveTo>
                  <a:pt x="179576" y="3427639"/>
                </a:moveTo>
                <a:lnTo>
                  <a:pt x="165200" y="3427639"/>
                </a:lnTo>
                <a:lnTo>
                  <a:pt x="164324" y="3414939"/>
                </a:lnTo>
                <a:lnTo>
                  <a:pt x="168535" y="3414939"/>
                </a:lnTo>
                <a:lnTo>
                  <a:pt x="172661" y="3402239"/>
                </a:lnTo>
                <a:lnTo>
                  <a:pt x="177363" y="3402239"/>
                </a:lnTo>
                <a:lnTo>
                  <a:pt x="182350" y="3389539"/>
                </a:lnTo>
                <a:lnTo>
                  <a:pt x="193228" y="3389539"/>
                </a:lnTo>
                <a:lnTo>
                  <a:pt x="191093" y="3402239"/>
                </a:lnTo>
                <a:lnTo>
                  <a:pt x="185800" y="3414939"/>
                </a:lnTo>
                <a:lnTo>
                  <a:pt x="179576" y="3427639"/>
                </a:lnTo>
                <a:close/>
              </a:path>
              <a:path w="3640454" h="4913630">
                <a:moveTo>
                  <a:pt x="405695" y="3402239"/>
                </a:moveTo>
                <a:lnTo>
                  <a:pt x="402085" y="3389539"/>
                </a:lnTo>
                <a:lnTo>
                  <a:pt x="408776" y="3389539"/>
                </a:lnTo>
                <a:lnTo>
                  <a:pt x="405695" y="3402239"/>
                </a:lnTo>
                <a:close/>
              </a:path>
              <a:path w="3640454" h="4913630">
                <a:moveTo>
                  <a:pt x="453578" y="3402239"/>
                </a:moveTo>
                <a:lnTo>
                  <a:pt x="444623" y="3402239"/>
                </a:lnTo>
                <a:lnTo>
                  <a:pt x="445894" y="3389539"/>
                </a:lnTo>
                <a:lnTo>
                  <a:pt x="448547" y="3389539"/>
                </a:lnTo>
                <a:lnTo>
                  <a:pt x="453578" y="3402239"/>
                </a:lnTo>
                <a:close/>
              </a:path>
              <a:path w="3640454" h="4913630">
                <a:moveTo>
                  <a:pt x="476529" y="3414939"/>
                </a:moveTo>
                <a:lnTo>
                  <a:pt x="465664" y="3414939"/>
                </a:lnTo>
                <a:lnTo>
                  <a:pt x="468856" y="3402239"/>
                </a:lnTo>
                <a:lnTo>
                  <a:pt x="472153" y="3389539"/>
                </a:lnTo>
                <a:lnTo>
                  <a:pt x="487858" y="3389539"/>
                </a:lnTo>
                <a:lnTo>
                  <a:pt x="484646" y="3402239"/>
                </a:lnTo>
                <a:lnTo>
                  <a:pt x="481031" y="3402239"/>
                </a:lnTo>
                <a:lnTo>
                  <a:pt x="476529" y="3414939"/>
                </a:lnTo>
                <a:close/>
              </a:path>
              <a:path w="3640454" h="4913630">
                <a:moveTo>
                  <a:pt x="636476" y="3402239"/>
                </a:moveTo>
                <a:lnTo>
                  <a:pt x="626440" y="3402239"/>
                </a:lnTo>
                <a:lnTo>
                  <a:pt x="626092" y="3389539"/>
                </a:lnTo>
                <a:lnTo>
                  <a:pt x="637187" y="3389539"/>
                </a:lnTo>
                <a:lnTo>
                  <a:pt x="636476" y="3402239"/>
                </a:lnTo>
                <a:close/>
              </a:path>
              <a:path w="3640454" h="4913630">
                <a:moveTo>
                  <a:pt x="834818" y="3402239"/>
                </a:moveTo>
                <a:lnTo>
                  <a:pt x="822409" y="3402239"/>
                </a:lnTo>
                <a:lnTo>
                  <a:pt x="823529" y="3389539"/>
                </a:lnTo>
                <a:lnTo>
                  <a:pt x="834135" y="3389539"/>
                </a:lnTo>
                <a:lnTo>
                  <a:pt x="834818" y="3402239"/>
                </a:lnTo>
                <a:close/>
              </a:path>
              <a:path w="3640454" h="4913630">
                <a:moveTo>
                  <a:pt x="1430772" y="3427639"/>
                </a:moveTo>
                <a:lnTo>
                  <a:pt x="1421680" y="3427639"/>
                </a:lnTo>
                <a:lnTo>
                  <a:pt x="1416409" y="3414939"/>
                </a:lnTo>
                <a:lnTo>
                  <a:pt x="1411211" y="3402239"/>
                </a:lnTo>
                <a:lnTo>
                  <a:pt x="1406110" y="3402239"/>
                </a:lnTo>
                <a:lnTo>
                  <a:pt x="1401128" y="3389539"/>
                </a:lnTo>
                <a:lnTo>
                  <a:pt x="1414968" y="3389539"/>
                </a:lnTo>
                <a:lnTo>
                  <a:pt x="1424486" y="3414939"/>
                </a:lnTo>
                <a:lnTo>
                  <a:pt x="1430772" y="3427639"/>
                </a:lnTo>
                <a:close/>
              </a:path>
              <a:path w="3640454" h="4913630">
                <a:moveTo>
                  <a:pt x="1641298" y="3440339"/>
                </a:moveTo>
                <a:lnTo>
                  <a:pt x="1637621" y="3440339"/>
                </a:lnTo>
                <a:lnTo>
                  <a:pt x="1632515" y="3427639"/>
                </a:lnTo>
                <a:lnTo>
                  <a:pt x="1627463" y="3414939"/>
                </a:lnTo>
                <a:lnTo>
                  <a:pt x="1622480" y="3402239"/>
                </a:lnTo>
                <a:lnTo>
                  <a:pt x="1616016" y="3402239"/>
                </a:lnTo>
                <a:lnTo>
                  <a:pt x="1618070" y="3389539"/>
                </a:lnTo>
                <a:lnTo>
                  <a:pt x="1624287" y="3389539"/>
                </a:lnTo>
                <a:lnTo>
                  <a:pt x="1629925" y="3402239"/>
                </a:lnTo>
                <a:lnTo>
                  <a:pt x="1634778" y="3414939"/>
                </a:lnTo>
                <a:lnTo>
                  <a:pt x="1639574" y="3414939"/>
                </a:lnTo>
                <a:lnTo>
                  <a:pt x="1645347" y="3427639"/>
                </a:lnTo>
                <a:lnTo>
                  <a:pt x="1641298" y="3440339"/>
                </a:lnTo>
                <a:close/>
              </a:path>
              <a:path w="3640454" h="4913630">
                <a:moveTo>
                  <a:pt x="266423" y="3414939"/>
                </a:moveTo>
                <a:lnTo>
                  <a:pt x="250903" y="3414939"/>
                </a:lnTo>
                <a:lnTo>
                  <a:pt x="254015" y="3402239"/>
                </a:lnTo>
                <a:lnTo>
                  <a:pt x="271737" y="3402239"/>
                </a:lnTo>
                <a:lnTo>
                  <a:pt x="266423" y="3414939"/>
                </a:lnTo>
                <a:close/>
              </a:path>
              <a:path w="3640454" h="4913630">
                <a:moveTo>
                  <a:pt x="452170" y="3414939"/>
                </a:moveTo>
                <a:lnTo>
                  <a:pt x="435785" y="3414939"/>
                </a:lnTo>
                <a:lnTo>
                  <a:pt x="439923" y="3402239"/>
                </a:lnTo>
                <a:lnTo>
                  <a:pt x="454784" y="3402239"/>
                </a:lnTo>
                <a:lnTo>
                  <a:pt x="452170" y="3414939"/>
                </a:lnTo>
                <a:close/>
              </a:path>
              <a:path w="3640454" h="4913630">
                <a:moveTo>
                  <a:pt x="690998" y="3414939"/>
                </a:moveTo>
                <a:lnTo>
                  <a:pt x="680242" y="3414939"/>
                </a:lnTo>
                <a:lnTo>
                  <a:pt x="677916" y="3402239"/>
                </a:lnTo>
                <a:lnTo>
                  <a:pt x="691406" y="3402239"/>
                </a:lnTo>
                <a:lnTo>
                  <a:pt x="690998" y="3414939"/>
                </a:lnTo>
                <a:close/>
              </a:path>
              <a:path w="3640454" h="4913630">
                <a:moveTo>
                  <a:pt x="745641" y="3427639"/>
                </a:moveTo>
                <a:lnTo>
                  <a:pt x="749474" y="3414939"/>
                </a:lnTo>
                <a:lnTo>
                  <a:pt x="747866" y="3402239"/>
                </a:lnTo>
                <a:lnTo>
                  <a:pt x="760316" y="3402239"/>
                </a:lnTo>
                <a:lnTo>
                  <a:pt x="759116" y="3414939"/>
                </a:lnTo>
                <a:lnTo>
                  <a:pt x="764251" y="3414939"/>
                </a:lnTo>
                <a:lnTo>
                  <a:pt x="745641" y="3427639"/>
                </a:lnTo>
                <a:close/>
              </a:path>
              <a:path w="3640454" h="4913630">
                <a:moveTo>
                  <a:pt x="841434" y="3440339"/>
                </a:moveTo>
                <a:lnTo>
                  <a:pt x="830391" y="3440339"/>
                </a:lnTo>
                <a:lnTo>
                  <a:pt x="827898" y="3427639"/>
                </a:lnTo>
                <a:lnTo>
                  <a:pt x="826209" y="3414939"/>
                </a:lnTo>
                <a:lnTo>
                  <a:pt x="824587" y="3414939"/>
                </a:lnTo>
                <a:lnTo>
                  <a:pt x="823046" y="3402239"/>
                </a:lnTo>
                <a:lnTo>
                  <a:pt x="836384" y="3402239"/>
                </a:lnTo>
                <a:lnTo>
                  <a:pt x="837871" y="3414939"/>
                </a:lnTo>
                <a:lnTo>
                  <a:pt x="840879" y="3427639"/>
                </a:lnTo>
                <a:lnTo>
                  <a:pt x="841434" y="3440339"/>
                </a:lnTo>
                <a:close/>
              </a:path>
              <a:path w="3640454" h="4913630">
                <a:moveTo>
                  <a:pt x="1228177" y="3440339"/>
                </a:moveTo>
                <a:lnTo>
                  <a:pt x="1219935" y="3440339"/>
                </a:lnTo>
                <a:lnTo>
                  <a:pt x="1213391" y="3427639"/>
                </a:lnTo>
                <a:lnTo>
                  <a:pt x="1208265" y="3427639"/>
                </a:lnTo>
                <a:lnTo>
                  <a:pt x="1203488" y="3414939"/>
                </a:lnTo>
                <a:lnTo>
                  <a:pt x="1199231" y="3402239"/>
                </a:lnTo>
                <a:lnTo>
                  <a:pt x="1207311" y="3402239"/>
                </a:lnTo>
                <a:lnTo>
                  <a:pt x="1217558" y="3414939"/>
                </a:lnTo>
                <a:lnTo>
                  <a:pt x="1228177" y="3440339"/>
                </a:lnTo>
                <a:close/>
              </a:path>
              <a:path w="3640454" h="4913630">
                <a:moveTo>
                  <a:pt x="2527438" y="3440339"/>
                </a:moveTo>
                <a:lnTo>
                  <a:pt x="2519530" y="3427639"/>
                </a:lnTo>
                <a:lnTo>
                  <a:pt x="2513158" y="3427639"/>
                </a:lnTo>
                <a:lnTo>
                  <a:pt x="2507865" y="3414939"/>
                </a:lnTo>
                <a:lnTo>
                  <a:pt x="2503196" y="3402239"/>
                </a:lnTo>
                <a:lnTo>
                  <a:pt x="2511764" y="3414939"/>
                </a:lnTo>
                <a:lnTo>
                  <a:pt x="2518231" y="3414939"/>
                </a:lnTo>
                <a:lnTo>
                  <a:pt x="2523241" y="3427639"/>
                </a:lnTo>
                <a:lnTo>
                  <a:pt x="2527438" y="3440339"/>
                </a:lnTo>
                <a:close/>
              </a:path>
              <a:path w="3640454" h="4913630">
                <a:moveTo>
                  <a:pt x="3050514" y="3453039"/>
                </a:moveTo>
                <a:lnTo>
                  <a:pt x="3042444" y="3440339"/>
                </a:lnTo>
                <a:lnTo>
                  <a:pt x="3035148" y="3427639"/>
                </a:lnTo>
                <a:lnTo>
                  <a:pt x="3029872" y="3414939"/>
                </a:lnTo>
                <a:lnTo>
                  <a:pt x="3027858" y="3402239"/>
                </a:lnTo>
                <a:lnTo>
                  <a:pt x="3034665" y="3414939"/>
                </a:lnTo>
                <a:lnTo>
                  <a:pt x="3040552" y="3427639"/>
                </a:lnTo>
                <a:lnTo>
                  <a:pt x="3045756" y="3440339"/>
                </a:lnTo>
                <a:lnTo>
                  <a:pt x="3050514" y="3453039"/>
                </a:lnTo>
                <a:close/>
              </a:path>
              <a:path w="3640454" h="4913630">
                <a:moveTo>
                  <a:pt x="307959" y="3440339"/>
                </a:moveTo>
                <a:lnTo>
                  <a:pt x="286994" y="3440339"/>
                </a:lnTo>
                <a:lnTo>
                  <a:pt x="291016" y="3427639"/>
                </a:lnTo>
                <a:lnTo>
                  <a:pt x="295231" y="3427639"/>
                </a:lnTo>
                <a:lnTo>
                  <a:pt x="299805" y="3414939"/>
                </a:lnTo>
                <a:lnTo>
                  <a:pt x="316367" y="3414939"/>
                </a:lnTo>
                <a:lnTo>
                  <a:pt x="312442" y="3427639"/>
                </a:lnTo>
                <a:lnTo>
                  <a:pt x="307959" y="3440339"/>
                </a:lnTo>
                <a:close/>
              </a:path>
              <a:path w="3640454" h="4913630">
                <a:moveTo>
                  <a:pt x="413567" y="3440339"/>
                </a:moveTo>
                <a:lnTo>
                  <a:pt x="395897" y="3440339"/>
                </a:lnTo>
                <a:lnTo>
                  <a:pt x="399816" y="3427639"/>
                </a:lnTo>
                <a:lnTo>
                  <a:pt x="404740" y="3414939"/>
                </a:lnTo>
                <a:lnTo>
                  <a:pt x="420117" y="3414939"/>
                </a:lnTo>
                <a:lnTo>
                  <a:pt x="417684" y="3427639"/>
                </a:lnTo>
                <a:lnTo>
                  <a:pt x="413567" y="3440339"/>
                </a:lnTo>
                <a:close/>
              </a:path>
              <a:path w="3640454" h="4913630">
                <a:moveTo>
                  <a:pt x="443745" y="3427639"/>
                </a:moveTo>
                <a:lnTo>
                  <a:pt x="429712" y="3427639"/>
                </a:lnTo>
                <a:lnTo>
                  <a:pt x="432337" y="3414939"/>
                </a:lnTo>
                <a:lnTo>
                  <a:pt x="448429" y="3414939"/>
                </a:lnTo>
                <a:lnTo>
                  <a:pt x="443745" y="3427639"/>
                </a:lnTo>
                <a:close/>
              </a:path>
              <a:path w="3640454" h="4913630">
                <a:moveTo>
                  <a:pt x="932464" y="3453039"/>
                </a:moveTo>
                <a:lnTo>
                  <a:pt x="923125" y="3453039"/>
                </a:lnTo>
                <a:lnTo>
                  <a:pt x="920240" y="3440339"/>
                </a:lnTo>
                <a:lnTo>
                  <a:pt x="917432" y="3440339"/>
                </a:lnTo>
                <a:lnTo>
                  <a:pt x="914731" y="3427639"/>
                </a:lnTo>
                <a:lnTo>
                  <a:pt x="912168" y="3414939"/>
                </a:lnTo>
                <a:lnTo>
                  <a:pt x="921303" y="3414939"/>
                </a:lnTo>
                <a:lnTo>
                  <a:pt x="927337" y="3427639"/>
                </a:lnTo>
                <a:lnTo>
                  <a:pt x="929940" y="3440339"/>
                </a:lnTo>
                <a:lnTo>
                  <a:pt x="932464" y="3453039"/>
                </a:lnTo>
                <a:close/>
              </a:path>
              <a:path w="3640454" h="4913630">
                <a:moveTo>
                  <a:pt x="2041492" y="3427639"/>
                </a:moveTo>
                <a:lnTo>
                  <a:pt x="2027467" y="3427639"/>
                </a:lnTo>
                <a:lnTo>
                  <a:pt x="2040601" y="3414939"/>
                </a:lnTo>
                <a:lnTo>
                  <a:pt x="2041492" y="3427639"/>
                </a:lnTo>
                <a:close/>
              </a:path>
              <a:path w="3640454" h="4913630">
                <a:moveTo>
                  <a:pt x="2153569" y="3465739"/>
                </a:moveTo>
                <a:lnTo>
                  <a:pt x="2147122" y="3465739"/>
                </a:lnTo>
                <a:lnTo>
                  <a:pt x="2141315" y="3453039"/>
                </a:lnTo>
                <a:lnTo>
                  <a:pt x="2136302" y="3440339"/>
                </a:lnTo>
                <a:lnTo>
                  <a:pt x="2131350" y="3440339"/>
                </a:lnTo>
                <a:lnTo>
                  <a:pt x="2125986" y="3427639"/>
                </a:lnTo>
                <a:lnTo>
                  <a:pt x="2127129" y="3414939"/>
                </a:lnTo>
                <a:lnTo>
                  <a:pt x="2132150" y="3414939"/>
                </a:lnTo>
                <a:lnTo>
                  <a:pt x="2132794" y="3427639"/>
                </a:lnTo>
                <a:lnTo>
                  <a:pt x="2138772" y="3427639"/>
                </a:lnTo>
                <a:lnTo>
                  <a:pt x="2144121" y="3440339"/>
                </a:lnTo>
                <a:lnTo>
                  <a:pt x="2149001" y="3453039"/>
                </a:lnTo>
                <a:lnTo>
                  <a:pt x="2153569" y="3465739"/>
                </a:lnTo>
                <a:close/>
              </a:path>
              <a:path w="3640454" h="4913630">
                <a:moveTo>
                  <a:pt x="2248656" y="3465739"/>
                </a:moveTo>
                <a:lnTo>
                  <a:pt x="2241713" y="3465739"/>
                </a:lnTo>
                <a:lnTo>
                  <a:pt x="2235775" y="3453039"/>
                </a:lnTo>
                <a:lnTo>
                  <a:pt x="2231032" y="3440339"/>
                </a:lnTo>
                <a:lnTo>
                  <a:pt x="2226319" y="3440339"/>
                </a:lnTo>
                <a:lnTo>
                  <a:pt x="2220585" y="3427639"/>
                </a:lnTo>
                <a:lnTo>
                  <a:pt x="2219796" y="3414939"/>
                </a:lnTo>
                <a:lnTo>
                  <a:pt x="2226039" y="3414939"/>
                </a:lnTo>
                <a:lnTo>
                  <a:pt x="2232995" y="3427639"/>
                </a:lnTo>
                <a:lnTo>
                  <a:pt x="2238872" y="3440339"/>
                </a:lnTo>
                <a:lnTo>
                  <a:pt x="2244206" y="3453039"/>
                </a:lnTo>
                <a:lnTo>
                  <a:pt x="2248656" y="3465739"/>
                </a:lnTo>
                <a:close/>
              </a:path>
              <a:path w="3640454" h="4913630">
                <a:moveTo>
                  <a:pt x="2341801" y="3465739"/>
                </a:moveTo>
                <a:lnTo>
                  <a:pt x="2337022" y="3465739"/>
                </a:lnTo>
                <a:lnTo>
                  <a:pt x="2324606" y="3440339"/>
                </a:lnTo>
                <a:lnTo>
                  <a:pt x="2319472" y="3427639"/>
                </a:lnTo>
                <a:lnTo>
                  <a:pt x="2316433" y="3414939"/>
                </a:lnTo>
                <a:lnTo>
                  <a:pt x="2318504" y="3414939"/>
                </a:lnTo>
                <a:lnTo>
                  <a:pt x="2325708" y="3427639"/>
                </a:lnTo>
                <a:lnTo>
                  <a:pt x="2331713" y="3440339"/>
                </a:lnTo>
                <a:lnTo>
                  <a:pt x="2336994" y="3440339"/>
                </a:lnTo>
                <a:lnTo>
                  <a:pt x="2342809" y="3453039"/>
                </a:lnTo>
                <a:lnTo>
                  <a:pt x="2341801" y="3465739"/>
                </a:lnTo>
                <a:close/>
              </a:path>
              <a:path w="3640454" h="4913630">
                <a:moveTo>
                  <a:pt x="2434907" y="3453039"/>
                </a:moveTo>
                <a:lnTo>
                  <a:pt x="2426447" y="3440339"/>
                </a:lnTo>
                <a:lnTo>
                  <a:pt x="2419821" y="3440339"/>
                </a:lnTo>
                <a:lnTo>
                  <a:pt x="2414558" y="3427639"/>
                </a:lnTo>
                <a:lnTo>
                  <a:pt x="2410186" y="3414939"/>
                </a:lnTo>
                <a:lnTo>
                  <a:pt x="2418990" y="3414939"/>
                </a:lnTo>
                <a:lnTo>
                  <a:pt x="2425745" y="3427639"/>
                </a:lnTo>
                <a:lnTo>
                  <a:pt x="2430901" y="3440339"/>
                </a:lnTo>
                <a:lnTo>
                  <a:pt x="2434907" y="3453039"/>
                </a:lnTo>
                <a:close/>
              </a:path>
              <a:path w="3640454" h="4913630">
                <a:moveTo>
                  <a:pt x="65735" y="3440339"/>
                </a:moveTo>
                <a:lnTo>
                  <a:pt x="56437" y="3440339"/>
                </a:lnTo>
                <a:lnTo>
                  <a:pt x="60141" y="3427639"/>
                </a:lnTo>
                <a:lnTo>
                  <a:pt x="65735" y="3440339"/>
                </a:lnTo>
                <a:close/>
              </a:path>
              <a:path w="3640454" h="4913630">
                <a:moveTo>
                  <a:pt x="342782" y="3453039"/>
                </a:moveTo>
                <a:lnTo>
                  <a:pt x="322397" y="3453039"/>
                </a:lnTo>
                <a:lnTo>
                  <a:pt x="325900" y="3440339"/>
                </a:lnTo>
                <a:lnTo>
                  <a:pt x="330126" y="3440339"/>
                </a:lnTo>
                <a:lnTo>
                  <a:pt x="334973" y="3427639"/>
                </a:lnTo>
                <a:lnTo>
                  <a:pt x="350886" y="3427639"/>
                </a:lnTo>
                <a:lnTo>
                  <a:pt x="346997" y="3440339"/>
                </a:lnTo>
                <a:lnTo>
                  <a:pt x="342782" y="3453039"/>
                </a:lnTo>
                <a:close/>
              </a:path>
              <a:path w="3640454" h="4913630">
                <a:moveTo>
                  <a:pt x="382005" y="3440339"/>
                </a:moveTo>
                <a:lnTo>
                  <a:pt x="364926" y="3440339"/>
                </a:lnTo>
                <a:lnTo>
                  <a:pt x="369925" y="3427639"/>
                </a:lnTo>
                <a:lnTo>
                  <a:pt x="385534" y="3427639"/>
                </a:lnTo>
                <a:lnTo>
                  <a:pt x="382005" y="3440339"/>
                </a:lnTo>
                <a:close/>
              </a:path>
              <a:path w="3640454" h="4913630">
                <a:moveTo>
                  <a:pt x="437747" y="3440339"/>
                </a:moveTo>
                <a:lnTo>
                  <a:pt x="430964" y="3440339"/>
                </a:lnTo>
                <a:lnTo>
                  <a:pt x="428754" y="3427639"/>
                </a:lnTo>
                <a:lnTo>
                  <a:pt x="438307" y="3427639"/>
                </a:lnTo>
                <a:lnTo>
                  <a:pt x="437747" y="3440339"/>
                </a:lnTo>
                <a:close/>
              </a:path>
              <a:path w="3640454" h="4913630">
                <a:moveTo>
                  <a:pt x="500605" y="3440339"/>
                </a:moveTo>
                <a:lnTo>
                  <a:pt x="488387" y="3440339"/>
                </a:lnTo>
                <a:lnTo>
                  <a:pt x="490595" y="3427639"/>
                </a:lnTo>
                <a:lnTo>
                  <a:pt x="500605" y="3440339"/>
                </a:lnTo>
                <a:close/>
              </a:path>
              <a:path w="3640454" h="4913630">
                <a:moveTo>
                  <a:pt x="536086" y="3465739"/>
                </a:moveTo>
                <a:lnTo>
                  <a:pt x="523817" y="3465739"/>
                </a:lnTo>
                <a:lnTo>
                  <a:pt x="525299" y="3453039"/>
                </a:lnTo>
                <a:lnTo>
                  <a:pt x="526875" y="3440339"/>
                </a:lnTo>
                <a:lnTo>
                  <a:pt x="528545" y="3440339"/>
                </a:lnTo>
                <a:lnTo>
                  <a:pt x="530309" y="3427639"/>
                </a:lnTo>
                <a:lnTo>
                  <a:pt x="542153" y="3427639"/>
                </a:lnTo>
                <a:lnTo>
                  <a:pt x="541685" y="3440339"/>
                </a:lnTo>
                <a:lnTo>
                  <a:pt x="539052" y="3453039"/>
                </a:lnTo>
                <a:lnTo>
                  <a:pt x="537624" y="3453039"/>
                </a:lnTo>
                <a:lnTo>
                  <a:pt x="536086" y="3465739"/>
                </a:lnTo>
                <a:close/>
              </a:path>
              <a:path w="3640454" h="4913630">
                <a:moveTo>
                  <a:pt x="586559" y="3440339"/>
                </a:moveTo>
                <a:lnTo>
                  <a:pt x="573774" y="3440339"/>
                </a:lnTo>
                <a:lnTo>
                  <a:pt x="575269" y="3427639"/>
                </a:lnTo>
                <a:lnTo>
                  <a:pt x="587062" y="3427639"/>
                </a:lnTo>
                <a:lnTo>
                  <a:pt x="586559" y="3440339"/>
                </a:lnTo>
                <a:close/>
              </a:path>
              <a:path w="3640454" h="4913630">
                <a:moveTo>
                  <a:pt x="1038176" y="3478439"/>
                </a:moveTo>
                <a:lnTo>
                  <a:pt x="1029141" y="3478439"/>
                </a:lnTo>
                <a:lnTo>
                  <a:pt x="1024884" y="3465739"/>
                </a:lnTo>
                <a:lnTo>
                  <a:pt x="1020676" y="3453039"/>
                </a:lnTo>
                <a:lnTo>
                  <a:pt x="1016531" y="3453039"/>
                </a:lnTo>
                <a:lnTo>
                  <a:pt x="1011587" y="3440339"/>
                </a:lnTo>
                <a:lnTo>
                  <a:pt x="1012307" y="3440339"/>
                </a:lnTo>
                <a:lnTo>
                  <a:pt x="1016480" y="3427639"/>
                </a:lnTo>
                <a:lnTo>
                  <a:pt x="1020361" y="3427639"/>
                </a:lnTo>
                <a:lnTo>
                  <a:pt x="1025649" y="3440339"/>
                </a:lnTo>
                <a:lnTo>
                  <a:pt x="1030167" y="3453039"/>
                </a:lnTo>
                <a:lnTo>
                  <a:pt x="1034304" y="3465739"/>
                </a:lnTo>
                <a:lnTo>
                  <a:pt x="1038447" y="3465739"/>
                </a:lnTo>
                <a:lnTo>
                  <a:pt x="1038176" y="3478439"/>
                </a:lnTo>
                <a:close/>
              </a:path>
              <a:path w="3640454" h="4913630">
                <a:moveTo>
                  <a:pt x="1333921" y="3440339"/>
                </a:moveTo>
                <a:lnTo>
                  <a:pt x="1321405" y="3440339"/>
                </a:lnTo>
                <a:lnTo>
                  <a:pt x="1320459" y="3427639"/>
                </a:lnTo>
                <a:lnTo>
                  <a:pt x="1327674" y="3427639"/>
                </a:lnTo>
                <a:lnTo>
                  <a:pt x="1333921" y="3440339"/>
                </a:lnTo>
                <a:close/>
              </a:path>
              <a:path w="3640454" h="4913630">
                <a:moveTo>
                  <a:pt x="1559276" y="3465739"/>
                </a:moveTo>
                <a:lnTo>
                  <a:pt x="1551910" y="3465739"/>
                </a:lnTo>
                <a:lnTo>
                  <a:pt x="1545883" y="3453039"/>
                </a:lnTo>
                <a:lnTo>
                  <a:pt x="1540350" y="3453039"/>
                </a:lnTo>
                <a:lnTo>
                  <a:pt x="1535425" y="3440339"/>
                </a:lnTo>
                <a:lnTo>
                  <a:pt x="1531224" y="3427639"/>
                </a:lnTo>
                <a:lnTo>
                  <a:pt x="1537159" y="3427639"/>
                </a:lnTo>
                <a:lnTo>
                  <a:pt x="1543194" y="3440339"/>
                </a:lnTo>
                <a:lnTo>
                  <a:pt x="1548588" y="3440339"/>
                </a:lnTo>
                <a:lnTo>
                  <a:pt x="1559276" y="3465739"/>
                </a:lnTo>
                <a:close/>
              </a:path>
              <a:path w="3640454" h="4913630">
                <a:moveTo>
                  <a:pt x="1964348" y="3465739"/>
                </a:moveTo>
                <a:lnTo>
                  <a:pt x="1952201" y="3465739"/>
                </a:lnTo>
                <a:lnTo>
                  <a:pt x="1947009" y="3453039"/>
                </a:lnTo>
                <a:lnTo>
                  <a:pt x="1942313" y="3440339"/>
                </a:lnTo>
                <a:lnTo>
                  <a:pt x="1938032" y="3427639"/>
                </a:lnTo>
                <a:lnTo>
                  <a:pt x="1945017" y="3427639"/>
                </a:lnTo>
                <a:lnTo>
                  <a:pt x="1949752" y="3440339"/>
                </a:lnTo>
                <a:lnTo>
                  <a:pt x="1954430" y="3453039"/>
                </a:lnTo>
                <a:lnTo>
                  <a:pt x="1959056" y="3453039"/>
                </a:lnTo>
                <a:lnTo>
                  <a:pt x="1964348" y="3465739"/>
                </a:lnTo>
                <a:close/>
              </a:path>
              <a:path w="3640454" h="4913630">
                <a:moveTo>
                  <a:pt x="2057243" y="3465739"/>
                </a:moveTo>
                <a:lnTo>
                  <a:pt x="2051728" y="3465739"/>
                </a:lnTo>
                <a:lnTo>
                  <a:pt x="2043795" y="3453039"/>
                </a:lnTo>
                <a:lnTo>
                  <a:pt x="2040334" y="3440339"/>
                </a:lnTo>
                <a:lnTo>
                  <a:pt x="2037082" y="3440339"/>
                </a:lnTo>
                <a:lnTo>
                  <a:pt x="2034983" y="3427639"/>
                </a:lnTo>
                <a:lnTo>
                  <a:pt x="2044325" y="3427639"/>
                </a:lnTo>
                <a:lnTo>
                  <a:pt x="2048460" y="3440339"/>
                </a:lnTo>
                <a:lnTo>
                  <a:pt x="2051598" y="3453039"/>
                </a:lnTo>
                <a:lnTo>
                  <a:pt x="2056289" y="3453039"/>
                </a:lnTo>
                <a:lnTo>
                  <a:pt x="2057243" y="3465739"/>
                </a:lnTo>
                <a:close/>
              </a:path>
              <a:path w="3640454" h="4913630">
                <a:moveTo>
                  <a:pt x="3135520" y="3478439"/>
                </a:moveTo>
                <a:lnTo>
                  <a:pt x="3130779" y="3465739"/>
                </a:lnTo>
                <a:lnTo>
                  <a:pt x="3127443" y="3453039"/>
                </a:lnTo>
                <a:lnTo>
                  <a:pt x="3125473" y="3440339"/>
                </a:lnTo>
                <a:lnTo>
                  <a:pt x="3124832" y="3427639"/>
                </a:lnTo>
                <a:lnTo>
                  <a:pt x="3130117" y="3440339"/>
                </a:lnTo>
                <a:lnTo>
                  <a:pt x="3133334" y="3453039"/>
                </a:lnTo>
                <a:lnTo>
                  <a:pt x="3134973" y="3465739"/>
                </a:lnTo>
                <a:lnTo>
                  <a:pt x="3135520" y="3478439"/>
                </a:lnTo>
                <a:close/>
              </a:path>
              <a:path w="3640454" h="4913630">
                <a:moveTo>
                  <a:pt x="63878" y="3453039"/>
                </a:moveTo>
                <a:lnTo>
                  <a:pt x="45036" y="3453039"/>
                </a:lnTo>
                <a:lnTo>
                  <a:pt x="50248" y="3440339"/>
                </a:lnTo>
                <a:lnTo>
                  <a:pt x="65984" y="3440339"/>
                </a:lnTo>
                <a:lnTo>
                  <a:pt x="63878" y="3453039"/>
                </a:lnTo>
                <a:close/>
              </a:path>
              <a:path w="3640454" h="4913630">
                <a:moveTo>
                  <a:pt x="223330" y="3478439"/>
                </a:moveTo>
                <a:lnTo>
                  <a:pt x="209025" y="3478439"/>
                </a:lnTo>
                <a:lnTo>
                  <a:pt x="212463" y="3465739"/>
                </a:lnTo>
                <a:lnTo>
                  <a:pt x="216759" y="3465739"/>
                </a:lnTo>
                <a:lnTo>
                  <a:pt x="221788" y="3453039"/>
                </a:lnTo>
                <a:lnTo>
                  <a:pt x="227426" y="3440339"/>
                </a:lnTo>
                <a:lnTo>
                  <a:pt x="236665" y="3440339"/>
                </a:lnTo>
                <a:lnTo>
                  <a:pt x="237635" y="3453039"/>
                </a:lnTo>
                <a:lnTo>
                  <a:pt x="235684" y="3453039"/>
                </a:lnTo>
                <a:lnTo>
                  <a:pt x="230080" y="3465739"/>
                </a:lnTo>
                <a:lnTo>
                  <a:pt x="223330" y="3478439"/>
                </a:lnTo>
                <a:close/>
              </a:path>
              <a:path w="3640454" h="4913630">
                <a:moveTo>
                  <a:pt x="296186" y="3453039"/>
                </a:moveTo>
                <a:lnTo>
                  <a:pt x="290762" y="3453039"/>
                </a:lnTo>
                <a:lnTo>
                  <a:pt x="286338" y="3440339"/>
                </a:lnTo>
                <a:lnTo>
                  <a:pt x="302635" y="3440339"/>
                </a:lnTo>
                <a:lnTo>
                  <a:pt x="296186" y="3453039"/>
                </a:lnTo>
                <a:close/>
              </a:path>
              <a:path w="3640454" h="4913630">
                <a:moveTo>
                  <a:pt x="367184" y="3465739"/>
                </a:moveTo>
                <a:lnTo>
                  <a:pt x="359772" y="3465739"/>
                </a:lnTo>
                <a:lnTo>
                  <a:pt x="357046" y="3453039"/>
                </a:lnTo>
                <a:lnTo>
                  <a:pt x="357966" y="3453039"/>
                </a:lnTo>
                <a:lnTo>
                  <a:pt x="360829" y="3440339"/>
                </a:lnTo>
                <a:lnTo>
                  <a:pt x="377859" y="3440339"/>
                </a:lnTo>
                <a:lnTo>
                  <a:pt x="372963" y="3453039"/>
                </a:lnTo>
                <a:lnTo>
                  <a:pt x="367184" y="3465739"/>
                </a:lnTo>
                <a:close/>
              </a:path>
              <a:path w="3640454" h="4913630">
                <a:moveTo>
                  <a:pt x="402406" y="3453039"/>
                </a:moveTo>
                <a:lnTo>
                  <a:pt x="391926" y="3453039"/>
                </a:lnTo>
                <a:lnTo>
                  <a:pt x="392959" y="3440339"/>
                </a:lnTo>
                <a:lnTo>
                  <a:pt x="408425" y="3440339"/>
                </a:lnTo>
                <a:lnTo>
                  <a:pt x="402406" y="3453039"/>
                </a:lnTo>
                <a:close/>
              </a:path>
              <a:path w="3640454" h="4913630">
                <a:moveTo>
                  <a:pt x="491360" y="3478439"/>
                </a:moveTo>
                <a:lnTo>
                  <a:pt x="478042" y="3478439"/>
                </a:lnTo>
                <a:lnTo>
                  <a:pt x="478992" y="3465739"/>
                </a:lnTo>
                <a:lnTo>
                  <a:pt x="480881" y="3465739"/>
                </a:lnTo>
                <a:lnTo>
                  <a:pt x="482871" y="3453039"/>
                </a:lnTo>
                <a:lnTo>
                  <a:pt x="484961" y="3453039"/>
                </a:lnTo>
                <a:lnTo>
                  <a:pt x="487147" y="3440339"/>
                </a:lnTo>
                <a:lnTo>
                  <a:pt x="499630" y="3440339"/>
                </a:lnTo>
                <a:lnTo>
                  <a:pt x="495699" y="3453039"/>
                </a:lnTo>
                <a:lnTo>
                  <a:pt x="493597" y="3465739"/>
                </a:lnTo>
                <a:lnTo>
                  <a:pt x="491360" y="3478439"/>
                </a:lnTo>
                <a:close/>
              </a:path>
              <a:path w="3640454" h="4913630">
                <a:moveTo>
                  <a:pt x="583116" y="3465739"/>
                </a:moveTo>
                <a:lnTo>
                  <a:pt x="571328" y="3465739"/>
                </a:lnTo>
                <a:lnTo>
                  <a:pt x="571433" y="3453039"/>
                </a:lnTo>
                <a:lnTo>
                  <a:pt x="572372" y="3440339"/>
                </a:lnTo>
                <a:lnTo>
                  <a:pt x="585506" y="3440339"/>
                </a:lnTo>
                <a:lnTo>
                  <a:pt x="584912" y="3453039"/>
                </a:lnTo>
                <a:lnTo>
                  <a:pt x="584546" y="3453039"/>
                </a:lnTo>
                <a:lnTo>
                  <a:pt x="583116" y="3465739"/>
                </a:lnTo>
                <a:close/>
              </a:path>
              <a:path w="3640454" h="4913630">
                <a:moveTo>
                  <a:pt x="633240" y="3453039"/>
                </a:moveTo>
                <a:lnTo>
                  <a:pt x="621683" y="3453039"/>
                </a:lnTo>
                <a:lnTo>
                  <a:pt x="623446" y="3440339"/>
                </a:lnTo>
                <a:lnTo>
                  <a:pt x="633348" y="3440339"/>
                </a:lnTo>
                <a:lnTo>
                  <a:pt x="633240" y="3453039"/>
                </a:lnTo>
                <a:close/>
              </a:path>
              <a:path w="3640454" h="4913630">
                <a:moveTo>
                  <a:pt x="1349086" y="3465739"/>
                </a:moveTo>
                <a:lnTo>
                  <a:pt x="1336187" y="3465739"/>
                </a:lnTo>
                <a:lnTo>
                  <a:pt x="1330825" y="3453039"/>
                </a:lnTo>
                <a:lnTo>
                  <a:pt x="1325897" y="3440339"/>
                </a:lnTo>
                <a:lnTo>
                  <a:pt x="1338834" y="3440339"/>
                </a:lnTo>
                <a:lnTo>
                  <a:pt x="1343713" y="3453039"/>
                </a:lnTo>
                <a:lnTo>
                  <a:pt x="1349086" y="3465739"/>
                </a:lnTo>
                <a:close/>
              </a:path>
              <a:path w="3640454" h="4913630">
                <a:moveTo>
                  <a:pt x="1871177" y="3478439"/>
                </a:moveTo>
                <a:lnTo>
                  <a:pt x="1863954" y="3478439"/>
                </a:lnTo>
                <a:lnTo>
                  <a:pt x="1858372" y="3465739"/>
                </a:lnTo>
                <a:lnTo>
                  <a:pt x="1853213" y="3465739"/>
                </a:lnTo>
                <a:lnTo>
                  <a:pt x="1848515" y="3453039"/>
                </a:lnTo>
                <a:lnTo>
                  <a:pt x="1844318" y="3440339"/>
                </a:lnTo>
                <a:lnTo>
                  <a:pt x="1856622" y="3440339"/>
                </a:lnTo>
                <a:lnTo>
                  <a:pt x="1861894" y="3453039"/>
                </a:lnTo>
                <a:lnTo>
                  <a:pt x="1866651" y="3465739"/>
                </a:lnTo>
                <a:lnTo>
                  <a:pt x="1871177" y="3478439"/>
                </a:lnTo>
                <a:close/>
              </a:path>
              <a:path w="3640454" h="4913630">
                <a:moveTo>
                  <a:pt x="2982034" y="3478439"/>
                </a:moveTo>
                <a:lnTo>
                  <a:pt x="2975245" y="3465739"/>
                </a:lnTo>
                <a:lnTo>
                  <a:pt x="2969532" y="3465739"/>
                </a:lnTo>
                <a:lnTo>
                  <a:pt x="2965005" y="3453039"/>
                </a:lnTo>
                <a:lnTo>
                  <a:pt x="2961775" y="3440339"/>
                </a:lnTo>
                <a:lnTo>
                  <a:pt x="2969068" y="3440339"/>
                </a:lnTo>
                <a:lnTo>
                  <a:pt x="2974939" y="3453039"/>
                </a:lnTo>
                <a:lnTo>
                  <a:pt x="2979293" y="3465739"/>
                </a:lnTo>
                <a:lnTo>
                  <a:pt x="2982034" y="3478439"/>
                </a:lnTo>
                <a:close/>
              </a:path>
              <a:path w="3640454" h="4913630">
                <a:moveTo>
                  <a:pt x="3115197" y="3491139"/>
                </a:moveTo>
                <a:lnTo>
                  <a:pt x="3109846" y="3478439"/>
                </a:lnTo>
                <a:lnTo>
                  <a:pt x="3105824" y="3465739"/>
                </a:lnTo>
                <a:lnTo>
                  <a:pt x="3102949" y="3453039"/>
                </a:lnTo>
                <a:lnTo>
                  <a:pt x="3101038" y="3440339"/>
                </a:lnTo>
                <a:lnTo>
                  <a:pt x="3106665" y="3453039"/>
                </a:lnTo>
                <a:lnTo>
                  <a:pt x="3111084" y="3465739"/>
                </a:lnTo>
                <a:lnTo>
                  <a:pt x="3114019" y="3478439"/>
                </a:lnTo>
                <a:lnTo>
                  <a:pt x="3115197" y="3491139"/>
                </a:lnTo>
                <a:close/>
              </a:path>
              <a:path w="3640454" h="4913630">
                <a:moveTo>
                  <a:pt x="52641" y="3465739"/>
                </a:moveTo>
                <a:lnTo>
                  <a:pt x="38111" y="3465739"/>
                </a:lnTo>
                <a:lnTo>
                  <a:pt x="40943" y="3453039"/>
                </a:lnTo>
                <a:lnTo>
                  <a:pt x="58691" y="3453039"/>
                </a:lnTo>
                <a:lnTo>
                  <a:pt x="52641" y="3465739"/>
                </a:lnTo>
                <a:close/>
              </a:path>
              <a:path w="3640454" h="4913630">
                <a:moveTo>
                  <a:pt x="151951" y="3465739"/>
                </a:moveTo>
                <a:lnTo>
                  <a:pt x="136253" y="3465739"/>
                </a:lnTo>
                <a:lnTo>
                  <a:pt x="142075" y="3453039"/>
                </a:lnTo>
                <a:lnTo>
                  <a:pt x="152771" y="3453039"/>
                </a:lnTo>
                <a:lnTo>
                  <a:pt x="151951" y="3465739"/>
                </a:lnTo>
                <a:close/>
              </a:path>
              <a:path w="3640454" h="4913630">
                <a:moveTo>
                  <a:pt x="332085" y="3465739"/>
                </a:moveTo>
                <a:lnTo>
                  <a:pt x="323096" y="3465739"/>
                </a:lnTo>
                <a:lnTo>
                  <a:pt x="321292" y="3453039"/>
                </a:lnTo>
                <a:lnTo>
                  <a:pt x="337919" y="3453039"/>
                </a:lnTo>
                <a:lnTo>
                  <a:pt x="332085" y="3465739"/>
                </a:lnTo>
                <a:close/>
              </a:path>
              <a:path w="3640454" h="4913630">
                <a:moveTo>
                  <a:pt x="449404" y="3491139"/>
                </a:moveTo>
                <a:lnTo>
                  <a:pt x="436695" y="3491139"/>
                </a:lnTo>
                <a:lnTo>
                  <a:pt x="437382" y="3478439"/>
                </a:lnTo>
                <a:lnTo>
                  <a:pt x="442353" y="3465739"/>
                </a:lnTo>
                <a:lnTo>
                  <a:pt x="445103" y="3465739"/>
                </a:lnTo>
                <a:lnTo>
                  <a:pt x="448030" y="3453039"/>
                </a:lnTo>
                <a:lnTo>
                  <a:pt x="461339" y="3453039"/>
                </a:lnTo>
                <a:lnTo>
                  <a:pt x="457512" y="3465739"/>
                </a:lnTo>
                <a:lnTo>
                  <a:pt x="454888" y="3478439"/>
                </a:lnTo>
                <a:lnTo>
                  <a:pt x="452189" y="3478439"/>
                </a:lnTo>
                <a:lnTo>
                  <a:pt x="449404" y="3491139"/>
                </a:lnTo>
                <a:close/>
              </a:path>
              <a:path w="3640454" h="4913630">
                <a:moveTo>
                  <a:pt x="632748" y="3478439"/>
                </a:moveTo>
                <a:lnTo>
                  <a:pt x="621825" y="3478439"/>
                </a:lnTo>
                <a:lnTo>
                  <a:pt x="620418" y="3465739"/>
                </a:lnTo>
                <a:lnTo>
                  <a:pt x="620522" y="3453039"/>
                </a:lnTo>
                <a:lnTo>
                  <a:pt x="632969" y="3453039"/>
                </a:lnTo>
                <a:lnTo>
                  <a:pt x="632969" y="3465739"/>
                </a:lnTo>
                <a:lnTo>
                  <a:pt x="633153" y="3465739"/>
                </a:lnTo>
                <a:lnTo>
                  <a:pt x="632748" y="3478439"/>
                </a:lnTo>
                <a:close/>
              </a:path>
              <a:path w="3640454" h="4913630">
                <a:moveTo>
                  <a:pt x="694967" y="3478439"/>
                </a:moveTo>
                <a:lnTo>
                  <a:pt x="681315" y="3478439"/>
                </a:lnTo>
                <a:lnTo>
                  <a:pt x="681599" y="3465739"/>
                </a:lnTo>
                <a:lnTo>
                  <a:pt x="682574" y="3465739"/>
                </a:lnTo>
                <a:lnTo>
                  <a:pt x="677883" y="3453039"/>
                </a:lnTo>
                <a:lnTo>
                  <a:pt x="696355" y="3453039"/>
                </a:lnTo>
                <a:lnTo>
                  <a:pt x="691560" y="3465739"/>
                </a:lnTo>
                <a:lnTo>
                  <a:pt x="694967" y="3478439"/>
                </a:lnTo>
                <a:close/>
              </a:path>
              <a:path w="3640454" h="4913630">
                <a:moveTo>
                  <a:pt x="1152909" y="3491139"/>
                </a:moveTo>
                <a:lnTo>
                  <a:pt x="1137895" y="3491139"/>
                </a:lnTo>
                <a:lnTo>
                  <a:pt x="1133578" y="3478439"/>
                </a:lnTo>
                <a:lnTo>
                  <a:pt x="1129371" y="3465739"/>
                </a:lnTo>
                <a:lnTo>
                  <a:pt x="1125295" y="3465739"/>
                </a:lnTo>
                <a:lnTo>
                  <a:pt x="1123797" y="3453039"/>
                </a:lnTo>
                <a:lnTo>
                  <a:pt x="1133880" y="3453039"/>
                </a:lnTo>
                <a:lnTo>
                  <a:pt x="1139379" y="3465739"/>
                </a:lnTo>
                <a:lnTo>
                  <a:pt x="1143466" y="3478439"/>
                </a:lnTo>
                <a:lnTo>
                  <a:pt x="1147509" y="3478439"/>
                </a:lnTo>
                <a:lnTo>
                  <a:pt x="1152909" y="3491139"/>
                </a:lnTo>
                <a:close/>
              </a:path>
              <a:path w="3640454" h="4913630">
                <a:moveTo>
                  <a:pt x="1777657" y="3491139"/>
                </a:moveTo>
                <a:lnTo>
                  <a:pt x="1771335" y="3491139"/>
                </a:lnTo>
                <a:lnTo>
                  <a:pt x="1765544" y="3478439"/>
                </a:lnTo>
                <a:lnTo>
                  <a:pt x="1760955" y="3478439"/>
                </a:lnTo>
                <a:lnTo>
                  <a:pt x="1756448" y="3465739"/>
                </a:lnTo>
                <a:lnTo>
                  <a:pt x="1752054" y="3453039"/>
                </a:lnTo>
                <a:lnTo>
                  <a:pt x="1759371" y="3453039"/>
                </a:lnTo>
                <a:lnTo>
                  <a:pt x="1764527" y="3465739"/>
                </a:lnTo>
                <a:lnTo>
                  <a:pt x="1768936" y="3465739"/>
                </a:lnTo>
                <a:lnTo>
                  <a:pt x="1777657" y="3491139"/>
                </a:lnTo>
                <a:close/>
              </a:path>
              <a:path w="3640454" h="4913630">
                <a:moveTo>
                  <a:pt x="2790285" y="3503839"/>
                </a:moveTo>
                <a:lnTo>
                  <a:pt x="2783829" y="3491139"/>
                </a:lnTo>
                <a:lnTo>
                  <a:pt x="2777426" y="3478439"/>
                </a:lnTo>
                <a:lnTo>
                  <a:pt x="2772182" y="3465739"/>
                </a:lnTo>
                <a:lnTo>
                  <a:pt x="2769202" y="3453039"/>
                </a:lnTo>
                <a:lnTo>
                  <a:pt x="2776136" y="3465739"/>
                </a:lnTo>
                <a:lnTo>
                  <a:pt x="2782605" y="3478439"/>
                </a:lnTo>
                <a:lnTo>
                  <a:pt x="2787644" y="3491139"/>
                </a:lnTo>
                <a:lnTo>
                  <a:pt x="2790285" y="3503839"/>
                </a:lnTo>
                <a:close/>
              </a:path>
              <a:path w="3640454" h="4913630">
                <a:moveTo>
                  <a:pt x="2893920" y="3491139"/>
                </a:moveTo>
                <a:lnTo>
                  <a:pt x="2887706" y="3491139"/>
                </a:lnTo>
                <a:lnTo>
                  <a:pt x="2881753" y="3478439"/>
                </a:lnTo>
                <a:lnTo>
                  <a:pt x="2876986" y="3465739"/>
                </a:lnTo>
                <a:lnTo>
                  <a:pt x="2874326" y="3453039"/>
                </a:lnTo>
                <a:lnTo>
                  <a:pt x="2881439" y="3465739"/>
                </a:lnTo>
                <a:lnTo>
                  <a:pt x="2886921" y="3478439"/>
                </a:lnTo>
                <a:lnTo>
                  <a:pt x="2891004" y="3478439"/>
                </a:lnTo>
                <a:lnTo>
                  <a:pt x="2893920" y="3491139"/>
                </a:lnTo>
                <a:close/>
              </a:path>
              <a:path w="3640454" h="4913630">
                <a:moveTo>
                  <a:pt x="144747" y="3478439"/>
                </a:moveTo>
                <a:lnTo>
                  <a:pt x="126752" y="3478439"/>
                </a:lnTo>
                <a:lnTo>
                  <a:pt x="130994" y="3465739"/>
                </a:lnTo>
                <a:lnTo>
                  <a:pt x="148865" y="3465739"/>
                </a:lnTo>
                <a:lnTo>
                  <a:pt x="144747" y="3478439"/>
                </a:lnTo>
                <a:close/>
              </a:path>
              <a:path w="3640454" h="4913630">
                <a:moveTo>
                  <a:pt x="420624" y="3478439"/>
                </a:moveTo>
                <a:lnTo>
                  <a:pt x="406218" y="3478439"/>
                </a:lnTo>
                <a:lnTo>
                  <a:pt x="411159" y="3465739"/>
                </a:lnTo>
                <a:lnTo>
                  <a:pt x="420386" y="3465739"/>
                </a:lnTo>
                <a:lnTo>
                  <a:pt x="420624" y="3478439"/>
                </a:lnTo>
                <a:close/>
              </a:path>
              <a:path w="3640454" h="4913630">
                <a:moveTo>
                  <a:pt x="774015" y="3503839"/>
                </a:moveTo>
                <a:lnTo>
                  <a:pt x="764142" y="3503839"/>
                </a:lnTo>
                <a:lnTo>
                  <a:pt x="761561" y="3491139"/>
                </a:lnTo>
                <a:lnTo>
                  <a:pt x="756597" y="3478439"/>
                </a:lnTo>
                <a:lnTo>
                  <a:pt x="756795" y="3465739"/>
                </a:lnTo>
                <a:lnTo>
                  <a:pt x="765841" y="3465739"/>
                </a:lnTo>
                <a:lnTo>
                  <a:pt x="768384" y="3478439"/>
                </a:lnTo>
                <a:lnTo>
                  <a:pt x="770350" y="3478439"/>
                </a:lnTo>
                <a:lnTo>
                  <a:pt x="772232" y="3491139"/>
                </a:lnTo>
                <a:lnTo>
                  <a:pt x="774015" y="3503839"/>
                </a:lnTo>
                <a:close/>
              </a:path>
              <a:path w="3640454" h="4913630">
                <a:moveTo>
                  <a:pt x="1476507" y="3503839"/>
                </a:moveTo>
                <a:lnTo>
                  <a:pt x="1466994" y="3503839"/>
                </a:lnTo>
                <a:lnTo>
                  <a:pt x="1461969" y="3491139"/>
                </a:lnTo>
                <a:lnTo>
                  <a:pt x="1457005" y="3491139"/>
                </a:lnTo>
                <a:lnTo>
                  <a:pt x="1452114" y="3478439"/>
                </a:lnTo>
                <a:lnTo>
                  <a:pt x="1445739" y="3465739"/>
                </a:lnTo>
                <a:lnTo>
                  <a:pt x="1454879" y="3465739"/>
                </a:lnTo>
                <a:lnTo>
                  <a:pt x="1465571" y="3478439"/>
                </a:lnTo>
                <a:lnTo>
                  <a:pt x="1470299" y="3491139"/>
                </a:lnTo>
                <a:lnTo>
                  <a:pt x="1476507" y="3503839"/>
                </a:lnTo>
                <a:close/>
              </a:path>
              <a:path w="3640454" h="4913630">
                <a:moveTo>
                  <a:pt x="2674332" y="3516539"/>
                </a:moveTo>
                <a:lnTo>
                  <a:pt x="2667599" y="3503839"/>
                </a:lnTo>
                <a:lnTo>
                  <a:pt x="2662297" y="3491139"/>
                </a:lnTo>
                <a:lnTo>
                  <a:pt x="2657874" y="3478439"/>
                </a:lnTo>
                <a:lnTo>
                  <a:pt x="2653780" y="3465739"/>
                </a:lnTo>
                <a:lnTo>
                  <a:pt x="2661810" y="3478439"/>
                </a:lnTo>
                <a:lnTo>
                  <a:pt x="2668642" y="3491139"/>
                </a:lnTo>
                <a:lnTo>
                  <a:pt x="2673181" y="3503839"/>
                </a:lnTo>
                <a:lnTo>
                  <a:pt x="2674332" y="3516539"/>
                </a:lnTo>
                <a:close/>
              </a:path>
              <a:path w="3640454" h="4913630">
                <a:moveTo>
                  <a:pt x="134503" y="3491139"/>
                </a:moveTo>
                <a:lnTo>
                  <a:pt x="123203" y="3491139"/>
                </a:lnTo>
                <a:lnTo>
                  <a:pt x="123976" y="3478439"/>
                </a:lnTo>
                <a:lnTo>
                  <a:pt x="139869" y="3478439"/>
                </a:lnTo>
                <a:lnTo>
                  <a:pt x="134503" y="3491139"/>
                </a:lnTo>
                <a:close/>
              </a:path>
              <a:path w="3640454" h="4913630">
                <a:moveTo>
                  <a:pt x="266374" y="3503839"/>
                </a:moveTo>
                <a:lnTo>
                  <a:pt x="249757" y="3503839"/>
                </a:lnTo>
                <a:lnTo>
                  <a:pt x="253955" y="3491139"/>
                </a:lnTo>
                <a:lnTo>
                  <a:pt x="258714" y="3478439"/>
                </a:lnTo>
                <a:lnTo>
                  <a:pt x="274941" y="3478439"/>
                </a:lnTo>
                <a:lnTo>
                  <a:pt x="274866" y="3491139"/>
                </a:lnTo>
                <a:lnTo>
                  <a:pt x="270219" y="3491139"/>
                </a:lnTo>
                <a:lnTo>
                  <a:pt x="266374" y="3503839"/>
                </a:lnTo>
                <a:close/>
              </a:path>
              <a:path w="3640454" h="4913630">
                <a:moveTo>
                  <a:pt x="383595" y="3491139"/>
                </a:moveTo>
                <a:lnTo>
                  <a:pt x="367744" y="3491139"/>
                </a:lnTo>
                <a:lnTo>
                  <a:pt x="372544" y="3478439"/>
                </a:lnTo>
                <a:lnTo>
                  <a:pt x="383267" y="3478439"/>
                </a:lnTo>
                <a:lnTo>
                  <a:pt x="383595" y="3491139"/>
                </a:lnTo>
                <a:close/>
              </a:path>
              <a:path w="3640454" h="4913630">
                <a:moveTo>
                  <a:pt x="406963" y="3503839"/>
                </a:moveTo>
                <a:lnTo>
                  <a:pt x="396333" y="3503839"/>
                </a:lnTo>
                <a:lnTo>
                  <a:pt x="399079" y="3491139"/>
                </a:lnTo>
                <a:lnTo>
                  <a:pt x="402282" y="3478439"/>
                </a:lnTo>
                <a:lnTo>
                  <a:pt x="418111" y="3478439"/>
                </a:lnTo>
                <a:lnTo>
                  <a:pt x="415128" y="3491139"/>
                </a:lnTo>
                <a:lnTo>
                  <a:pt x="411478" y="3491139"/>
                </a:lnTo>
                <a:lnTo>
                  <a:pt x="406963" y="3503839"/>
                </a:lnTo>
                <a:close/>
              </a:path>
              <a:path w="3640454" h="4913630">
                <a:moveTo>
                  <a:pt x="694959" y="3491139"/>
                </a:moveTo>
                <a:lnTo>
                  <a:pt x="684687" y="3491139"/>
                </a:lnTo>
                <a:lnTo>
                  <a:pt x="682607" y="3478439"/>
                </a:lnTo>
                <a:lnTo>
                  <a:pt x="694555" y="3478439"/>
                </a:lnTo>
                <a:lnTo>
                  <a:pt x="694959" y="3491139"/>
                </a:lnTo>
                <a:close/>
              </a:path>
              <a:path w="3640454" h="4913630">
                <a:moveTo>
                  <a:pt x="866577" y="3516539"/>
                </a:moveTo>
                <a:lnTo>
                  <a:pt x="851657" y="3516539"/>
                </a:lnTo>
                <a:lnTo>
                  <a:pt x="848315" y="3503839"/>
                </a:lnTo>
                <a:lnTo>
                  <a:pt x="845499" y="3491139"/>
                </a:lnTo>
                <a:lnTo>
                  <a:pt x="843279" y="3478439"/>
                </a:lnTo>
                <a:lnTo>
                  <a:pt x="853007" y="3478439"/>
                </a:lnTo>
                <a:lnTo>
                  <a:pt x="856950" y="3491139"/>
                </a:lnTo>
                <a:lnTo>
                  <a:pt x="859857" y="3503839"/>
                </a:lnTo>
                <a:lnTo>
                  <a:pt x="862731" y="3503839"/>
                </a:lnTo>
                <a:lnTo>
                  <a:pt x="866577" y="3516539"/>
                </a:lnTo>
                <a:close/>
              </a:path>
              <a:path w="3640454" h="4913630">
                <a:moveTo>
                  <a:pt x="1273086" y="3516539"/>
                </a:moveTo>
                <a:lnTo>
                  <a:pt x="1262584" y="3516539"/>
                </a:lnTo>
                <a:lnTo>
                  <a:pt x="1257814" y="3503839"/>
                </a:lnTo>
                <a:lnTo>
                  <a:pt x="1253107" y="3503839"/>
                </a:lnTo>
                <a:lnTo>
                  <a:pt x="1248459" y="3491139"/>
                </a:lnTo>
                <a:lnTo>
                  <a:pt x="1242299" y="3478439"/>
                </a:lnTo>
                <a:lnTo>
                  <a:pt x="1251078" y="3478439"/>
                </a:lnTo>
                <a:lnTo>
                  <a:pt x="1257129" y="3491139"/>
                </a:lnTo>
                <a:lnTo>
                  <a:pt x="1261927" y="3491139"/>
                </a:lnTo>
                <a:lnTo>
                  <a:pt x="1266693" y="3503839"/>
                </a:lnTo>
                <a:lnTo>
                  <a:pt x="1273086" y="3516539"/>
                </a:lnTo>
                <a:close/>
              </a:path>
              <a:path w="3640454" h="4913630">
                <a:moveTo>
                  <a:pt x="1688210" y="3516539"/>
                </a:moveTo>
                <a:lnTo>
                  <a:pt x="1681061" y="3516539"/>
                </a:lnTo>
                <a:lnTo>
                  <a:pt x="1675433" y="3503839"/>
                </a:lnTo>
                <a:lnTo>
                  <a:pt x="1670487" y="3503839"/>
                </a:lnTo>
                <a:lnTo>
                  <a:pt x="1665953" y="3491139"/>
                </a:lnTo>
                <a:lnTo>
                  <a:pt x="1662119" y="3478439"/>
                </a:lnTo>
                <a:lnTo>
                  <a:pt x="1674007" y="3478439"/>
                </a:lnTo>
                <a:lnTo>
                  <a:pt x="1679279" y="3491139"/>
                </a:lnTo>
                <a:lnTo>
                  <a:pt x="1683792" y="3503839"/>
                </a:lnTo>
                <a:lnTo>
                  <a:pt x="1688210" y="3516539"/>
                </a:lnTo>
                <a:close/>
              </a:path>
              <a:path w="3640454" h="4913630">
                <a:moveTo>
                  <a:pt x="21641" y="3503839"/>
                </a:moveTo>
                <a:lnTo>
                  <a:pt x="16090" y="3503839"/>
                </a:lnTo>
                <a:lnTo>
                  <a:pt x="18105" y="3491139"/>
                </a:lnTo>
                <a:lnTo>
                  <a:pt x="21641" y="3503839"/>
                </a:lnTo>
                <a:close/>
              </a:path>
              <a:path w="3640454" h="4913630">
                <a:moveTo>
                  <a:pt x="310036" y="3503839"/>
                </a:moveTo>
                <a:lnTo>
                  <a:pt x="294750" y="3503839"/>
                </a:lnTo>
                <a:lnTo>
                  <a:pt x="299852" y="3491139"/>
                </a:lnTo>
                <a:lnTo>
                  <a:pt x="310036" y="3491139"/>
                </a:lnTo>
                <a:lnTo>
                  <a:pt x="310036" y="3503839"/>
                </a:lnTo>
                <a:close/>
              </a:path>
              <a:path w="3640454" h="4913630">
                <a:moveTo>
                  <a:pt x="339462" y="3516539"/>
                </a:moveTo>
                <a:lnTo>
                  <a:pt x="322889" y="3516539"/>
                </a:lnTo>
                <a:lnTo>
                  <a:pt x="326465" y="3503839"/>
                </a:lnTo>
                <a:lnTo>
                  <a:pt x="330564" y="3503839"/>
                </a:lnTo>
                <a:lnTo>
                  <a:pt x="335108" y="3491139"/>
                </a:lnTo>
                <a:lnTo>
                  <a:pt x="346832" y="3491139"/>
                </a:lnTo>
                <a:lnTo>
                  <a:pt x="343427" y="3503839"/>
                </a:lnTo>
                <a:lnTo>
                  <a:pt x="339462" y="3516539"/>
                </a:lnTo>
                <a:close/>
              </a:path>
              <a:path w="3640454" h="4913630">
                <a:moveTo>
                  <a:pt x="372113" y="3516539"/>
                </a:moveTo>
                <a:lnTo>
                  <a:pt x="357510" y="3516539"/>
                </a:lnTo>
                <a:lnTo>
                  <a:pt x="359996" y="3503839"/>
                </a:lnTo>
                <a:lnTo>
                  <a:pt x="363484" y="3491139"/>
                </a:lnTo>
                <a:lnTo>
                  <a:pt x="380189" y="3491139"/>
                </a:lnTo>
                <a:lnTo>
                  <a:pt x="376501" y="3503839"/>
                </a:lnTo>
                <a:lnTo>
                  <a:pt x="372113" y="3516539"/>
                </a:lnTo>
                <a:close/>
              </a:path>
              <a:path w="3640454" h="4913630">
                <a:moveTo>
                  <a:pt x="969411" y="3541939"/>
                </a:moveTo>
                <a:lnTo>
                  <a:pt x="958956" y="3541939"/>
                </a:lnTo>
                <a:lnTo>
                  <a:pt x="954375" y="3529239"/>
                </a:lnTo>
                <a:lnTo>
                  <a:pt x="950160" y="3516539"/>
                </a:lnTo>
                <a:lnTo>
                  <a:pt x="946361" y="3516539"/>
                </a:lnTo>
                <a:lnTo>
                  <a:pt x="943028" y="3503839"/>
                </a:lnTo>
                <a:lnTo>
                  <a:pt x="942122" y="3503839"/>
                </a:lnTo>
                <a:lnTo>
                  <a:pt x="942568" y="3491139"/>
                </a:lnTo>
                <a:lnTo>
                  <a:pt x="950868" y="3491139"/>
                </a:lnTo>
                <a:lnTo>
                  <a:pt x="955932" y="3503839"/>
                </a:lnTo>
                <a:lnTo>
                  <a:pt x="959972" y="3516539"/>
                </a:lnTo>
                <a:lnTo>
                  <a:pt x="963920" y="3529239"/>
                </a:lnTo>
                <a:lnTo>
                  <a:pt x="967745" y="3529239"/>
                </a:lnTo>
                <a:lnTo>
                  <a:pt x="969411" y="3541939"/>
                </a:lnTo>
                <a:close/>
              </a:path>
              <a:path w="3640454" h="4913630">
                <a:moveTo>
                  <a:pt x="1146977" y="3503839"/>
                </a:moveTo>
                <a:lnTo>
                  <a:pt x="1143983" y="3491139"/>
                </a:lnTo>
                <a:lnTo>
                  <a:pt x="1150667" y="3491139"/>
                </a:lnTo>
                <a:lnTo>
                  <a:pt x="1146977" y="3503839"/>
                </a:lnTo>
                <a:close/>
              </a:path>
              <a:path w="3640454" h="4913630">
                <a:moveTo>
                  <a:pt x="2567507" y="3529239"/>
                </a:moveTo>
                <a:lnTo>
                  <a:pt x="2560408" y="3516539"/>
                </a:lnTo>
                <a:lnTo>
                  <a:pt x="2555070" y="3516539"/>
                </a:lnTo>
                <a:lnTo>
                  <a:pt x="2551000" y="3503839"/>
                </a:lnTo>
                <a:lnTo>
                  <a:pt x="2547706" y="3491139"/>
                </a:lnTo>
                <a:lnTo>
                  <a:pt x="2555161" y="3491139"/>
                </a:lnTo>
                <a:lnTo>
                  <a:pt x="2560640" y="3503839"/>
                </a:lnTo>
                <a:lnTo>
                  <a:pt x="2564602" y="3516539"/>
                </a:lnTo>
                <a:lnTo>
                  <a:pt x="2567507" y="3529239"/>
                </a:lnTo>
                <a:close/>
              </a:path>
              <a:path w="3640454" h="4913630">
                <a:moveTo>
                  <a:pt x="3081236" y="3541939"/>
                </a:moveTo>
                <a:lnTo>
                  <a:pt x="3074571" y="3541939"/>
                </a:lnTo>
                <a:lnTo>
                  <a:pt x="3069062" y="3516539"/>
                </a:lnTo>
                <a:lnTo>
                  <a:pt x="3065344" y="3503839"/>
                </a:lnTo>
                <a:lnTo>
                  <a:pt x="3064052" y="3491139"/>
                </a:lnTo>
                <a:lnTo>
                  <a:pt x="3070930" y="3503839"/>
                </a:lnTo>
                <a:lnTo>
                  <a:pt x="3075428" y="3516539"/>
                </a:lnTo>
                <a:lnTo>
                  <a:pt x="3078534" y="3529239"/>
                </a:lnTo>
                <a:lnTo>
                  <a:pt x="3081236" y="3541939"/>
                </a:lnTo>
                <a:close/>
              </a:path>
              <a:path w="3640454" h="4913630">
                <a:moveTo>
                  <a:pt x="22912" y="3516539"/>
                </a:moveTo>
                <a:lnTo>
                  <a:pt x="5585" y="3516539"/>
                </a:lnTo>
                <a:lnTo>
                  <a:pt x="10431" y="3503839"/>
                </a:lnTo>
                <a:lnTo>
                  <a:pt x="26639" y="3503839"/>
                </a:lnTo>
                <a:lnTo>
                  <a:pt x="22912" y="3516539"/>
                </a:lnTo>
                <a:close/>
              </a:path>
              <a:path w="3640454" h="4913630">
                <a:moveTo>
                  <a:pt x="195757" y="3516539"/>
                </a:moveTo>
                <a:lnTo>
                  <a:pt x="185220" y="3516539"/>
                </a:lnTo>
                <a:lnTo>
                  <a:pt x="187143" y="3503839"/>
                </a:lnTo>
                <a:lnTo>
                  <a:pt x="189977" y="3503839"/>
                </a:lnTo>
                <a:lnTo>
                  <a:pt x="195757" y="3516539"/>
                </a:lnTo>
                <a:close/>
              </a:path>
              <a:path w="3640454" h="4913630">
                <a:moveTo>
                  <a:pt x="258507" y="3516539"/>
                </a:moveTo>
                <a:lnTo>
                  <a:pt x="246375" y="3516539"/>
                </a:lnTo>
                <a:lnTo>
                  <a:pt x="244309" y="3503839"/>
                </a:lnTo>
                <a:lnTo>
                  <a:pt x="262475" y="3503839"/>
                </a:lnTo>
                <a:lnTo>
                  <a:pt x="258507" y="3516539"/>
                </a:lnTo>
                <a:close/>
              </a:path>
              <a:path w="3640454" h="4913630">
                <a:moveTo>
                  <a:pt x="302364" y="3516539"/>
                </a:moveTo>
                <a:lnTo>
                  <a:pt x="286051" y="3516539"/>
                </a:lnTo>
                <a:lnTo>
                  <a:pt x="290130" y="3503839"/>
                </a:lnTo>
                <a:lnTo>
                  <a:pt x="306423" y="3503839"/>
                </a:lnTo>
                <a:lnTo>
                  <a:pt x="302364" y="3516539"/>
                </a:lnTo>
                <a:close/>
              </a:path>
              <a:path w="3640454" h="4913630">
                <a:moveTo>
                  <a:pt x="525858" y="3541939"/>
                </a:moveTo>
                <a:lnTo>
                  <a:pt x="513182" y="3541939"/>
                </a:lnTo>
                <a:lnTo>
                  <a:pt x="515611" y="3516539"/>
                </a:lnTo>
                <a:lnTo>
                  <a:pt x="516949" y="3503839"/>
                </a:lnTo>
                <a:lnTo>
                  <a:pt x="529277" y="3503839"/>
                </a:lnTo>
                <a:lnTo>
                  <a:pt x="528106" y="3516539"/>
                </a:lnTo>
                <a:lnTo>
                  <a:pt x="527455" y="3529239"/>
                </a:lnTo>
                <a:lnTo>
                  <a:pt x="526845" y="3529239"/>
                </a:lnTo>
                <a:lnTo>
                  <a:pt x="525858" y="3541939"/>
                </a:lnTo>
                <a:close/>
              </a:path>
              <a:path w="3640454" h="4913630">
                <a:moveTo>
                  <a:pt x="580894" y="3541939"/>
                </a:moveTo>
                <a:lnTo>
                  <a:pt x="568103" y="3541939"/>
                </a:lnTo>
                <a:lnTo>
                  <a:pt x="567989" y="3529239"/>
                </a:lnTo>
                <a:lnTo>
                  <a:pt x="568146" y="3516539"/>
                </a:lnTo>
                <a:lnTo>
                  <a:pt x="568384" y="3503839"/>
                </a:lnTo>
                <a:lnTo>
                  <a:pt x="579420" y="3503839"/>
                </a:lnTo>
                <a:lnTo>
                  <a:pt x="581945" y="3516539"/>
                </a:lnTo>
                <a:lnTo>
                  <a:pt x="580659" y="3516539"/>
                </a:lnTo>
                <a:lnTo>
                  <a:pt x="580659" y="3529239"/>
                </a:lnTo>
                <a:lnTo>
                  <a:pt x="580894" y="3541939"/>
                </a:lnTo>
                <a:close/>
              </a:path>
              <a:path w="3640454" h="4913630">
                <a:moveTo>
                  <a:pt x="1392277" y="3554639"/>
                </a:moveTo>
                <a:lnTo>
                  <a:pt x="1386709" y="3554639"/>
                </a:lnTo>
                <a:lnTo>
                  <a:pt x="1380599" y="3541827"/>
                </a:lnTo>
                <a:lnTo>
                  <a:pt x="1376064" y="3529239"/>
                </a:lnTo>
                <a:lnTo>
                  <a:pt x="1371556" y="3516539"/>
                </a:lnTo>
                <a:lnTo>
                  <a:pt x="1365246" y="3516539"/>
                </a:lnTo>
                <a:lnTo>
                  <a:pt x="1366680" y="3503839"/>
                </a:lnTo>
                <a:lnTo>
                  <a:pt x="1374834" y="3503839"/>
                </a:lnTo>
                <a:lnTo>
                  <a:pt x="1380135" y="3516539"/>
                </a:lnTo>
                <a:lnTo>
                  <a:pt x="1384938" y="3529239"/>
                </a:lnTo>
                <a:lnTo>
                  <a:pt x="1389383" y="3529239"/>
                </a:lnTo>
                <a:lnTo>
                  <a:pt x="1393609" y="3541939"/>
                </a:lnTo>
                <a:lnTo>
                  <a:pt x="1394372" y="3541939"/>
                </a:lnTo>
                <a:lnTo>
                  <a:pt x="1392277" y="3554639"/>
                </a:lnTo>
                <a:close/>
              </a:path>
              <a:path w="3640454" h="4913630">
                <a:moveTo>
                  <a:pt x="1599963" y="3541939"/>
                </a:moveTo>
                <a:lnTo>
                  <a:pt x="1587988" y="3541939"/>
                </a:lnTo>
                <a:lnTo>
                  <a:pt x="1583519" y="3529239"/>
                </a:lnTo>
                <a:lnTo>
                  <a:pt x="1579486" y="3516539"/>
                </a:lnTo>
                <a:lnTo>
                  <a:pt x="1575215" y="3503839"/>
                </a:lnTo>
                <a:lnTo>
                  <a:pt x="1581986" y="3503839"/>
                </a:lnTo>
                <a:lnTo>
                  <a:pt x="1587697" y="3516539"/>
                </a:lnTo>
                <a:lnTo>
                  <a:pt x="1592166" y="3529239"/>
                </a:lnTo>
                <a:lnTo>
                  <a:pt x="1596040" y="3529239"/>
                </a:lnTo>
                <a:lnTo>
                  <a:pt x="1599963" y="3541939"/>
                </a:lnTo>
                <a:close/>
              </a:path>
              <a:path w="3640454" h="4913630">
                <a:moveTo>
                  <a:pt x="2000946" y="3554639"/>
                </a:moveTo>
                <a:lnTo>
                  <a:pt x="1994328" y="3554639"/>
                </a:lnTo>
                <a:lnTo>
                  <a:pt x="1988960" y="3541827"/>
                </a:lnTo>
                <a:lnTo>
                  <a:pt x="1984345" y="3529239"/>
                </a:lnTo>
                <a:lnTo>
                  <a:pt x="1980269" y="3516539"/>
                </a:lnTo>
                <a:lnTo>
                  <a:pt x="1977259" y="3503839"/>
                </a:lnTo>
                <a:lnTo>
                  <a:pt x="1981784" y="3516539"/>
                </a:lnTo>
                <a:lnTo>
                  <a:pt x="1984598" y="3516539"/>
                </a:lnTo>
                <a:lnTo>
                  <a:pt x="1989226" y="3529239"/>
                </a:lnTo>
                <a:lnTo>
                  <a:pt x="1993157" y="3529239"/>
                </a:lnTo>
                <a:lnTo>
                  <a:pt x="1996685" y="3541939"/>
                </a:lnTo>
                <a:lnTo>
                  <a:pt x="2000946" y="3554639"/>
                </a:lnTo>
                <a:close/>
              </a:path>
              <a:path w="3640454" h="4913630">
                <a:moveTo>
                  <a:pt x="2094937" y="3554639"/>
                </a:moveTo>
                <a:lnTo>
                  <a:pt x="2087962" y="3554639"/>
                </a:lnTo>
                <a:lnTo>
                  <a:pt x="2083388" y="3541827"/>
                </a:lnTo>
                <a:lnTo>
                  <a:pt x="2079769" y="3529239"/>
                </a:lnTo>
                <a:lnTo>
                  <a:pt x="2076160" y="3529239"/>
                </a:lnTo>
                <a:lnTo>
                  <a:pt x="2071665" y="3516539"/>
                </a:lnTo>
                <a:lnTo>
                  <a:pt x="2072318" y="3503839"/>
                </a:lnTo>
                <a:lnTo>
                  <a:pt x="2079941" y="3503839"/>
                </a:lnTo>
                <a:lnTo>
                  <a:pt x="2084275" y="3516539"/>
                </a:lnTo>
                <a:lnTo>
                  <a:pt x="2088247" y="3529239"/>
                </a:lnTo>
                <a:lnTo>
                  <a:pt x="2091815" y="3541939"/>
                </a:lnTo>
                <a:lnTo>
                  <a:pt x="2094937" y="3554639"/>
                </a:lnTo>
                <a:close/>
              </a:path>
              <a:path w="3640454" h="4913630">
                <a:moveTo>
                  <a:pt x="2190675" y="3554639"/>
                </a:moveTo>
                <a:lnTo>
                  <a:pt x="2183094" y="3554639"/>
                </a:lnTo>
                <a:lnTo>
                  <a:pt x="2178466" y="3541827"/>
                </a:lnTo>
                <a:lnTo>
                  <a:pt x="2167954" y="3516539"/>
                </a:lnTo>
                <a:lnTo>
                  <a:pt x="2167881" y="3503839"/>
                </a:lnTo>
                <a:lnTo>
                  <a:pt x="2174951" y="3503839"/>
                </a:lnTo>
                <a:lnTo>
                  <a:pt x="2179595" y="3516539"/>
                </a:lnTo>
                <a:lnTo>
                  <a:pt x="2183678" y="3529239"/>
                </a:lnTo>
                <a:lnTo>
                  <a:pt x="2187328" y="3541939"/>
                </a:lnTo>
                <a:lnTo>
                  <a:pt x="2190675" y="3554639"/>
                </a:lnTo>
                <a:close/>
              </a:path>
              <a:path w="3640454" h="4913630">
                <a:moveTo>
                  <a:pt x="2285630" y="3554639"/>
                </a:moveTo>
                <a:lnTo>
                  <a:pt x="2278225" y="3541827"/>
                </a:lnTo>
                <a:lnTo>
                  <a:pt x="2272167" y="3529239"/>
                </a:lnTo>
                <a:lnTo>
                  <a:pt x="2268019" y="3516539"/>
                </a:lnTo>
                <a:lnTo>
                  <a:pt x="2266562" y="3503839"/>
                </a:lnTo>
                <a:lnTo>
                  <a:pt x="2273016" y="3516539"/>
                </a:lnTo>
                <a:lnTo>
                  <a:pt x="2278532" y="3529239"/>
                </a:lnTo>
                <a:lnTo>
                  <a:pt x="2282830" y="3541939"/>
                </a:lnTo>
                <a:lnTo>
                  <a:pt x="2285630" y="3554639"/>
                </a:lnTo>
                <a:close/>
              </a:path>
              <a:path w="3640454" h="4913630">
                <a:moveTo>
                  <a:pt x="2381029" y="3554639"/>
                </a:moveTo>
                <a:lnTo>
                  <a:pt x="2374795" y="3554639"/>
                </a:lnTo>
                <a:lnTo>
                  <a:pt x="2370120" y="3541827"/>
                </a:lnTo>
                <a:lnTo>
                  <a:pt x="2366161" y="3529239"/>
                </a:lnTo>
                <a:lnTo>
                  <a:pt x="2362208" y="3516539"/>
                </a:lnTo>
                <a:lnTo>
                  <a:pt x="2357431" y="3503839"/>
                </a:lnTo>
                <a:lnTo>
                  <a:pt x="2364695" y="3503839"/>
                </a:lnTo>
                <a:lnTo>
                  <a:pt x="2368735" y="3516539"/>
                </a:lnTo>
                <a:lnTo>
                  <a:pt x="2372735" y="3529239"/>
                </a:lnTo>
                <a:lnTo>
                  <a:pt x="2376683" y="3529239"/>
                </a:lnTo>
                <a:lnTo>
                  <a:pt x="2381358" y="3541939"/>
                </a:lnTo>
                <a:lnTo>
                  <a:pt x="2381029" y="3554639"/>
                </a:lnTo>
                <a:close/>
              </a:path>
              <a:path w="3640454" h="4913630">
                <a:moveTo>
                  <a:pt x="2475701" y="3541939"/>
                </a:moveTo>
                <a:lnTo>
                  <a:pt x="2469431" y="3541939"/>
                </a:lnTo>
                <a:lnTo>
                  <a:pt x="2464764" y="3529239"/>
                </a:lnTo>
                <a:lnTo>
                  <a:pt x="2460208" y="3516539"/>
                </a:lnTo>
                <a:lnTo>
                  <a:pt x="2456468" y="3503839"/>
                </a:lnTo>
                <a:lnTo>
                  <a:pt x="2461788" y="3503839"/>
                </a:lnTo>
                <a:lnTo>
                  <a:pt x="2467279" y="3516539"/>
                </a:lnTo>
                <a:lnTo>
                  <a:pt x="2471620" y="3529239"/>
                </a:lnTo>
                <a:lnTo>
                  <a:pt x="2475701" y="3541939"/>
                </a:lnTo>
                <a:close/>
              </a:path>
              <a:path w="3640454" h="4913630">
                <a:moveTo>
                  <a:pt x="7452" y="3541939"/>
                </a:moveTo>
                <a:lnTo>
                  <a:pt x="4837" y="3541939"/>
                </a:lnTo>
                <a:lnTo>
                  <a:pt x="0" y="3529239"/>
                </a:lnTo>
                <a:lnTo>
                  <a:pt x="1662" y="3516539"/>
                </a:lnTo>
                <a:lnTo>
                  <a:pt x="18968" y="3516539"/>
                </a:lnTo>
                <a:lnTo>
                  <a:pt x="14474" y="3529239"/>
                </a:lnTo>
                <a:lnTo>
                  <a:pt x="9097" y="3529239"/>
                </a:lnTo>
                <a:lnTo>
                  <a:pt x="7452" y="3541939"/>
                </a:lnTo>
                <a:close/>
              </a:path>
              <a:path w="3640454" h="4913630">
                <a:moveTo>
                  <a:pt x="113613" y="3529239"/>
                </a:moveTo>
                <a:lnTo>
                  <a:pt x="95608" y="3529239"/>
                </a:lnTo>
                <a:lnTo>
                  <a:pt x="100797" y="3516539"/>
                </a:lnTo>
                <a:lnTo>
                  <a:pt x="111026" y="3516539"/>
                </a:lnTo>
                <a:lnTo>
                  <a:pt x="113613" y="3529239"/>
                </a:lnTo>
                <a:close/>
              </a:path>
              <a:path w="3640454" h="4913630">
                <a:moveTo>
                  <a:pt x="193521" y="3529239"/>
                </a:moveTo>
                <a:lnTo>
                  <a:pt x="176294" y="3529239"/>
                </a:lnTo>
                <a:lnTo>
                  <a:pt x="180542" y="3516539"/>
                </a:lnTo>
                <a:lnTo>
                  <a:pt x="196751" y="3516539"/>
                </a:lnTo>
                <a:lnTo>
                  <a:pt x="193521" y="3529239"/>
                </a:lnTo>
                <a:close/>
              </a:path>
              <a:path w="3640454" h="4913630">
                <a:moveTo>
                  <a:pt x="291940" y="3529239"/>
                </a:moveTo>
                <a:lnTo>
                  <a:pt x="281454" y="3529239"/>
                </a:lnTo>
                <a:lnTo>
                  <a:pt x="282571" y="3516539"/>
                </a:lnTo>
                <a:lnTo>
                  <a:pt x="297616" y="3516539"/>
                </a:lnTo>
                <a:lnTo>
                  <a:pt x="291940" y="3529239"/>
                </a:lnTo>
                <a:close/>
              </a:path>
              <a:path w="3640454" h="4913630">
                <a:moveTo>
                  <a:pt x="329827" y="3529239"/>
                </a:moveTo>
                <a:lnTo>
                  <a:pt x="318470" y="3529239"/>
                </a:lnTo>
                <a:lnTo>
                  <a:pt x="319916" y="3516539"/>
                </a:lnTo>
                <a:lnTo>
                  <a:pt x="334931" y="3516539"/>
                </a:lnTo>
                <a:lnTo>
                  <a:pt x="329827" y="3529239"/>
                </a:lnTo>
                <a:close/>
              </a:path>
              <a:path w="3640454" h="4913630">
                <a:moveTo>
                  <a:pt x="429547" y="3529239"/>
                </a:moveTo>
                <a:lnTo>
                  <a:pt x="422472" y="3529239"/>
                </a:lnTo>
                <a:lnTo>
                  <a:pt x="424409" y="3516539"/>
                </a:lnTo>
                <a:lnTo>
                  <a:pt x="429547" y="3529239"/>
                </a:lnTo>
                <a:close/>
              </a:path>
              <a:path w="3640454" h="4913630">
                <a:moveTo>
                  <a:pt x="474659" y="3554639"/>
                </a:moveTo>
                <a:lnTo>
                  <a:pt x="460930" y="3554639"/>
                </a:lnTo>
                <a:lnTo>
                  <a:pt x="461574" y="3541939"/>
                </a:lnTo>
                <a:lnTo>
                  <a:pt x="462822" y="3541939"/>
                </a:lnTo>
                <a:lnTo>
                  <a:pt x="464154" y="3529239"/>
                </a:lnTo>
                <a:lnTo>
                  <a:pt x="465546" y="3529239"/>
                </a:lnTo>
                <a:lnTo>
                  <a:pt x="467928" y="3516539"/>
                </a:lnTo>
                <a:lnTo>
                  <a:pt x="480317" y="3516539"/>
                </a:lnTo>
                <a:lnTo>
                  <a:pt x="475980" y="3541939"/>
                </a:lnTo>
                <a:lnTo>
                  <a:pt x="474659" y="3554639"/>
                </a:lnTo>
                <a:close/>
              </a:path>
              <a:path w="3640454" h="4913630">
                <a:moveTo>
                  <a:pt x="636557" y="3541939"/>
                </a:moveTo>
                <a:lnTo>
                  <a:pt x="624023" y="3541939"/>
                </a:lnTo>
                <a:lnTo>
                  <a:pt x="623275" y="3529239"/>
                </a:lnTo>
                <a:lnTo>
                  <a:pt x="623014" y="3529239"/>
                </a:lnTo>
                <a:lnTo>
                  <a:pt x="623779" y="3516539"/>
                </a:lnTo>
                <a:lnTo>
                  <a:pt x="634815" y="3516539"/>
                </a:lnTo>
                <a:lnTo>
                  <a:pt x="635747" y="3529239"/>
                </a:lnTo>
                <a:lnTo>
                  <a:pt x="636557" y="3541939"/>
                </a:lnTo>
                <a:close/>
              </a:path>
              <a:path w="3640454" h="4913630">
                <a:moveTo>
                  <a:pt x="862649" y="3529239"/>
                </a:moveTo>
                <a:lnTo>
                  <a:pt x="856607" y="3529239"/>
                </a:lnTo>
                <a:lnTo>
                  <a:pt x="855455" y="3516539"/>
                </a:lnTo>
                <a:lnTo>
                  <a:pt x="865442" y="3516539"/>
                </a:lnTo>
                <a:lnTo>
                  <a:pt x="862649" y="3529239"/>
                </a:lnTo>
                <a:close/>
              </a:path>
              <a:path w="3640454" h="4913630">
                <a:moveTo>
                  <a:pt x="1080860" y="3554639"/>
                </a:moveTo>
                <a:lnTo>
                  <a:pt x="1072177" y="3554639"/>
                </a:lnTo>
                <a:lnTo>
                  <a:pt x="1066030" y="3541939"/>
                </a:lnTo>
                <a:lnTo>
                  <a:pt x="1061506" y="3541939"/>
                </a:lnTo>
                <a:lnTo>
                  <a:pt x="1057032" y="3529239"/>
                </a:lnTo>
                <a:lnTo>
                  <a:pt x="1050759" y="3516539"/>
                </a:lnTo>
                <a:lnTo>
                  <a:pt x="1060127" y="3516539"/>
                </a:lnTo>
                <a:lnTo>
                  <a:pt x="1065862" y="3529239"/>
                </a:lnTo>
                <a:lnTo>
                  <a:pt x="1070400" y="3529239"/>
                </a:lnTo>
                <a:lnTo>
                  <a:pt x="1074902" y="3541939"/>
                </a:lnTo>
                <a:lnTo>
                  <a:pt x="1080860" y="3554639"/>
                </a:lnTo>
                <a:close/>
              </a:path>
              <a:path w="3640454" h="4913630">
                <a:moveTo>
                  <a:pt x="1905935" y="3567339"/>
                </a:moveTo>
                <a:lnTo>
                  <a:pt x="1898974" y="3567339"/>
                </a:lnTo>
                <a:lnTo>
                  <a:pt x="1894361" y="3554639"/>
                </a:lnTo>
                <a:lnTo>
                  <a:pt x="1890195" y="3541827"/>
                </a:lnTo>
                <a:lnTo>
                  <a:pt x="1886543" y="3529239"/>
                </a:lnTo>
                <a:lnTo>
                  <a:pt x="1883284" y="3529239"/>
                </a:lnTo>
                <a:lnTo>
                  <a:pt x="1882746" y="3516539"/>
                </a:lnTo>
                <a:lnTo>
                  <a:pt x="1890978" y="3516539"/>
                </a:lnTo>
                <a:lnTo>
                  <a:pt x="1895393" y="3529239"/>
                </a:lnTo>
                <a:lnTo>
                  <a:pt x="1898940" y="3541939"/>
                </a:lnTo>
                <a:lnTo>
                  <a:pt x="1905935" y="3567339"/>
                </a:lnTo>
                <a:close/>
              </a:path>
              <a:path w="3640454" h="4913630">
                <a:moveTo>
                  <a:pt x="99571" y="3554639"/>
                </a:moveTo>
                <a:lnTo>
                  <a:pt x="81690" y="3554639"/>
                </a:lnTo>
                <a:lnTo>
                  <a:pt x="83915" y="3541939"/>
                </a:lnTo>
                <a:lnTo>
                  <a:pt x="87343" y="3541939"/>
                </a:lnTo>
                <a:lnTo>
                  <a:pt x="91182" y="3529239"/>
                </a:lnTo>
                <a:lnTo>
                  <a:pt x="108661" y="3529239"/>
                </a:lnTo>
                <a:lnTo>
                  <a:pt x="104461" y="3541939"/>
                </a:lnTo>
                <a:lnTo>
                  <a:pt x="99571" y="3554639"/>
                </a:lnTo>
                <a:close/>
              </a:path>
              <a:path w="3640454" h="4913630">
                <a:moveTo>
                  <a:pt x="184082" y="3541939"/>
                </a:moveTo>
                <a:lnTo>
                  <a:pt x="169230" y="3541939"/>
                </a:lnTo>
                <a:lnTo>
                  <a:pt x="172511" y="3529239"/>
                </a:lnTo>
                <a:lnTo>
                  <a:pt x="189252" y="3529239"/>
                </a:lnTo>
                <a:lnTo>
                  <a:pt x="184082" y="3541939"/>
                </a:lnTo>
                <a:close/>
              </a:path>
              <a:path w="3640454" h="4913630">
                <a:moveTo>
                  <a:pt x="433883" y="3541939"/>
                </a:moveTo>
                <a:lnTo>
                  <a:pt x="419261" y="3541939"/>
                </a:lnTo>
                <a:lnTo>
                  <a:pt x="421271" y="3529239"/>
                </a:lnTo>
                <a:lnTo>
                  <a:pt x="434089" y="3529239"/>
                </a:lnTo>
                <a:lnTo>
                  <a:pt x="433883" y="3541939"/>
                </a:lnTo>
                <a:close/>
              </a:path>
              <a:path w="3640454" h="4913630">
                <a:moveTo>
                  <a:pt x="708815" y="3580039"/>
                </a:moveTo>
                <a:lnTo>
                  <a:pt x="699064" y="3580039"/>
                </a:lnTo>
                <a:lnTo>
                  <a:pt x="695836" y="3567339"/>
                </a:lnTo>
                <a:lnTo>
                  <a:pt x="693691" y="3554639"/>
                </a:lnTo>
                <a:lnTo>
                  <a:pt x="692130" y="3541939"/>
                </a:lnTo>
                <a:lnTo>
                  <a:pt x="691476" y="3541939"/>
                </a:lnTo>
                <a:lnTo>
                  <a:pt x="693142" y="3529239"/>
                </a:lnTo>
                <a:lnTo>
                  <a:pt x="700999" y="3529239"/>
                </a:lnTo>
                <a:lnTo>
                  <a:pt x="703459" y="3541939"/>
                </a:lnTo>
                <a:lnTo>
                  <a:pt x="708804" y="3567339"/>
                </a:lnTo>
                <a:lnTo>
                  <a:pt x="708815" y="3580039"/>
                </a:lnTo>
                <a:close/>
              </a:path>
              <a:path w="3640454" h="4913630">
                <a:moveTo>
                  <a:pt x="1196271" y="3567339"/>
                </a:moveTo>
                <a:lnTo>
                  <a:pt x="1182341" y="3567339"/>
                </a:lnTo>
                <a:lnTo>
                  <a:pt x="1177684" y="3554639"/>
                </a:lnTo>
                <a:lnTo>
                  <a:pt x="1173097" y="3541939"/>
                </a:lnTo>
                <a:lnTo>
                  <a:pt x="1166526" y="3541939"/>
                </a:lnTo>
                <a:lnTo>
                  <a:pt x="1168125" y="3529239"/>
                </a:lnTo>
                <a:lnTo>
                  <a:pt x="1176917" y="3529239"/>
                </a:lnTo>
                <a:lnTo>
                  <a:pt x="1182725" y="3541939"/>
                </a:lnTo>
                <a:lnTo>
                  <a:pt x="1187310" y="3554639"/>
                </a:lnTo>
                <a:lnTo>
                  <a:pt x="1191836" y="3554639"/>
                </a:lnTo>
                <a:lnTo>
                  <a:pt x="1196271" y="3567339"/>
                </a:lnTo>
                <a:close/>
              </a:path>
              <a:path w="3640454" h="4913630">
                <a:moveTo>
                  <a:pt x="1797599" y="3541939"/>
                </a:moveTo>
                <a:lnTo>
                  <a:pt x="1790516" y="3541939"/>
                </a:lnTo>
                <a:lnTo>
                  <a:pt x="1795111" y="3529239"/>
                </a:lnTo>
                <a:lnTo>
                  <a:pt x="1797599" y="3541939"/>
                </a:lnTo>
                <a:close/>
              </a:path>
              <a:path w="3640454" h="4913630">
                <a:moveTo>
                  <a:pt x="3011262" y="3580039"/>
                </a:moveTo>
                <a:lnTo>
                  <a:pt x="3007552" y="3567339"/>
                </a:lnTo>
                <a:lnTo>
                  <a:pt x="3003693" y="3554639"/>
                </a:lnTo>
                <a:lnTo>
                  <a:pt x="3000153" y="3541827"/>
                </a:lnTo>
                <a:lnTo>
                  <a:pt x="2997498" y="3529239"/>
                </a:lnTo>
                <a:lnTo>
                  <a:pt x="3005386" y="3541939"/>
                </a:lnTo>
                <a:lnTo>
                  <a:pt x="3010808" y="3554639"/>
                </a:lnTo>
                <a:lnTo>
                  <a:pt x="3013016" y="3567339"/>
                </a:lnTo>
                <a:lnTo>
                  <a:pt x="3011262" y="3580039"/>
                </a:lnTo>
                <a:close/>
              </a:path>
              <a:path w="3640454" h="4913630">
                <a:moveTo>
                  <a:pt x="3150657" y="3580039"/>
                </a:moveTo>
                <a:lnTo>
                  <a:pt x="3146033" y="3580039"/>
                </a:lnTo>
                <a:lnTo>
                  <a:pt x="3143050" y="3554639"/>
                </a:lnTo>
                <a:lnTo>
                  <a:pt x="3141836" y="3541939"/>
                </a:lnTo>
                <a:lnTo>
                  <a:pt x="3142517" y="3529239"/>
                </a:lnTo>
                <a:lnTo>
                  <a:pt x="3147112" y="3541939"/>
                </a:lnTo>
                <a:lnTo>
                  <a:pt x="3148554" y="3554639"/>
                </a:lnTo>
                <a:lnTo>
                  <a:pt x="3149013" y="3567339"/>
                </a:lnTo>
                <a:lnTo>
                  <a:pt x="3150657" y="3580039"/>
                </a:lnTo>
                <a:close/>
              </a:path>
              <a:path w="3640454" h="4913630">
                <a:moveTo>
                  <a:pt x="177499" y="3554639"/>
                </a:moveTo>
                <a:lnTo>
                  <a:pt x="174810" y="3554639"/>
                </a:lnTo>
                <a:lnTo>
                  <a:pt x="169397" y="3541939"/>
                </a:lnTo>
                <a:lnTo>
                  <a:pt x="178151" y="3541939"/>
                </a:lnTo>
                <a:lnTo>
                  <a:pt x="177499" y="3554639"/>
                </a:lnTo>
                <a:close/>
              </a:path>
              <a:path w="3640454" h="4913630">
                <a:moveTo>
                  <a:pt x="234732" y="3554639"/>
                </a:moveTo>
                <a:lnTo>
                  <a:pt x="219146" y="3554639"/>
                </a:lnTo>
                <a:lnTo>
                  <a:pt x="224763" y="3541939"/>
                </a:lnTo>
                <a:lnTo>
                  <a:pt x="234775" y="3541939"/>
                </a:lnTo>
                <a:lnTo>
                  <a:pt x="234732" y="3554639"/>
                </a:lnTo>
                <a:close/>
              </a:path>
              <a:path w="3640454" h="4913630">
                <a:moveTo>
                  <a:pt x="386060" y="3567339"/>
                </a:moveTo>
                <a:lnTo>
                  <a:pt x="371097" y="3567339"/>
                </a:lnTo>
                <a:lnTo>
                  <a:pt x="373572" y="3554639"/>
                </a:lnTo>
                <a:lnTo>
                  <a:pt x="376175" y="3554639"/>
                </a:lnTo>
                <a:lnTo>
                  <a:pt x="378871" y="3541939"/>
                </a:lnTo>
                <a:lnTo>
                  <a:pt x="391166" y="3541939"/>
                </a:lnTo>
                <a:lnTo>
                  <a:pt x="388648" y="3554639"/>
                </a:lnTo>
                <a:lnTo>
                  <a:pt x="386060" y="3567339"/>
                </a:lnTo>
                <a:close/>
              </a:path>
              <a:path w="3640454" h="4913630">
                <a:moveTo>
                  <a:pt x="426129" y="3567339"/>
                </a:moveTo>
                <a:lnTo>
                  <a:pt x="412609" y="3567339"/>
                </a:lnTo>
                <a:lnTo>
                  <a:pt x="415521" y="3554639"/>
                </a:lnTo>
                <a:lnTo>
                  <a:pt x="417351" y="3541939"/>
                </a:lnTo>
                <a:lnTo>
                  <a:pt x="430281" y="3541939"/>
                </a:lnTo>
                <a:lnTo>
                  <a:pt x="428271" y="3554639"/>
                </a:lnTo>
                <a:lnTo>
                  <a:pt x="426129" y="3567339"/>
                </a:lnTo>
                <a:close/>
              </a:path>
              <a:path w="3640454" h="4913630">
                <a:moveTo>
                  <a:pt x="578700" y="3554639"/>
                </a:moveTo>
                <a:lnTo>
                  <a:pt x="570556" y="3554639"/>
                </a:lnTo>
                <a:lnTo>
                  <a:pt x="568185" y="3541939"/>
                </a:lnTo>
                <a:lnTo>
                  <a:pt x="580358" y="3541939"/>
                </a:lnTo>
                <a:lnTo>
                  <a:pt x="578700" y="3554639"/>
                </a:lnTo>
                <a:close/>
              </a:path>
              <a:path w="3640454" h="4913630">
                <a:moveTo>
                  <a:pt x="635168" y="3567339"/>
                </a:moveTo>
                <a:lnTo>
                  <a:pt x="628575" y="3567339"/>
                </a:lnTo>
                <a:lnTo>
                  <a:pt x="626885" y="3554639"/>
                </a:lnTo>
                <a:lnTo>
                  <a:pt x="625127" y="3541939"/>
                </a:lnTo>
                <a:lnTo>
                  <a:pt x="637233" y="3541939"/>
                </a:lnTo>
                <a:lnTo>
                  <a:pt x="637763" y="3554639"/>
                </a:lnTo>
                <a:lnTo>
                  <a:pt x="637912" y="3554639"/>
                </a:lnTo>
                <a:lnTo>
                  <a:pt x="635168" y="3567339"/>
                </a:lnTo>
                <a:close/>
              </a:path>
              <a:path w="3640454" h="4913630">
                <a:moveTo>
                  <a:pt x="786612" y="3554639"/>
                </a:moveTo>
                <a:lnTo>
                  <a:pt x="776797" y="3554639"/>
                </a:lnTo>
                <a:lnTo>
                  <a:pt x="781195" y="3541939"/>
                </a:lnTo>
                <a:lnTo>
                  <a:pt x="784396" y="3541939"/>
                </a:lnTo>
                <a:lnTo>
                  <a:pt x="786612" y="3554639"/>
                </a:lnTo>
                <a:close/>
              </a:path>
              <a:path w="3640454" h="4913630">
                <a:moveTo>
                  <a:pt x="1516781" y="3580039"/>
                </a:moveTo>
                <a:lnTo>
                  <a:pt x="1501941" y="3580039"/>
                </a:lnTo>
                <a:lnTo>
                  <a:pt x="1496116" y="3567339"/>
                </a:lnTo>
                <a:lnTo>
                  <a:pt x="1493129" y="3554639"/>
                </a:lnTo>
                <a:lnTo>
                  <a:pt x="1489654" y="3541939"/>
                </a:lnTo>
                <a:lnTo>
                  <a:pt x="1497908" y="3541939"/>
                </a:lnTo>
                <a:lnTo>
                  <a:pt x="1503753" y="3554639"/>
                </a:lnTo>
                <a:lnTo>
                  <a:pt x="1508541" y="3567339"/>
                </a:lnTo>
                <a:lnTo>
                  <a:pt x="1512730" y="3567339"/>
                </a:lnTo>
                <a:lnTo>
                  <a:pt x="1516781" y="3580039"/>
                </a:lnTo>
                <a:close/>
              </a:path>
              <a:path w="3640454" h="4913630">
                <a:moveTo>
                  <a:pt x="1599265" y="3554639"/>
                </a:moveTo>
                <a:lnTo>
                  <a:pt x="1593798" y="3554639"/>
                </a:lnTo>
                <a:lnTo>
                  <a:pt x="1593123" y="3541939"/>
                </a:lnTo>
                <a:lnTo>
                  <a:pt x="1600090" y="3541939"/>
                </a:lnTo>
                <a:lnTo>
                  <a:pt x="1599265" y="3554639"/>
                </a:lnTo>
                <a:close/>
              </a:path>
              <a:path w="3640454" h="4913630">
                <a:moveTo>
                  <a:pt x="1812975" y="3580039"/>
                </a:moveTo>
                <a:lnTo>
                  <a:pt x="1805142" y="3580039"/>
                </a:lnTo>
                <a:lnTo>
                  <a:pt x="1800831" y="3567339"/>
                </a:lnTo>
                <a:lnTo>
                  <a:pt x="1797320" y="3554639"/>
                </a:lnTo>
                <a:lnTo>
                  <a:pt x="1793855" y="3554639"/>
                </a:lnTo>
                <a:lnTo>
                  <a:pt x="1789540" y="3541939"/>
                </a:lnTo>
                <a:lnTo>
                  <a:pt x="1802318" y="3541939"/>
                </a:lnTo>
                <a:lnTo>
                  <a:pt x="1806089" y="3554639"/>
                </a:lnTo>
                <a:lnTo>
                  <a:pt x="1812975" y="3580039"/>
                </a:lnTo>
                <a:close/>
              </a:path>
              <a:path w="3640454" h="4913630">
                <a:moveTo>
                  <a:pt x="2925448" y="3592739"/>
                </a:moveTo>
                <a:lnTo>
                  <a:pt x="2919604" y="3580039"/>
                </a:lnTo>
                <a:lnTo>
                  <a:pt x="2915395" y="3567339"/>
                </a:lnTo>
                <a:lnTo>
                  <a:pt x="2912566" y="3554639"/>
                </a:lnTo>
                <a:lnTo>
                  <a:pt x="2910861" y="3541939"/>
                </a:lnTo>
                <a:lnTo>
                  <a:pt x="2916845" y="3554639"/>
                </a:lnTo>
                <a:lnTo>
                  <a:pt x="2920970" y="3567339"/>
                </a:lnTo>
                <a:lnTo>
                  <a:pt x="2923688" y="3580039"/>
                </a:lnTo>
                <a:lnTo>
                  <a:pt x="2925448" y="3592739"/>
                </a:lnTo>
                <a:close/>
              </a:path>
              <a:path w="3640454" h="4913630">
                <a:moveTo>
                  <a:pt x="3136484" y="3580039"/>
                </a:moveTo>
                <a:lnTo>
                  <a:pt x="3132746" y="3580039"/>
                </a:lnTo>
                <a:lnTo>
                  <a:pt x="3130085" y="3567339"/>
                </a:lnTo>
                <a:lnTo>
                  <a:pt x="3128497" y="3554639"/>
                </a:lnTo>
                <a:lnTo>
                  <a:pt x="3127973" y="3541939"/>
                </a:lnTo>
                <a:lnTo>
                  <a:pt x="3132379" y="3554639"/>
                </a:lnTo>
                <a:lnTo>
                  <a:pt x="3135456" y="3567339"/>
                </a:lnTo>
                <a:lnTo>
                  <a:pt x="3136919" y="3567339"/>
                </a:lnTo>
                <a:lnTo>
                  <a:pt x="3136484" y="3580039"/>
                </a:lnTo>
                <a:close/>
              </a:path>
              <a:path w="3640454" h="4913630">
                <a:moveTo>
                  <a:pt x="227209" y="3567339"/>
                </a:moveTo>
                <a:lnTo>
                  <a:pt x="210176" y="3567339"/>
                </a:lnTo>
                <a:lnTo>
                  <a:pt x="214292" y="3554639"/>
                </a:lnTo>
                <a:lnTo>
                  <a:pt x="231144" y="3554639"/>
                </a:lnTo>
                <a:lnTo>
                  <a:pt x="227209" y="3567339"/>
                </a:lnTo>
                <a:close/>
              </a:path>
              <a:path w="3640454" h="4913630">
                <a:moveTo>
                  <a:pt x="271939" y="3567339"/>
                </a:moveTo>
                <a:lnTo>
                  <a:pt x="255568" y="3567339"/>
                </a:lnTo>
                <a:lnTo>
                  <a:pt x="259799" y="3554639"/>
                </a:lnTo>
                <a:lnTo>
                  <a:pt x="271616" y="3554639"/>
                </a:lnTo>
                <a:lnTo>
                  <a:pt x="271939" y="3567339"/>
                </a:lnTo>
                <a:close/>
              </a:path>
              <a:path w="3640454" h="4913630">
                <a:moveTo>
                  <a:pt x="299919" y="3592739"/>
                </a:moveTo>
                <a:lnTo>
                  <a:pt x="283725" y="3592739"/>
                </a:lnTo>
                <a:lnTo>
                  <a:pt x="286966" y="3580039"/>
                </a:lnTo>
                <a:lnTo>
                  <a:pt x="290493" y="3580039"/>
                </a:lnTo>
                <a:lnTo>
                  <a:pt x="294476" y="3567339"/>
                </a:lnTo>
                <a:lnTo>
                  <a:pt x="299087" y="3554639"/>
                </a:lnTo>
                <a:lnTo>
                  <a:pt x="308077" y="3554639"/>
                </a:lnTo>
                <a:lnTo>
                  <a:pt x="309741" y="3567339"/>
                </a:lnTo>
                <a:lnTo>
                  <a:pt x="310047" y="3567339"/>
                </a:lnTo>
                <a:lnTo>
                  <a:pt x="303766" y="3580039"/>
                </a:lnTo>
                <a:lnTo>
                  <a:pt x="299919" y="3592739"/>
                </a:lnTo>
                <a:close/>
              </a:path>
              <a:path w="3640454" h="4913630">
                <a:moveTo>
                  <a:pt x="337185" y="3592739"/>
                </a:moveTo>
                <a:lnTo>
                  <a:pt x="323093" y="3592739"/>
                </a:lnTo>
                <a:lnTo>
                  <a:pt x="327536" y="3580039"/>
                </a:lnTo>
                <a:lnTo>
                  <a:pt x="330532" y="3567339"/>
                </a:lnTo>
                <a:lnTo>
                  <a:pt x="334063" y="3567339"/>
                </a:lnTo>
                <a:lnTo>
                  <a:pt x="338454" y="3554639"/>
                </a:lnTo>
                <a:lnTo>
                  <a:pt x="350065" y="3554639"/>
                </a:lnTo>
                <a:lnTo>
                  <a:pt x="347569" y="3567339"/>
                </a:lnTo>
                <a:lnTo>
                  <a:pt x="344512" y="3580039"/>
                </a:lnTo>
                <a:lnTo>
                  <a:pt x="341011" y="3580039"/>
                </a:lnTo>
                <a:lnTo>
                  <a:pt x="337185" y="3592739"/>
                </a:lnTo>
                <a:close/>
              </a:path>
              <a:path w="3640454" h="4913630">
                <a:moveTo>
                  <a:pt x="798469" y="3592739"/>
                </a:moveTo>
                <a:lnTo>
                  <a:pt x="789159" y="3592739"/>
                </a:lnTo>
                <a:lnTo>
                  <a:pt x="785389" y="3580039"/>
                </a:lnTo>
                <a:lnTo>
                  <a:pt x="782661" y="3567339"/>
                </a:lnTo>
                <a:lnTo>
                  <a:pt x="780015" y="3567339"/>
                </a:lnTo>
                <a:lnTo>
                  <a:pt x="777497" y="3554639"/>
                </a:lnTo>
                <a:lnTo>
                  <a:pt x="790500" y="3554639"/>
                </a:lnTo>
                <a:lnTo>
                  <a:pt x="798589" y="3580039"/>
                </a:lnTo>
                <a:lnTo>
                  <a:pt x="798469" y="3592739"/>
                </a:lnTo>
                <a:close/>
              </a:path>
              <a:path w="3640454" h="4913630">
                <a:moveTo>
                  <a:pt x="882338" y="3567339"/>
                </a:moveTo>
                <a:lnTo>
                  <a:pt x="874914" y="3567339"/>
                </a:lnTo>
                <a:lnTo>
                  <a:pt x="879636" y="3554639"/>
                </a:lnTo>
                <a:lnTo>
                  <a:pt x="882338" y="3567339"/>
                </a:lnTo>
                <a:close/>
              </a:path>
              <a:path w="3640454" h="4913630">
                <a:moveTo>
                  <a:pt x="1311573" y="3605439"/>
                </a:moveTo>
                <a:lnTo>
                  <a:pt x="1308871" y="3605439"/>
                </a:lnTo>
                <a:lnTo>
                  <a:pt x="1302709" y="3592739"/>
                </a:lnTo>
                <a:lnTo>
                  <a:pt x="1298104" y="3580039"/>
                </a:lnTo>
                <a:lnTo>
                  <a:pt x="1293555" y="3567339"/>
                </a:lnTo>
                <a:lnTo>
                  <a:pt x="1289070" y="3567339"/>
                </a:lnTo>
                <a:lnTo>
                  <a:pt x="1286993" y="3554639"/>
                </a:lnTo>
                <a:lnTo>
                  <a:pt x="1297208" y="3554639"/>
                </a:lnTo>
                <a:lnTo>
                  <a:pt x="1302751" y="3567339"/>
                </a:lnTo>
                <a:lnTo>
                  <a:pt x="1317452" y="3592739"/>
                </a:lnTo>
                <a:lnTo>
                  <a:pt x="1314515" y="3592739"/>
                </a:lnTo>
                <a:lnTo>
                  <a:pt x="1311573" y="3605439"/>
                </a:lnTo>
                <a:close/>
              </a:path>
              <a:path w="3640454" h="4913630">
                <a:moveTo>
                  <a:pt x="1722472" y="3605439"/>
                </a:moveTo>
                <a:lnTo>
                  <a:pt x="1715238" y="3605439"/>
                </a:lnTo>
                <a:lnTo>
                  <a:pt x="1710663" y="3592739"/>
                </a:lnTo>
                <a:lnTo>
                  <a:pt x="1707041" y="3580039"/>
                </a:lnTo>
                <a:lnTo>
                  <a:pt x="1703509" y="3567339"/>
                </a:lnTo>
                <a:lnTo>
                  <a:pt x="1699450" y="3567339"/>
                </a:lnTo>
                <a:lnTo>
                  <a:pt x="1700544" y="3554639"/>
                </a:lnTo>
                <a:lnTo>
                  <a:pt x="1707557" y="3554639"/>
                </a:lnTo>
                <a:lnTo>
                  <a:pt x="1711954" y="3567339"/>
                </a:lnTo>
                <a:lnTo>
                  <a:pt x="1715778" y="3580039"/>
                </a:lnTo>
                <a:lnTo>
                  <a:pt x="1719220" y="3592739"/>
                </a:lnTo>
                <a:lnTo>
                  <a:pt x="1722472" y="3605439"/>
                </a:lnTo>
                <a:close/>
              </a:path>
              <a:path w="3640454" h="4913630">
                <a:moveTo>
                  <a:pt x="2705214" y="3605439"/>
                </a:moveTo>
                <a:lnTo>
                  <a:pt x="2701431" y="3605439"/>
                </a:lnTo>
                <a:lnTo>
                  <a:pt x="2687036" y="3554639"/>
                </a:lnTo>
                <a:lnTo>
                  <a:pt x="2694221" y="3567339"/>
                </a:lnTo>
                <a:lnTo>
                  <a:pt x="2699960" y="3580039"/>
                </a:lnTo>
                <a:lnTo>
                  <a:pt x="2703782" y="3592739"/>
                </a:lnTo>
                <a:lnTo>
                  <a:pt x="2705214" y="3605439"/>
                </a:lnTo>
                <a:close/>
              </a:path>
              <a:path w="3640454" h="4913630">
                <a:moveTo>
                  <a:pt x="2819733" y="3605439"/>
                </a:moveTo>
                <a:lnTo>
                  <a:pt x="2813934" y="3592739"/>
                </a:lnTo>
                <a:lnTo>
                  <a:pt x="2809650" y="3580039"/>
                </a:lnTo>
                <a:lnTo>
                  <a:pt x="2806882" y="3567339"/>
                </a:lnTo>
                <a:lnTo>
                  <a:pt x="2805631" y="3554639"/>
                </a:lnTo>
                <a:lnTo>
                  <a:pt x="2811691" y="3567339"/>
                </a:lnTo>
                <a:lnTo>
                  <a:pt x="2816030" y="3567339"/>
                </a:lnTo>
                <a:lnTo>
                  <a:pt x="2818694" y="3580039"/>
                </a:lnTo>
                <a:lnTo>
                  <a:pt x="2819733" y="3605439"/>
                </a:lnTo>
                <a:close/>
              </a:path>
              <a:path w="3640454" h="4913630">
                <a:moveTo>
                  <a:pt x="216777" y="3580039"/>
                </a:moveTo>
                <a:lnTo>
                  <a:pt x="205811" y="3580039"/>
                </a:lnTo>
                <a:lnTo>
                  <a:pt x="206771" y="3567339"/>
                </a:lnTo>
                <a:lnTo>
                  <a:pt x="222546" y="3567339"/>
                </a:lnTo>
                <a:lnTo>
                  <a:pt x="216777" y="3580039"/>
                </a:lnTo>
                <a:close/>
              </a:path>
              <a:path w="3640454" h="4913630">
                <a:moveTo>
                  <a:pt x="260234" y="3592739"/>
                </a:moveTo>
                <a:lnTo>
                  <a:pt x="244953" y="3592739"/>
                </a:lnTo>
                <a:lnTo>
                  <a:pt x="248000" y="3580039"/>
                </a:lnTo>
                <a:lnTo>
                  <a:pt x="251586" y="3567339"/>
                </a:lnTo>
                <a:lnTo>
                  <a:pt x="268340" y="3567339"/>
                </a:lnTo>
                <a:lnTo>
                  <a:pt x="264602" y="3580039"/>
                </a:lnTo>
                <a:lnTo>
                  <a:pt x="260234" y="3592739"/>
                </a:lnTo>
                <a:close/>
              </a:path>
              <a:path w="3640454" h="4913630">
                <a:moveTo>
                  <a:pt x="379636" y="3580039"/>
                </a:moveTo>
                <a:lnTo>
                  <a:pt x="367510" y="3580039"/>
                </a:lnTo>
                <a:lnTo>
                  <a:pt x="368785" y="3567339"/>
                </a:lnTo>
                <a:lnTo>
                  <a:pt x="383403" y="3567339"/>
                </a:lnTo>
                <a:lnTo>
                  <a:pt x="379636" y="3580039"/>
                </a:lnTo>
                <a:close/>
              </a:path>
              <a:path w="3640454" h="4913630">
                <a:moveTo>
                  <a:pt x="900798" y="3605439"/>
                </a:moveTo>
                <a:lnTo>
                  <a:pt x="891379" y="3605439"/>
                </a:lnTo>
                <a:lnTo>
                  <a:pt x="886183" y="3592739"/>
                </a:lnTo>
                <a:lnTo>
                  <a:pt x="881450" y="3580039"/>
                </a:lnTo>
                <a:lnTo>
                  <a:pt x="877413" y="3580039"/>
                </a:lnTo>
                <a:lnTo>
                  <a:pt x="874304" y="3567339"/>
                </a:lnTo>
                <a:lnTo>
                  <a:pt x="887952" y="3567339"/>
                </a:lnTo>
                <a:lnTo>
                  <a:pt x="892434" y="3580039"/>
                </a:lnTo>
                <a:lnTo>
                  <a:pt x="900801" y="3592739"/>
                </a:lnTo>
                <a:lnTo>
                  <a:pt x="900798" y="3605439"/>
                </a:lnTo>
                <a:close/>
              </a:path>
              <a:path w="3640454" h="4913630">
                <a:moveTo>
                  <a:pt x="1190928" y="3580039"/>
                </a:moveTo>
                <a:lnTo>
                  <a:pt x="1188484" y="3580039"/>
                </a:lnTo>
                <a:lnTo>
                  <a:pt x="1187054" y="3567339"/>
                </a:lnTo>
                <a:lnTo>
                  <a:pt x="1198057" y="3567339"/>
                </a:lnTo>
                <a:lnTo>
                  <a:pt x="1190928" y="3580039"/>
                </a:lnTo>
                <a:close/>
              </a:path>
              <a:path w="3640454" h="4913630">
                <a:moveTo>
                  <a:pt x="72669" y="3592739"/>
                </a:moveTo>
                <a:lnTo>
                  <a:pt x="60747" y="3592739"/>
                </a:lnTo>
                <a:lnTo>
                  <a:pt x="62663" y="3580039"/>
                </a:lnTo>
                <a:lnTo>
                  <a:pt x="69987" y="3580039"/>
                </a:lnTo>
                <a:lnTo>
                  <a:pt x="72669" y="3592739"/>
                </a:lnTo>
                <a:close/>
              </a:path>
              <a:path w="3640454" h="4913630">
                <a:moveTo>
                  <a:pt x="150399" y="3605439"/>
                </a:moveTo>
                <a:lnTo>
                  <a:pt x="131586" y="3605439"/>
                </a:lnTo>
                <a:lnTo>
                  <a:pt x="136772" y="3592739"/>
                </a:lnTo>
                <a:lnTo>
                  <a:pt x="142999" y="3580039"/>
                </a:lnTo>
                <a:lnTo>
                  <a:pt x="157707" y="3580039"/>
                </a:lnTo>
                <a:lnTo>
                  <a:pt x="154268" y="3592739"/>
                </a:lnTo>
                <a:lnTo>
                  <a:pt x="150399" y="3605439"/>
                </a:lnTo>
                <a:close/>
              </a:path>
              <a:path w="3640454" h="4913630">
                <a:moveTo>
                  <a:pt x="522933" y="3592739"/>
                </a:moveTo>
                <a:lnTo>
                  <a:pt x="511455" y="3592739"/>
                </a:lnTo>
                <a:lnTo>
                  <a:pt x="511977" y="3580039"/>
                </a:lnTo>
                <a:lnTo>
                  <a:pt x="521323" y="3580039"/>
                </a:lnTo>
                <a:lnTo>
                  <a:pt x="522933" y="3592739"/>
                </a:lnTo>
                <a:close/>
              </a:path>
              <a:path w="3640454" h="4913630">
                <a:moveTo>
                  <a:pt x="582753" y="3592739"/>
                </a:moveTo>
                <a:lnTo>
                  <a:pt x="567819" y="3592739"/>
                </a:lnTo>
                <a:lnTo>
                  <a:pt x="583916" y="3580039"/>
                </a:lnTo>
                <a:lnTo>
                  <a:pt x="582753" y="3592739"/>
                </a:lnTo>
                <a:close/>
              </a:path>
              <a:path w="3640454" h="4913630">
                <a:moveTo>
                  <a:pt x="1004551" y="3605439"/>
                </a:moveTo>
                <a:lnTo>
                  <a:pt x="990967" y="3605439"/>
                </a:lnTo>
                <a:lnTo>
                  <a:pt x="986863" y="3592739"/>
                </a:lnTo>
                <a:lnTo>
                  <a:pt x="980994" y="3580039"/>
                </a:lnTo>
                <a:lnTo>
                  <a:pt x="990165" y="3580039"/>
                </a:lnTo>
                <a:lnTo>
                  <a:pt x="995974" y="3592739"/>
                </a:lnTo>
                <a:lnTo>
                  <a:pt x="1000294" y="3592739"/>
                </a:lnTo>
                <a:lnTo>
                  <a:pt x="1004551" y="3605439"/>
                </a:lnTo>
                <a:close/>
              </a:path>
              <a:path w="3640454" h="4913630">
                <a:moveTo>
                  <a:pt x="1416459" y="3592739"/>
                </a:moveTo>
                <a:lnTo>
                  <a:pt x="1409442" y="3592739"/>
                </a:lnTo>
                <a:lnTo>
                  <a:pt x="1414264" y="3580039"/>
                </a:lnTo>
                <a:lnTo>
                  <a:pt x="1416459" y="3592739"/>
                </a:lnTo>
                <a:close/>
              </a:path>
              <a:path w="3640454" h="4913630">
                <a:moveTo>
                  <a:pt x="1515548" y="3592739"/>
                </a:moveTo>
                <a:lnTo>
                  <a:pt x="1509082" y="3592739"/>
                </a:lnTo>
                <a:lnTo>
                  <a:pt x="1504765" y="3580039"/>
                </a:lnTo>
                <a:lnTo>
                  <a:pt x="1516852" y="3580039"/>
                </a:lnTo>
                <a:lnTo>
                  <a:pt x="1515548" y="3592739"/>
                </a:lnTo>
                <a:close/>
              </a:path>
              <a:path w="3640454" h="4913630">
                <a:moveTo>
                  <a:pt x="2595271" y="3630839"/>
                </a:moveTo>
                <a:lnTo>
                  <a:pt x="2590362" y="3618139"/>
                </a:lnTo>
                <a:lnTo>
                  <a:pt x="2586196" y="3605439"/>
                </a:lnTo>
                <a:lnTo>
                  <a:pt x="2582883" y="3592739"/>
                </a:lnTo>
                <a:lnTo>
                  <a:pt x="2580533" y="3580039"/>
                </a:lnTo>
                <a:lnTo>
                  <a:pt x="2587681" y="3592739"/>
                </a:lnTo>
                <a:lnTo>
                  <a:pt x="2592974" y="3605439"/>
                </a:lnTo>
                <a:lnTo>
                  <a:pt x="2595731" y="3618139"/>
                </a:lnTo>
                <a:lnTo>
                  <a:pt x="2595271" y="3630839"/>
                </a:lnTo>
                <a:close/>
              </a:path>
              <a:path w="3640454" h="4913630">
                <a:moveTo>
                  <a:pt x="69695" y="3605439"/>
                </a:moveTo>
                <a:lnTo>
                  <a:pt x="52812" y="3605439"/>
                </a:lnTo>
                <a:lnTo>
                  <a:pt x="56706" y="3592739"/>
                </a:lnTo>
                <a:lnTo>
                  <a:pt x="72675" y="3592739"/>
                </a:lnTo>
                <a:lnTo>
                  <a:pt x="69695" y="3605439"/>
                </a:lnTo>
                <a:close/>
              </a:path>
              <a:path w="3640454" h="4913630">
                <a:moveTo>
                  <a:pt x="293045" y="3605439"/>
                </a:moveTo>
                <a:lnTo>
                  <a:pt x="289760" y="3605439"/>
                </a:lnTo>
                <a:lnTo>
                  <a:pt x="284315" y="3592739"/>
                </a:lnTo>
                <a:lnTo>
                  <a:pt x="294937" y="3592739"/>
                </a:lnTo>
                <a:lnTo>
                  <a:pt x="293045" y="3605439"/>
                </a:lnTo>
                <a:close/>
              </a:path>
              <a:path w="3640454" h="4913630">
                <a:moveTo>
                  <a:pt x="467942" y="3605439"/>
                </a:moveTo>
                <a:lnTo>
                  <a:pt x="454204" y="3605439"/>
                </a:lnTo>
                <a:lnTo>
                  <a:pt x="455053" y="3592739"/>
                </a:lnTo>
                <a:lnTo>
                  <a:pt x="467845" y="3592739"/>
                </a:lnTo>
                <a:lnTo>
                  <a:pt x="467942" y="3605439"/>
                </a:lnTo>
                <a:close/>
              </a:path>
              <a:path w="3640454" h="4913630">
                <a:moveTo>
                  <a:pt x="522872" y="3618139"/>
                </a:moveTo>
                <a:lnTo>
                  <a:pt x="510254" y="3618139"/>
                </a:lnTo>
                <a:lnTo>
                  <a:pt x="509715" y="3605439"/>
                </a:lnTo>
                <a:lnTo>
                  <a:pt x="510196" y="3592739"/>
                </a:lnTo>
                <a:lnTo>
                  <a:pt x="523207" y="3592739"/>
                </a:lnTo>
                <a:lnTo>
                  <a:pt x="523080" y="3605439"/>
                </a:lnTo>
                <a:lnTo>
                  <a:pt x="522872" y="3605439"/>
                </a:lnTo>
                <a:lnTo>
                  <a:pt x="522872" y="3618139"/>
                </a:lnTo>
                <a:close/>
              </a:path>
              <a:path w="3640454" h="4913630">
                <a:moveTo>
                  <a:pt x="585221" y="3630839"/>
                </a:moveTo>
                <a:lnTo>
                  <a:pt x="574861" y="3630839"/>
                </a:lnTo>
                <a:lnTo>
                  <a:pt x="573179" y="3618139"/>
                </a:lnTo>
                <a:lnTo>
                  <a:pt x="572066" y="3618139"/>
                </a:lnTo>
                <a:lnTo>
                  <a:pt x="571477" y="3605439"/>
                </a:lnTo>
                <a:lnTo>
                  <a:pt x="571364" y="3592739"/>
                </a:lnTo>
                <a:lnTo>
                  <a:pt x="583550" y="3592739"/>
                </a:lnTo>
                <a:lnTo>
                  <a:pt x="584341" y="3605439"/>
                </a:lnTo>
                <a:lnTo>
                  <a:pt x="584770" y="3605439"/>
                </a:lnTo>
                <a:lnTo>
                  <a:pt x="585221" y="3630839"/>
                </a:lnTo>
                <a:close/>
              </a:path>
              <a:path w="3640454" h="4913630">
                <a:moveTo>
                  <a:pt x="645322" y="3605439"/>
                </a:moveTo>
                <a:lnTo>
                  <a:pt x="633599" y="3605439"/>
                </a:lnTo>
                <a:lnTo>
                  <a:pt x="634238" y="3592739"/>
                </a:lnTo>
                <a:lnTo>
                  <a:pt x="644461" y="3592739"/>
                </a:lnTo>
                <a:lnTo>
                  <a:pt x="645322" y="3605439"/>
                </a:lnTo>
                <a:close/>
              </a:path>
              <a:path w="3640454" h="4913630">
                <a:moveTo>
                  <a:pt x="1125518" y="3630839"/>
                </a:moveTo>
                <a:lnTo>
                  <a:pt x="1116522" y="3630839"/>
                </a:lnTo>
                <a:lnTo>
                  <a:pt x="1110408" y="3618139"/>
                </a:lnTo>
                <a:lnTo>
                  <a:pt x="1105468" y="3618139"/>
                </a:lnTo>
                <a:lnTo>
                  <a:pt x="1100603" y="3605439"/>
                </a:lnTo>
                <a:lnTo>
                  <a:pt x="1095826" y="3592739"/>
                </a:lnTo>
                <a:lnTo>
                  <a:pt x="1104011" y="3592739"/>
                </a:lnTo>
                <a:lnTo>
                  <a:pt x="1109980" y="3605439"/>
                </a:lnTo>
                <a:lnTo>
                  <a:pt x="1114695" y="3605439"/>
                </a:lnTo>
                <a:lnTo>
                  <a:pt x="1119358" y="3618139"/>
                </a:lnTo>
                <a:lnTo>
                  <a:pt x="1125518" y="3630839"/>
                </a:lnTo>
                <a:close/>
              </a:path>
              <a:path w="3640454" h="4913630">
                <a:moveTo>
                  <a:pt x="1435095" y="3630839"/>
                </a:moveTo>
                <a:lnTo>
                  <a:pt x="1427384" y="3630839"/>
                </a:lnTo>
                <a:lnTo>
                  <a:pt x="1422320" y="3618139"/>
                </a:lnTo>
                <a:lnTo>
                  <a:pt x="1417662" y="3618139"/>
                </a:lnTo>
                <a:lnTo>
                  <a:pt x="1413449" y="3605439"/>
                </a:lnTo>
                <a:lnTo>
                  <a:pt x="1409722" y="3592739"/>
                </a:lnTo>
                <a:lnTo>
                  <a:pt x="1422774" y="3592739"/>
                </a:lnTo>
                <a:lnTo>
                  <a:pt x="1427335" y="3605439"/>
                </a:lnTo>
                <a:lnTo>
                  <a:pt x="1431410" y="3618139"/>
                </a:lnTo>
                <a:lnTo>
                  <a:pt x="1435095" y="3630839"/>
                </a:lnTo>
                <a:close/>
              </a:path>
              <a:path w="3640454" h="4913630">
                <a:moveTo>
                  <a:pt x="1634275" y="3630839"/>
                </a:moveTo>
                <a:lnTo>
                  <a:pt x="1626335" y="3630839"/>
                </a:lnTo>
                <a:lnTo>
                  <a:pt x="1622246" y="3618139"/>
                </a:lnTo>
                <a:lnTo>
                  <a:pt x="1618964" y="3618139"/>
                </a:lnTo>
                <a:lnTo>
                  <a:pt x="1611648" y="3592739"/>
                </a:lnTo>
                <a:lnTo>
                  <a:pt x="1619624" y="3592739"/>
                </a:lnTo>
                <a:lnTo>
                  <a:pt x="1624069" y="3605439"/>
                </a:lnTo>
                <a:lnTo>
                  <a:pt x="1627589" y="3605439"/>
                </a:lnTo>
                <a:lnTo>
                  <a:pt x="1634275" y="3630839"/>
                </a:lnTo>
                <a:close/>
              </a:path>
              <a:path w="3640454" h="4913630">
                <a:moveTo>
                  <a:pt x="2122111" y="3643539"/>
                </a:moveTo>
                <a:lnTo>
                  <a:pt x="2114612" y="3643539"/>
                </a:lnTo>
                <a:lnTo>
                  <a:pt x="2111312" y="3630839"/>
                </a:lnTo>
                <a:lnTo>
                  <a:pt x="2108642" y="3618139"/>
                </a:lnTo>
                <a:lnTo>
                  <a:pt x="2106033" y="3618139"/>
                </a:lnTo>
                <a:lnTo>
                  <a:pt x="2102841" y="3605439"/>
                </a:lnTo>
                <a:lnTo>
                  <a:pt x="2103917" y="3592739"/>
                </a:lnTo>
                <a:lnTo>
                  <a:pt x="2111004" y="3592739"/>
                </a:lnTo>
                <a:lnTo>
                  <a:pt x="2114343" y="3605439"/>
                </a:lnTo>
                <a:lnTo>
                  <a:pt x="2117009" y="3618139"/>
                </a:lnTo>
                <a:lnTo>
                  <a:pt x="2122111" y="3643539"/>
                </a:lnTo>
                <a:close/>
              </a:path>
              <a:path w="3640454" h="4913630">
                <a:moveTo>
                  <a:pt x="2218352" y="3643539"/>
                </a:moveTo>
                <a:lnTo>
                  <a:pt x="2211227" y="3643539"/>
                </a:lnTo>
                <a:lnTo>
                  <a:pt x="2207653" y="3630839"/>
                </a:lnTo>
                <a:lnTo>
                  <a:pt x="2204797" y="3618139"/>
                </a:lnTo>
                <a:lnTo>
                  <a:pt x="2202002" y="3618139"/>
                </a:lnTo>
                <a:lnTo>
                  <a:pt x="2198681" y="3605439"/>
                </a:lnTo>
                <a:lnTo>
                  <a:pt x="2199249" y="3592739"/>
                </a:lnTo>
                <a:lnTo>
                  <a:pt x="2206552" y="3592739"/>
                </a:lnTo>
                <a:lnTo>
                  <a:pt x="2207098" y="3605439"/>
                </a:lnTo>
                <a:lnTo>
                  <a:pt x="2209980" y="3605439"/>
                </a:lnTo>
                <a:lnTo>
                  <a:pt x="2212786" y="3618139"/>
                </a:lnTo>
                <a:lnTo>
                  <a:pt x="2218352" y="3643539"/>
                </a:lnTo>
                <a:close/>
              </a:path>
              <a:path w="3640454" h="4913630">
                <a:moveTo>
                  <a:pt x="2309773" y="3643539"/>
                </a:moveTo>
                <a:lnTo>
                  <a:pt x="2305021" y="3630839"/>
                </a:lnTo>
                <a:lnTo>
                  <a:pt x="2300863" y="3618139"/>
                </a:lnTo>
                <a:lnTo>
                  <a:pt x="2297566" y="3605439"/>
                </a:lnTo>
                <a:lnTo>
                  <a:pt x="2295400" y="3592739"/>
                </a:lnTo>
                <a:lnTo>
                  <a:pt x="2302192" y="3605439"/>
                </a:lnTo>
                <a:lnTo>
                  <a:pt x="2307191" y="3618139"/>
                </a:lnTo>
                <a:lnTo>
                  <a:pt x="2309887" y="3630839"/>
                </a:lnTo>
                <a:lnTo>
                  <a:pt x="2309773" y="3643539"/>
                </a:lnTo>
                <a:close/>
              </a:path>
              <a:path w="3640454" h="4913630">
                <a:moveTo>
                  <a:pt x="2406111" y="3643539"/>
                </a:moveTo>
                <a:lnTo>
                  <a:pt x="2400837" y="3630839"/>
                </a:lnTo>
                <a:lnTo>
                  <a:pt x="2396898" y="3618139"/>
                </a:lnTo>
                <a:lnTo>
                  <a:pt x="2394374" y="3605439"/>
                </a:lnTo>
                <a:lnTo>
                  <a:pt x="2393341" y="3592739"/>
                </a:lnTo>
                <a:lnTo>
                  <a:pt x="2399556" y="3605439"/>
                </a:lnTo>
                <a:lnTo>
                  <a:pt x="2403686" y="3618139"/>
                </a:lnTo>
                <a:lnTo>
                  <a:pt x="2405835" y="3630839"/>
                </a:lnTo>
                <a:lnTo>
                  <a:pt x="2406111" y="3643539"/>
                </a:lnTo>
                <a:close/>
              </a:path>
              <a:path w="3640454" h="4913630">
                <a:moveTo>
                  <a:pt x="2500867" y="3643539"/>
                </a:moveTo>
                <a:lnTo>
                  <a:pt x="2495754" y="3630839"/>
                </a:lnTo>
                <a:lnTo>
                  <a:pt x="2491599" y="3618139"/>
                </a:lnTo>
                <a:lnTo>
                  <a:pt x="2488027" y="3605439"/>
                </a:lnTo>
                <a:lnTo>
                  <a:pt x="2484658" y="3592739"/>
                </a:lnTo>
                <a:lnTo>
                  <a:pt x="2492682" y="3592739"/>
                </a:lnTo>
                <a:lnTo>
                  <a:pt x="2498650" y="3605439"/>
                </a:lnTo>
                <a:lnTo>
                  <a:pt x="2501675" y="3630839"/>
                </a:lnTo>
                <a:lnTo>
                  <a:pt x="2500867" y="3643539"/>
                </a:lnTo>
                <a:close/>
              </a:path>
              <a:path w="3640454" h="4913630">
                <a:moveTo>
                  <a:pt x="3100940" y="3643539"/>
                </a:moveTo>
                <a:lnTo>
                  <a:pt x="3096106" y="3630839"/>
                </a:lnTo>
                <a:lnTo>
                  <a:pt x="3092814" y="3618139"/>
                </a:lnTo>
                <a:lnTo>
                  <a:pt x="3091150" y="3605439"/>
                </a:lnTo>
                <a:lnTo>
                  <a:pt x="3091197" y="3592739"/>
                </a:lnTo>
                <a:lnTo>
                  <a:pt x="3096249" y="3605439"/>
                </a:lnTo>
                <a:lnTo>
                  <a:pt x="3099099" y="3618139"/>
                </a:lnTo>
                <a:lnTo>
                  <a:pt x="3100433" y="3630839"/>
                </a:lnTo>
                <a:lnTo>
                  <a:pt x="3100940" y="3643539"/>
                </a:lnTo>
                <a:close/>
              </a:path>
              <a:path w="3640454" h="4913630">
                <a:moveTo>
                  <a:pt x="61878" y="3618139"/>
                </a:moveTo>
                <a:lnTo>
                  <a:pt x="45829" y="3618139"/>
                </a:lnTo>
                <a:lnTo>
                  <a:pt x="49156" y="3605439"/>
                </a:lnTo>
                <a:lnTo>
                  <a:pt x="66087" y="3605439"/>
                </a:lnTo>
                <a:lnTo>
                  <a:pt x="61878" y="3618139"/>
                </a:lnTo>
                <a:close/>
              </a:path>
              <a:path w="3640454" h="4913630">
                <a:moveTo>
                  <a:pt x="140983" y="3618139"/>
                </a:moveTo>
                <a:lnTo>
                  <a:pt x="130987" y="3618139"/>
                </a:lnTo>
                <a:lnTo>
                  <a:pt x="129949" y="3605439"/>
                </a:lnTo>
                <a:lnTo>
                  <a:pt x="146003" y="3605439"/>
                </a:lnTo>
                <a:lnTo>
                  <a:pt x="140983" y="3618139"/>
                </a:lnTo>
                <a:close/>
              </a:path>
              <a:path w="3640454" h="4913630">
                <a:moveTo>
                  <a:pt x="193929" y="3630839"/>
                </a:moveTo>
                <a:lnTo>
                  <a:pt x="176275" y="3630839"/>
                </a:lnTo>
                <a:lnTo>
                  <a:pt x="180352" y="3618139"/>
                </a:lnTo>
                <a:lnTo>
                  <a:pt x="185029" y="3605439"/>
                </a:lnTo>
                <a:lnTo>
                  <a:pt x="195926" y="3605439"/>
                </a:lnTo>
                <a:lnTo>
                  <a:pt x="196719" y="3618139"/>
                </a:lnTo>
                <a:lnTo>
                  <a:pt x="196897" y="3618139"/>
                </a:lnTo>
                <a:lnTo>
                  <a:pt x="193929" y="3630839"/>
                </a:lnTo>
                <a:close/>
              </a:path>
              <a:path w="3640454" h="4913630">
                <a:moveTo>
                  <a:pt x="409845" y="3643539"/>
                </a:moveTo>
                <a:lnTo>
                  <a:pt x="396844" y="3643539"/>
                </a:lnTo>
                <a:lnTo>
                  <a:pt x="397359" y="3630839"/>
                </a:lnTo>
                <a:lnTo>
                  <a:pt x="398573" y="3630839"/>
                </a:lnTo>
                <a:lnTo>
                  <a:pt x="399942" y="3618139"/>
                </a:lnTo>
                <a:lnTo>
                  <a:pt x="401412" y="3618139"/>
                </a:lnTo>
                <a:lnTo>
                  <a:pt x="403716" y="3605439"/>
                </a:lnTo>
                <a:lnTo>
                  <a:pt x="416343" y="3605439"/>
                </a:lnTo>
                <a:lnTo>
                  <a:pt x="414805" y="3618139"/>
                </a:lnTo>
                <a:lnTo>
                  <a:pt x="411256" y="3630839"/>
                </a:lnTo>
                <a:lnTo>
                  <a:pt x="409845" y="3643539"/>
                </a:lnTo>
                <a:close/>
              </a:path>
              <a:path w="3640454" h="4913630">
                <a:moveTo>
                  <a:pt x="464500" y="3630839"/>
                </a:moveTo>
                <a:lnTo>
                  <a:pt x="452449" y="3630839"/>
                </a:lnTo>
                <a:lnTo>
                  <a:pt x="452885" y="3618139"/>
                </a:lnTo>
                <a:lnTo>
                  <a:pt x="453475" y="3605439"/>
                </a:lnTo>
                <a:lnTo>
                  <a:pt x="467913" y="3605439"/>
                </a:lnTo>
                <a:lnTo>
                  <a:pt x="465931" y="3618139"/>
                </a:lnTo>
                <a:lnTo>
                  <a:pt x="464500" y="3630839"/>
                </a:lnTo>
                <a:close/>
              </a:path>
              <a:path w="3640454" h="4913630">
                <a:moveTo>
                  <a:pt x="653405" y="3643539"/>
                </a:moveTo>
                <a:lnTo>
                  <a:pt x="641387" y="3643539"/>
                </a:lnTo>
                <a:lnTo>
                  <a:pt x="639232" y="3630839"/>
                </a:lnTo>
                <a:lnTo>
                  <a:pt x="637233" y="3618139"/>
                </a:lnTo>
                <a:lnTo>
                  <a:pt x="633578" y="3605439"/>
                </a:lnTo>
                <a:lnTo>
                  <a:pt x="647378" y="3605439"/>
                </a:lnTo>
                <a:lnTo>
                  <a:pt x="649278" y="3618139"/>
                </a:lnTo>
                <a:lnTo>
                  <a:pt x="651060" y="3630839"/>
                </a:lnTo>
                <a:lnTo>
                  <a:pt x="653405" y="3643539"/>
                </a:lnTo>
                <a:close/>
              </a:path>
              <a:path w="3640454" h="4913630">
                <a:moveTo>
                  <a:pt x="1010976" y="3618139"/>
                </a:moveTo>
                <a:lnTo>
                  <a:pt x="1000365" y="3618139"/>
                </a:lnTo>
                <a:lnTo>
                  <a:pt x="995103" y="3605439"/>
                </a:lnTo>
                <a:lnTo>
                  <a:pt x="1008723" y="3605439"/>
                </a:lnTo>
                <a:lnTo>
                  <a:pt x="1010976" y="3618139"/>
                </a:lnTo>
                <a:close/>
              </a:path>
              <a:path w="3640454" h="4913630">
                <a:moveTo>
                  <a:pt x="1241691" y="3656239"/>
                </a:moveTo>
                <a:lnTo>
                  <a:pt x="1231067" y="3656239"/>
                </a:lnTo>
                <a:lnTo>
                  <a:pt x="1226466" y="3643539"/>
                </a:lnTo>
                <a:lnTo>
                  <a:pt x="1221910" y="3630839"/>
                </a:lnTo>
                <a:lnTo>
                  <a:pt x="1217420" y="3630839"/>
                </a:lnTo>
                <a:lnTo>
                  <a:pt x="1213014" y="3618139"/>
                </a:lnTo>
                <a:lnTo>
                  <a:pt x="1210977" y="3618139"/>
                </a:lnTo>
                <a:lnTo>
                  <a:pt x="1213374" y="3605439"/>
                </a:lnTo>
                <a:lnTo>
                  <a:pt x="1221276" y="3605439"/>
                </a:lnTo>
                <a:lnTo>
                  <a:pt x="1231536" y="3630839"/>
                </a:lnTo>
                <a:lnTo>
                  <a:pt x="1236046" y="3643539"/>
                </a:lnTo>
                <a:lnTo>
                  <a:pt x="1241914" y="3643539"/>
                </a:lnTo>
                <a:lnTo>
                  <a:pt x="1241691" y="3656239"/>
                </a:lnTo>
                <a:close/>
              </a:path>
              <a:path w="3640454" h="4913630">
                <a:moveTo>
                  <a:pt x="1931439" y="3656239"/>
                </a:moveTo>
                <a:lnTo>
                  <a:pt x="1924424" y="3656239"/>
                </a:lnTo>
                <a:lnTo>
                  <a:pt x="1921171" y="3643539"/>
                </a:lnTo>
                <a:lnTo>
                  <a:pt x="1918572" y="3630839"/>
                </a:lnTo>
                <a:lnTo>
                  <a:pt x="1916031" y="3630839"/>
                </a:lnTo>
                <a:lnTo>
                  <a:pt x="1912998" y="3618139"/>
                </a:lnTo>
                <a:lnTo>
                  <a:pt x="1913462" y="3605439"/>
                </a:lnTo>
                <a:lnTo>
                  <a:pt x="1920821" y="3605439"/>
                </a:lnTo>
                <a:lnTo>
                  <a:pt x="1921555" y="3618139"/>
                </a:lnTo>
                <a:lnTo>
                  <a:pt x="1924779" y="3618139"/>
                </a:lnTo>
                <a:lnTo>
                  <a:pt x="1927479" y="3630839"/>
                </a:lnTo>
                <a:lnTo>
                  <a:pt x="1929688" y="3643539"/>
                </a:lnTo>
                <a:lnTo>
                  <a:pt x="1931439" y="3656239"/>
                </a:lnTo>
                <a:close/>
              </a:path>
              <a:path w="3640454" h="4913630">
                <a:moveTo>
                  <a:pt x="2026092" y="3643539"/>
                </a:moveTo>
                <a:lnTo>
                  <a:pt x="2019978" y="3643539"/>
                </a:lnTo>
                <a:lnTo>
                  <a:pt x="2016233" y="3630839"/>
                </a:lnTo>
                <a:lnTo>
                  <a:pt x="2013230" y="3630839"/>
                </a:lnTo>
                <a:lnTo>
                  <a:pt x="2011240" y="3618139"/>
                </a:lnTo>
                <a:lnTo>
                  <a:pt x="2010953" y="3605439"/>
                </a:lnTo>
                <a:lnTo>
                  <a:pt x="2017141" y="3605439"/>
                </a:lnTo>
                <a:lnTo>
                  <a:pt x="2021084" y="3618139"/>
                </a:lnTo>
                <a:lnTo>
                  <a:pt x="2023746" y="3630839"/>
                </a:lnTo>
                <a:lnTo>
                  <a:pt x="2026092" y="3643539"/>
                </a:lnTo>
                <a:close/>
              </a:path>
              <a:path w="3640454" h="4913630">
                <a:moveTo>
                  <a:pt x="318727" y="3630839"/>
                </a:moveTo>
                <a:lnTo>
                  <a:pt x="308679" y="3630839"/>
                </a:lnTo>
                <a:lnTo>
                  <a:pt x="309933" y="3618139"/>
                </a:lnTo>
                <a:lnTo>
                  <a:pt x="312739" y="3618139"/>
                </a:lnTo>
                <a:lnTo>
                  <a:pt x="318727" y="3630839"/>
                </a:lnTo>
                <a:close/>
              </a:path>
              <a:path w="3640454" h="4913630">
                <a:moveTo>
                  <a:pt x="357443" y="3656239"/>
                </a:moveTo>
                <a:lnTo>
                  <a:pt x="345126" y="3656239"/>
                </a:lnTo>
                <a:lnTo>
                  <a:pt x="345804" y="3643539"/>
                </a:lnTo>
                <a:lnTo>
                  <a:pt x="351518" y="3630839"/>
                </a:lnTo>
                <a:lnTo>
                  <a:pt x="353486" y="3618139"/>
                </a:lnTo>
                <a:lnTo>
                  <a:pt x="367061" y="3618139"/>
                </a:lnTo>
                <a:lnTo>
                  <a:pt x="364199" y="3630839"/>
                </a:lnTo>
                <a:lnTo>
                  <a:pt x="362342" y="3630839"/>
                </a:lnTo>
                <a:lnTo>
                  <a:pt x="360430" y="3643539"/>
                </a:lnTo>
                <a:lnTo>
                  <a:pt x="357443" y="3656239"/>
                </a:lnTo>
                <a:close/>
              </a:path>
              <a:path w="3640454" h="4913630">
                <a:moveTo>
                  <a:pt x="522554" y="3630839"/>
                </a:moveTo>
                <a:lnTo>
                  <a:pt x="512652" y="3630839"/>
                </a:lnTo>
                <a:lnTo>
                  <a:pt x="512052" y="3618139"/>
                </a:lnTo>
                <a:lnTo>
                  <a:pt x="523136" y="3618139"/>
                </a:lnTo>
                <a:lnTo>
                  <a:pt x="522554" y="3630839"/>
                </a:lnTo>
                <a:close/>
              </a:path>
              <a:path w="3640454" h="4913630">
                <a:moveTo>
                  <a:pt x="732818" y="3656239"/>
                </a:moveTo>
                <a:lnTo>
                  <a:pt x="721369" y="3656239"/>
                </a:lnTo>
                <a:lnTo>
                  <a:pt x="718685" y="3643539"/>
                </a:lnTo>
                <a:lnTo>
                  <a:pt x="716106" y="3630839"/>
                </a:lnTo>
                <a:lnTo>
                  <a:pt x="713618" y="3630839"/>
                </a:lnTo>
                <a:lnTo>
                  <a:pt x="710078" y="3618139"/>
                </a:lnTo>
                <a:lnTo>
                  <a:pt x="724385" y="3618139"/>
                </a:lnTo>
                <a:lnTo>
                  <a:pt x="726961" y="3630839"/>
                </a:lnTo>
                <a:lnTo>
                  <a:pt x="729497" y="3643539"/>
                </a:lnTo>
                <a:lnTo>
                  <a:pt x="733208" y="3643539"/>
                </a:lnTo>
                <a:lnTo>
                  <a:pt x="732818" y="3656239"/>
                </a:lnTo>
                <a:close/>
              </a:path>
              <a:path w="3640454" h="4913630">
                <a:moveTo>
                  <a:pt x="1830762" y="3643539"/>
                </a:moveTo>
                <a:lnTo>
                  <a:pt x="1822281" y="3643539"/>
                </a:lnTo>
                <a:lnTo>
                  <a:pt x="1819631" y="3630839"/>
                </a:lnTo>
                <a:lnTo>
                  <a:pt x="1826195" y="3618139"/>
                </a:lnTo>
                <a:lnTo>
                  <a:pt x="1827610" y="3630839"/>
                </a:lnTo>
                <a:lnTo>
                  <a:pt x="1830762" y="3643539"/>
                </a:lnTo>
                <a:close/>
              </a:path>
              <a:path w="3640454" h="4913630">
                <a:moveTo>
                  <a:pt x="186198" y="3643539"/>
                </a:moveTo>
                <a:lnTo>
                  <a:pt x="169717" y="3643539"/>
                </a:lnTo>
                <a:lnTo>
                  <a:pt x="172747" y="3630839"/>
                </a:lnTo>
                <a:lnTo>
                  <a:pt x="190360" y="3630839"/>
                </a:lnTo>
                <a:lnTo>
                  <a:pt x="186198" y="3643539"/>
                </a:lnTo>
                <a:close/>
              </a:path>
              <a:path w="3640454" h="4913630">
                <a:moveTo>
                  <a:pt x="221984" y="3668939"/>
                </a:moveTo>
                <a:lnTo>
                  <a:pt x="211859" y="3668939"/>
                </a:lnTo>
                <a:lnTo>
                  <a:pt x="208961" y="3656239"/>
                </a:lnTo>
                <a:lnTo>
                  <a:pt x="213629" y="3656239"/>
                </a:lnTo>
                <a:lnTo>
                  <a:pt x="216909" y="3643539"/>
                </a:lnTo>
                <a:lnTo>
                  <a:pt x="220388" y="3630839"/>
                </a:lnTo>
                <a:lnTo>
                  <a:pt x="237529" y="3630839"/>
                </a:lnTo>
                <a:lnTo>
                  <a:pt x="232744" y="3643539"/>
                </a:lnTo>
                <a:lnTo>
                  <a:pt x="229635" y="3643539"/>
                </a:lnTo>
                <a:lnTo>
                  <a:pt x="226482" y="3656239"/>
                </a:lnTo>
                <a:lnTo>
                  <a:pt x="221984" y="3668939"/>
                </a:lnTo>
                <a:close/>
              </a:path>
              <a:path w="3640454" h="4913630">
                <a:moveTo>
                  <a:pt x="271885" y="3656239"/>
                </a:moveTo>
                <a:lnTo>
                  <a:pt x="255100" y="3656239"/>
                </a:lnTo>
                <a:lnTo>
                  <a:pt x="258070" y="3643539"/>
                </a:lnTo>
                <a:lnTo>
                  <a:pt x="261479" y="3643539"/>
                </a:lnTo>
                <a:lnTo>
                  <a:pt x="265332" y="3630839"/>
                </a:lnTo>
                <a:lnTo>
                  <a:pt x="277588" y="3630839"/>
                </a:lnTo>
                <a:lnTo>
                  <a:pt x="274947" y="3643539"/>
                </a:lnTo>
                <a:lnTo>
                  <a:pt x="271885" y="3656239"/>
                </a:lnTo>
                <a:close/>
              </a:path>
              <a:path w="3640454" h="4913630">
                <a:moveTo>
                  <a:pt x="309188" y="3668939"/>
                </a:moveTo>
                <a:lnTo>
                  <a:pt x="298978" y="3668939"/>
                </a:lnTo>
                <a:lnTo>
                  <a:pt x="298264" y="3656239"/>
                </a:lnTo>
                <a:lnTo>
                  <a:pt x="300032" y="3656239"/>
                </a:lnTo>
                <a:lnTo>
                  <a:pt x="302449" y="3643539"/>
                </a:lnTo>
                <a:lnTo>
                  <a:pt x="305280" y="3630839"/>
                </a:lnTo>
                <a:lnTo>
                  <a:pt x="320257" y="3630839"/>
                </a:lnTo>
                <a:lnTo>
                  <a:pt x="318677" y="3643539"/>
                </a:lnTo>
                <a:lnTo>
                  <a:pt x="316165" y="3643539"/>
                </a:lnTo>
                <a:lnTo>
                  <a:pt x="312932" y="3656239"/>
                </a:lnTo>
                <a:lnTo>
                  <a:pt x="309188" y="3668939"/>
                </a:lnTo>
                <a:close/>
              </a:path>
              <a:path w="3640454" h="4913630">
                <a:moveTo>
                  <a:pt x="834483" y="3668939"/>
                </a:moveTo>
                <a:lnTo>
                  <a:pt x="825861" y="3668939"/>
                </a:lnTo>
                <a:lnTo>
                  <a:pt x="819972" y="3656239"/>
                </a:lnTo>
                <a:lnTo>
                  <a:pt x="815681" y="3656239"/>
                </a:lnTo>
                <a:lnTo>
                  <a:pt x="811837" y="3643539"/>
                </a:lnTo>
                <a:lnTo>
                  <a:pt x="808667" y="3630839"/>
                </a:lnTo>
                <a:lnTo>
                  <a:pt x="816953" y="3630839"/>
                </a:lnTo>
                <a:lnTo>
                  <a:pt x="822360" y="3643539"/>
                </a:lnTo>
                <a:lnTo>
                  <a:pt x="826618" y="3643539"/>
                </a:lnTo>
                <a:lnTo>
                  <a:pt x="834483" y="3668939"/>
                </a:lnTo>
                <a:close/>
              </a:path>
              <a:path w="3640454" h="4913630">
                <a:moveTo>
                  <a:pt x="1337067" y="3643539"/>
                </a:moveTo>
                <a:lnTo>
                  <a:pt x="1331759" y="3643539"/>
                </a:lnTo>
                <a:lnTo>
                  <a:pt x="1335961" y="3630839"/>
                </a:lnTo>
                <a:lnTo>
                  <a:pt x="1337067" y="3643539"/>
                </a:lnTo>
                <a:close/>
              </a:path>
              <a:path w="3640454" h="4913630">
                <a:moveTo>
                  <a:pt x="1550315" y="3668939"/>
                </a:moveTo>
                <a:lnTo>
                  <a:pt x="1541486" y="3668939"/>
                </a:lnTo>
                <a:lnTo>
                  <a:pt x="1537175" y="3656239"/>
                </a:lnTo>
                <a:lnTo>
                  <a:pt x="1533969" y="3656239"/>
                </a:lnTo>
                <a:lnTo>
                  <a:pt x="1530837" y="3643539"/>
                </a:lnTo>
                <a:lnTo>
                  <a:pt x="1526843" y="3630839"/>
                </a:lnTo>
                <a:lnTo>
                  <a:pt x="1535898" y="3630839"/>
                </a:lnTo>
                <a:lnTo>
                  <a:pt x="1539946" y="3643539"/>
                </a:lnTo>
                <a:lnTo>
                  <a:pt x="1543179" y="3643539"/>
                </a:lnTo>
                <a:lnTo>
                  <a:pt x="1546366" y="3656239"/>
                </a:lnTo>
                <a:lnTo>
                  <a:pt x="1550315" y="3668939"/>
                </a:lnTo>
                <a:close/>
              </a:path>
              <a:path w="3640454" h="4913630">
                <a:moveTo>
                  <a:pt x="3034182" y="3681639"/>
                </a:moveTo>
                <a:lnTo>
                  <a:pt x="3029565" y="3668939"/>
                </a:lnTo>
                <a:lnTo>
                  <a:pt x="3026822" y="3656239"/>
                </a:lnTo>
                <a:lnTo>
                  <a:pt x="3025450" y="3643539"/>
                </a:lnTo>
                <a:lnTo>
                  <a:pt x="3024951" y="3630839"/>
                </a:lnTo>
                <a:lnTo>
                  <a:pt x="3029980" y="3643539"/>
                </a:lnTo>
                <a:lnTo>
                  <a:pt x="3033046" y="3656239"/>
                </a:lnTo>
                <a:lnTo>
                  <a:pt x="3034372" y="3668939"/>
                </a:lnTo>
                <a:lnTo>
                  <a:pt x="3034182" y="3681639"/>
                </a:lnTo>
                <a:close/>
              </a:path>
              <a:path w="3640454" h="4913630">
                <a:moveTo>
                  <a:pt x="3145522" y="3681639"/>
                </a:moveTo>
                <a:lnTo>
                  <a:pt x="3143464" y="3668939"/>
                </a:lnTo>
                <a:lnTo>
                  <a:pt x="3142481" y="3656239"/>
                </a:lnTo>
                <a:lnTo>
                  <a:pt x="3141605" y="3643539"/>
                </a:lnTo>
                <a:lnTo>
                  <a:pt x="3141213" y="3630839"/>
                </a:lnTo>
                <a:lnTo>
                  <a:pt x="3151247" y="3630839"/>
                </a:lnTo>
                <a:lnTo>
                  <a:pt x="3151158" y="3643539"/>
                </a:lnTo>
                <a:lnTo>
                  <a:pt x="3150971" y="3656239"/>
                </a:lnTo>
                <a:lnTo>
                  <a:pt x="3149490" y="3668939"/>
                </a:lnTo>
                <a:lnTo>
                  <a:pt x="3145522" y="3681639"/>
                </a:lnTo>
                <a:close/>
              </a:path>
              <a:path w="3640454" h="4913630">
                <a:moveTo>
                  <a:pt x="36008" y="3656239"/>
                </a:moveTo>
                <a:lnTo>
                  <a:pt x="24257" y="3656239"/>
                </a:lnTo>
                <a:lnTo>
                  <a:pt x="26345" y="3643539"/>
                </a:lnTo>
                <a:lnTo>
                  <a:pt x="29955" y="3643539"/>
                </a:lnTo>
                <a:lnTo>
                  <a:pt x="36008" y="3656239"/>
                </a:lnTo>
                <a:close/>
              </a:path>
              <a:path w="3640454" h="4913630">
                <a:moveTo>
                  <a:pt x="114109" y="3668939"/>
                </a:moveTo>
                <a:lnTo>
                  <a:pt x="97416" y="3668939"/>
                </a:lnTo>
                <a:lnTo>
                  <a:pt x="100550" y="3656239"/>
                </a:lnTo>
                <a:lnTo>
                  <a:pt x="108383" y="3643539"/>
                </a:lnTo>
                <a:lnTo>
                  <a:pt x="121843" y="3643539"/>
                </a:lnTo>
                <a:lnTo>
                  <a:pt x="120023" y="3656239"/>
                </a:lnTo>
                <a:lnTo>
                  <a:pt x="117287" y="3656239"/>
                </a:lnTo>
                <a:lnTo>
                  <a:pt x="114109" y="3668939"/>
                </a:lnTo>
                <a:close/>
              </a:path>
              <a:path w="3640454" h="4913630">
                <a:moveTo>
                  <a:pt x="941807" y="3681639"/>
                </a:moveTo>
                <a:lnTo>
                  <a:pt x="929689" y="3681639"/>
                </a:lnTo>
                <a:lnTo>
                  <a:pt x="927434" y="3668939"/>
                </a:lnTo>
                <a:lnTo>
                  <a:pt x="921597" y="3668939"/>
                </a:lnTo>
                <a:lnTo>
                  <a:pt x="918148" y="3656239"/>
                </a:lnTo>
                <a:lnTo>
                  <a:pt x="912611" y="3643539"/>
                </a:lnTo>
                <a:lnTo>
                  <a:pt x="924115" y="3643539"/>
                </a:lnTo>
                <a:lnTo>
                  <a:pt x="928343" y="3656239"/>
                </a:lnTo>
                <a:lnTo>
                  <a:pt x="932498" y="3656239"/>
                </a:lnTo>
                <a:lnTo>
                  <a:pt x="941488" y="3668939"/>
                </a:lnTo>
                <a:lnTo>
                  <a:pt x="941807" y="3681639"/>
                </a:lnTo>
                <a:close/>
              </a:path>
              <a:path w="3640454" h="4913630">
                <a:moveTo>
                  <a:pt x="1356419" y="3681639"/>
                </a:moveTo>
                <a:lnTo>
                  <a:pt x="1348306" y="3681639"/>
                </a:lnTo>
                <a:lnTo>
                  <a:pt x="1343479" y="3668939"/>
                </a:lnTo>
                <a:lnTo>
                  <a:pt x="1339016" y="3656239"/>
                </a:lnTo>
                <a:lnTo>
                  <a:pt x="1335046" y="3656239"/>
                </a:lnTo>
                <a:lnTo>
                  <a:pt x="1331700" y="3643539"/>
                </a:lnTo>
                <a:lnTo>
                  <a:pt x="1344241" y="3643539"/>
                </a:lnTo>
                <a:lnTo>
                  <a:pt x="1348457" y="3656239"/>
                </a:lnTo>
                <a:lnTo>
                  <a:pt x="1352279" y="3668939"/>
                </a:lnTo>
                <a:lnTo>
                  <a:pt x="1355652" y="3668939"/>
                </a:lnTo>
                <a:lnTo>
                  <a:pt x="1356419" y="3681639"/>
                </a:lnTo>
                <a:close/>
              </a:path>
              <a:path w="3640454" h="4913630">
                <a:moveTo>
                  <a:pt x="1747249" y="3694339"/>
                </a:moveTo>
                <a:lnTo>
                  <a:pt x="1738737" y="3694339"/>
                </a:lnTo>
                <a:lnTo>
                  <a:pt x="1735695" y="3681639"/>
                </a:lnTo>
                <a:lnTo>
                  <a:pt x="1733221" y="3668939"/>
                </a:lnTo>
                <a:lnTo>
                  <a:pt x="1727789" y="3656239"/>
                </a:lnTo>
                <a:lnTo>
                  <a:pt x="1728197" y="3643539"/>
                </a:lnTo>
                <a:lnTo>
                  <a:pt x="1736909" y="3643539"/>
                </a:lnTo>
                <a:lnTo>
                  <a:pt x="1739976" y="3656239"/>
                </a:lnTo>
                <a:lnTo>
                  <a:pt x="1742287" y="3668939"/>
                </a:lnTo>
                <a:lnTo>
                  <a:pt x="1744544" y="3681639"/>
                </a:lnTo>
                <a:lnTo>
                  <a:pt x="1747249" y="3694339"/>
                </a:lnTo>
                <a:close/>
              </a:path>
              <a:path w="3640454" h="4913630">
                <a:moveTo>
                  <a:pt x="1837865" y="3668939"/>
                </a:moveTo>
                <a:lnTo>
                  <a:pt x="1829577" y="3668939"/>
                </a:lnTo>
                <a:lnTo>
                  <a:pt x="1826637" y="3656239"/>
                </a:lnTo>
                <a:lnTo>
                  <a:pt x="1824423" y="3643539"/>
                </a:lnTo>
                <a:lnTo>
                  <a:pt x="1833242" y="3643539"/>
                </a:lnTo>
                <a:lnTo>
                  <a:pt x="1837865" y="3668939"/>
                </a:lnTo>
                <a:close/>
              </a:path>
              <a:path w="3640454" h="4913630">
                <a:moveTo>
                  <a:pt x="2838158" y="3694339"/>
                </a:moveTo>
                <a:lnTo>
                  <a:pt x="2834486" y="3681639"/>
                </a:lnTo>
                <a:lnTo>
                  <a:pt x="2831374" y="3668939"/>
                </a:lnTo>
                <a:lnTo>
                  <a:pt x="2829144" y="3656239"/>
                </a:lnTo>
                <a:lnTo>
                  <a:pt x="2828117" y="3643539"/>
                </a:lnTo>
                <a:lnTo>
                  <a:pt x="2834178" y="3656239"/>
                </a:lnTo>
                <a:lnTo>
                  <a:pt x="2838297" y="3668939"/>
                </a:lnTo>
                <a:lnTo>
                  <a:pt x="2839837" y="3681639"/>
                </a:lnTo>
                <a:lnTo>
                  <a:pt x="2838158" y="3694339"/>
                </a:lnTo>
                <a:close/>
              </a:path>
              <a:path w="3640454" h="4913630">
                <a:moveTo>
                  <a:pt x="2945185" y="3694339"/>
                </a:moveTo>
                <a:lnTo>
                  <a:pt x="2940734" y="3681639"/>
                </a:lnTo>
                <a:lnTo>
                  <a:pt x="2937878" y="3668939"/>
                </a:lnTo>
                <a:lnTo>
                  <a:pt x="2936497" y="3656239"/>
                </a:lnTo>
                <a:lnTo>
                  <a:pt x="2936471" y="3643539"/>
                </a:lnTo>
                <a:lnTo>
                  <a:pt x="2940925" y="3656239"/>
                </a:lnTo>
                <a:lnTo>
                  <a:pt x="2943700" y="3668939"/>
                </a:lnTo>
                <a:lnTo>
                  <a:pt x="2945039" y="3681639"/>
                </a:lnTo>
                <a:lnTo>
                  <a:pt x="2945185" y="3694339"/>
                </a:lnTo>
                <a:close/>
              </a:path>
              <a:path w="3640454" h="4913630">
                <a:moveTo>
                  <a:pt x="33883" y="3668939"/>
                </a:moveTo>
                <a:lnTo>
                  <a:pt x="16335" y="3668939"/>
                </a:lnTo>
                <a:lnTo>
                  <a:pt x="20119" y="3656239"/>
                </a:lnTo>
                <a:lnTo>
                  <a:pt x="36983" y="3656239"/>
                </a:lnTo>
                <a:lnTo>
                  <a:pt x="33883" y="3668939"/>
                </a:lnTo>
                <a:close/>
              </a:path>
              <a:path w="3640454" h="4913630">
                <a:moveTo>
                  <a:pt x="263563" y="3668939"/>
                </a:moveTo>
                <a:lnTo>
                  <a:pt x="251221" y="3668939"/>
                </a:lnTo>
                <a:lnTo>
                  <a:pt x="252561" y="3656239"/>
                </a:lnTo>
                <a:lnTo>
                  <a:pt x="268168" y="3656239"/>
                </a:lnTo>
                <a:lnTo>
                  <a:pt x="263563" y="3668939"/>
                </a:lnTo>
                <a:close/>
              </a:path>
              <a:path w="3640454" h="4913630">
                <a:moveTo>
                  <a:pt x="1053554" y="3694339"/>
                </a:moveTo>
                <a:lnTo>
                  <a:pt x="1046099" y="3694339"/>
                </a:lnTo>
                <a:lnTo>
                  <a:pt x="1040020" y="3681639"/>
                </a:lnTo>
                <a:lnTo>
                  <a:pt x="1034569" y="3681639"/>
                </a:lnTo>
                <a:lnTo>
                  <a:pt x="1029768" y="3668939"/>
                </a:lnTo>
                <a:lnTo>
                  <a:pt x="1025639" y="3656239"/>
                </a:lnTo>
                <a:lnTo>
                  <a:pt x="1033245" y="3656239"/>
                </a:lnTo>
                <a:lnTo>
                  <a:pt x="1039113" y="3668939"/>
                </a:lnTo>
                <a:lnTo>
                  <a:pt x="1044463" y="3668939"/>
                </a:lnTo>
                <a:lnTo>
                  <a:pt x="1049281" y="3681639"/>
                </a:lnTo>
                <a:lnTo>
                  <a:pt x="1053554" y="3694339"/>
                </a:lnTo>
                <a:close/>
              </a:path>
              <a:path w="3640454" h="4913630">
                <a:moveTo>
                  <a:pt x="2723828" y="3707039"/>
                </a:moveTo>
                <a:lnTo>
                  <a:pt x="2718870" y="3694339"/>
                </a:lnTo>
                <a:lnTo>
                  <a:pt x="2716065" y="3681639"/>
                </a:lnTo>
                <a:lnTo>
                  <a:pt x="2714767" y="3668939"/>
                </a:lnTo>
                <a:lnTo>
                  <a:pt x="2714332" y="3656239"/>
                </a:lnTo>
                <a:lnTo>
                  <a:pt x="2719585" y="3668939"/>
                </a:lnTo>
                <a:lnTo>
                  <a:pt x="2722431" y="3681639"/>
                </a:lnTo>
                <a:lnTo>
                  <a:pt x="2723601" y="3694339"/>
                </a:lnTo>
                <a:lnTo>
                  <a:pt x="2723828" y="3707039"/>
                </a:lnTo>
                <a:close/>
              </a:path>
              <a:path w="3640454" h="4913630">
                <a:moveTo>
                  <a:pt x="26638" y="3681639"/>
                </a:moveTo>
                <a:lnTo>
                  <a:pt x="10557" y="3681639"/>
                </a:lnTo>
                <a:lnTo>
                  <a:pt x="13087" y="3668939"/>
                </a:lnTo>
                <a:lnTo>
                  <a:pt x="30475" y="3668939"/>
                </a:lnTo>
                <a:lnTo>
                  <a:pt x="26638" y="3681639"/>
                </a:lnTo>
                <a:close/>
              </a:path>
              <a:path w="3640454" h="4913630">
                <a:moveTo>
                  <a:pt x="106494" y="3681639"/>
                </a:moveTo>
                <a:lnTo>
                  <a:pt x="92488" y="3681639"/>
                </a:lnTo>
                <a:lnTo>
                  <a:pt x="92783" y="3668939"/>
                </a:lnTo>
                <a:lnTo>
                  <a:pt x="110506" y="3668939"/>
                </a:lnTo>
                <a:lnTo>
                  <a:pt x="106494" y="3681639"/>
                </a:lnTo>
                <a:close/>
              </a:path>
              <a:path w="3640454" h="4913630">
                <a:moveTo>
                  <a:pt x="464219" y="3707039"/>
                </a:moveTo>
                <a:lnTo>
                  <a:pt x="450878" y="3707039"/>
                </a:lnTo>
                <a:lnTo>
                  <a:pt x="450792" y="3694339"/>
                </a:lnTo>
                <a:lnTo>
                  <a:pt x="450917" y="3681639"/>
                </a:lnTo>
                <a:lnTo>
                  <a:pt x="451078" y="3668939"/>
                </a:lnTo>
                <a:lnTo>
                  <a:pt x="462642" y="3668939"/>
                </a:lnTo>
                <a:lnTo>
                  <a:pt x="464286" y="3681639"/>
                </a:lnTo>
                <a:lnTo>
                  <a:pt x="464710" y="3694339"/>
                </a:lnTo>
                <a:lnTo>
                  <a:pt x="464219" y="3707039"/>
                </a:lnTo>
                <a:close/>
              </a:path>
              <a:path w="3640454" h="4913630">
                <a:moveTo>
                  <a:pt x="527262" y="3681639"/>
                </a:moveTo>
                <a:lnTo>
                  <a:pt x="515270" y="3681639"/>
                </a:lnTo>
                <a:lnTo>
                  <a:pt x="514703" y="3668939"/>
                </a:lnTo>
                <a:lnTo>
                  <a:pt x="525778" y="3668939"/>
                </a:lnTo>
                <a:lnTo>
                  <a:pt x="527262" y="3681639"/>
                </a:lnTo>
                <a:close/>
              </a:path>
              <a:path w="3640454" h="4913630">
                <a:moveTo>
                  <a:pt x="602056" y="3707039"/>
                </a:moveTo>
                <a:lnTo>
                  <a:pt x="589623" y="3707039"/>
                </a:lnTo>
                <a:lnTo>
                  <a:pt x="587295" y="3694339"/>
                </a:lnTo>
                <a:lnTo>
                  <a:pt x="585048" y="3694339"/>
                </a:lnTo>
                <a:lnTo>
                  <a:pt x="583212" y="3681639"/>
                </a:lnTo>
                <a:lnTo>
                  <a:pt x="582117" y="3668939"/>
                </a:lnTo>
                <a:lnTo>
                  <a:pt x="593656" y="3668939"/>
                </a:lnTo>
                <a:lnTo>
                  <a:pt x="596146" y="3681639"/>
                </a:lnTo>
                <a:lnTo>
                  <a:pt x="597876" y="3681639"/>
                </a:lnTo>
                <a:lnTo>
                  <a:pt x="599557" y="3694339"/>
                </a:lnTo>
                <a:lnTo>
                  <a:pt x="602056" y="3707039"/>
                </a:lnTo>
                <a:close/>
              </a:path>
              <a:path w="3640454" h="4913630">
                <a:moveTo>
                  <a:pt x="1168325" y="3707039"/>
                </a:moveTo>
                <a:lnTo>
                  <a:pt x="1153595" y="3707039"/>
                </a:lnTo>
                <a:lnTo>
                  <a:pt x="1148464" y="3694339"/>
                </a:lnTo>
                <a:lnTo>
                  <a:pt x="1143828" y="3681639"/>
                </a:lnTo>
                <a:lnTo>
                  <a:pt x="1139732" y="3668939"/>
                </a:lnTo>
                <a:lnTo>
                  <a:pt x="1147456" y="3668939"/>
                </a:lnTo>
                <a:lnTo>
                  <a:pt x="1153484" y="3681639"/>
                </a:lnTo>
                <a:lnTo>
                  <a:pt x="1158855" y="3681639"/>
                </a:lnTo>
                <a:lnTo>
                  <a:pt x="1163744" y="3694339"/>
                </a:lnTo>
                <a:lnTo>
                  <a:pt x="1168325" y="3707039"/>
                </a:lnTo>
                <a:close/>
              </a:path>
              <a:path w="3640454" h="4913630">
                <a:moveTo>
                  <a:pt x="1467901" y="3719739"/>
                </a:moveTo>
                <a:lnTo>
                  <a:pt x="1459439" y="3719739"/>
                </a:lnTo>
                <a:lnTo>
                  <a:pt x="1455360" y="3707039"/>
                </a:lnTo>
                <a:lnTo>
                  <a:pt x="1452117" y="3694339"/>
                </a:lnTo>
                <a:lnTo>
                  <a:pt x="1448924" y="3681639"/>
                </a:lnTo>
                <a:lnTo>
                  <a:pt x="1444830" y="3668939"/>
                </a:lnTo>
                <a:lnTo>
                  <a:pt x="1453873" y="3668939"/>
                </a:lnTo>
                <a:lnTo>
                  <a:pt x="1458388" y="3681639"/>
                </a:lnTo>
                <a:lnTo>
                  <a:pt x="1461821" y="3694339"/>
                </a:lnTo>
                <a:lnTo>
                  <a:pt x="1464844" y="3707039"/>
                </a:lnTo>
                <a:lnTo>
                  <a:pt x="1467247" y="3707039"/>
                </a:lnTo>
                <a:lnTo>
                  <a:pt x="1467901" y="3719739"/>
                </a:lnTo>
                <a:close/>
              </a:path>
              <a:path w="3640454" h="4913630">
                <a:moveTo>
                  <a:pt x="2615240" y="3719739"/>
                </a:moveTo>
                <a:lnTo>
                  <a:pt x="2610148" y="3707039"/>
                </a:lnTo>
                <a:lnTo>
                  <a:pt x="2607019" y="3694339"/>
                </a:lnTo>
                <a:lnTo>
                  <a:pt x="2605929" y="3681639"/>
                </a:lnTo>
                <a:lnTo>
                  <a:pt x="2606955" y="3668939"/>
                </a:lnTo>
                <a:lnTo>
                  <a:pt x="2611501" y="3681639"/>
                </a:lnTo>
                <a:lnTo>
                  <a:pt x="2614157" y="3694339"/>
                </a:lnTo>
                <a:lnTo>
                  <a:pt x="2615283" y="3707039"/>
                </a:lnTo>
                <a:lnTo>
                  <a:pt x="2615240" y="3719739"/>
                </a:lnTo>
                <a:close/>
              </a:path>
              <a:path w="3640454" h="4913630">
                <a:moveTo>
                  <a:pt x="21171" y="3694339"/>
                </a:moveTo>
                <a:lnTo>
                  <a:pt x="17243" y="3694339"/>
                </a:lnTo>
                <a:lnTo>
                  <a:pt x="11022" y="3681639"/>
                </a:lnTo>
                <a:lnTo>
                  <a:pt x="22248" y="3681639"/>
                </a:lnTo>
                <a:lnTo>
                  <a:pt x="21171" y="3694339"/>
                </a:lnTo>
                <a:close/>
              </a:path>
              <a:path w="3640454" h="4913630">
                <a:moveTo>
                  <a:pt x="149273" y="3719739"/>
                </a:moveTo>
                <a:lnTo>
                  <a:pt x="134374" y="3719739"/>
                </a:lnTo>
                <a:lnTo>
                  <a:pt x="136256" y="3707039"/>
                </a:lnTo>
                <a:lnTo>
                  <a:pt x="138919" y="3707039"/>
                </a:lnTo>
                <a:lnTo>
                  <a:pt x="141947" y="3694339"/>
                </a:lnTo>
                <a:lnTo>
                  <a:pt x="145366" y="3681639"/>
                </a:lnTo>
                <a:lnTo>
                  <a:pt x="161746" y="3681639"/>
                </a:lnTo>
                <a:lnTo>
                  <a:pt x="158822" y="3694339"/>
                </a:lnTo>
                <a:lnTo>
                  <a:pt x="155757" y="3694339"/>
                </a:lnTo>
                <a:lnTo>
                  <a:pt x="152568" y="3707039"/>
                </a:lnTo>
                <a:lnTo>
                  <a:pt x="149273" y="3719739"/>
                </a:lnTo>
                <a:close/>
              </a:path>
              <a:path w="3640454" h="4913630">
                <a:moveTo>
                  <a:pt x="402713" y="3707039"/>
                </a:moveTo>
                <a:lnTo>
                  <a:pt x="389190" y="3707039"/>
                </a:lnTo>
                <a:lnTo>
                  <a:pt x="389784" y="3694339"/>
                </a:lnTo>
                <a:lnTo>
                  <a:pt x="391171" y="3681639"/>
                </a:lnTo>
                <a:lnTo>
                  <a:pt x="403373" y="3681639"/>
                </a:lnTo>
                <a:lnTo>
                  <a:pt x="403365" y="3694339"/>
                </a:lnTo>
                <a:lnTo>
                  <a:pt x="402945" y="3694339"/>
                </a:lnTo>
                <a:lnTo>
                  <a:pt x="402713" y="3707039"/>
                </a:lnTo>
                <a:close/>
              </a:path>
              <a:path w="3640454" h="4913630">
                <a:moveTo>
                  <a:pt x="530038" y="3707039"/>
                </a:moveTo>
                <a:lnTo>
                  <a:pt x="519198" y="3707039"/>
                </a:lnTo>
                <a:lnTo>
                  <a:pt x="516808" y="3694339"/>
                </a:lnTo>
                <a:lnTo>
                  <a:pt x="515735" y="3681639"/>
                </a:lnTo>
                <a:lnTo>
                  <a:pt x="528228" y="3681639"/>
                </a:lnTo>
                <a:lnTo>
                  <a:pt x="530083" y="3694339"/>
                </a:lnTo>
                <a:lnTo>
                  <a:pt x="530038" y="3707039"/>
                </a:lnTo>
                <a:close/>
              </a:path>
              <a:path w="3640454" h="4913630">
                <a:moveTo>
                  <a:pt x="677790" y="3719739"/>
                </a:moveTo>
                <a:lnTo>
                  <a:pt x="665407" y="3719739"/>
                </a:lnTo>
                <a:lnTo>
                  <a:pt x="662378" y="3707039"/>
                </a:lnTo>
                <a:lnTo>
                  <a:pt x="659518" y="3694339"/>
                </a:lnTo>
                <a:lnTo>
                  <a:pt x="656807" y="3694339"/>
                </a:lnTo>
                <a:lnTo>
                  <a:pt x="654228" y="3681639"/>
                </a:lnTo>
                <a:lnTo>
                  <a:pt x="668492" y="3681639"/>
                </a:lnTo>
                <a:lnTo>
                  <a:pt x="671286" y="3694339"/>
                </a:lnTo>
                <a:lnTo>
                  <a:pt x="674036" y="3707039"/>
                </a:lnTo>
                <a:lnTo>
                  <a:pt x="677790" y="3719739"/>
                </a:lnTo>
                <a:close/>
              </a:path>
              <a:path w="3640454" h="4913630">
                <a:moveTo>
                  <a:pt x="748131" y="3694339"/>
                </a:moveTo>
                <a:lnTo>
                  <a:pt x="739728" y="3694339"/>
                </a:lnTo>
                <a:lnTo>
                  <a:pt x="745185" y="3681639"/>
                </a:lnTo>
                <a:lnTo>
                  <a:pt x="748131" y="3694339"/>
                </a:lnTo>
                <a:close/>
              </a:path>
              <a:path w="3640454" h="4913630">
                <a:moveTo>
                  <a:pt x="1658163" y="3719739"/>
                </a:moveTo>
                <a:lnTo>
                  <a:pt x="1650618" y="3719739"/>
                </a:lnTo>
                <a:lnTo>
                  <a:pt x="1647708" y="3707039"/>
                </a:lnTo>
                <a:lnTo>
                  <a:pt x="1645425" y="3707039"/>
                </a:lnTo>
                <a:lnTo>
                  <a:pt x="1643230" y="3694339"/>
                </a:lnTo>
                <a:lnTo>
                  <a:pt x="1640705" y="3681639"/>
                </a:lnTo>
                <a:lnTo>
                  <a:pt x="1648416" y="3681639"/>
                </a:lnTo>
                <a:lnTo>
                  <a:pt x="1651444" y="3694339"/>
                </a:lnTo>
                <a:lnTo>
                  <a:pt x="1653795" y="3694339"/>
                </a:lnTo>
                <a:lnTo>
                  <a:pt x="1658163" y="3719739"/>
                </a:lnTo>
                <a:close/>
              </a:path>
              <a:path w="3640454" h="4913630">
                <a:moveTo>
                  <a:pt x="2522354" y="3732439"/>
                </a:moveTo>
                <a:lnTo>
                  <a:pt x="2516710" y="3719739"/>
                </a:lnTo>
                <a:lnTo>
                  <a:pt x="2512712" y="3707039"/>
                </a:lnTo>
                <a:lnTo>
                  <a:pt x="2511166" y="3694339"/>
                </a:lnTo>
                <a:lnTo>
                  <a:pt x="2512881" y="3681639"/>
                </a:lnTo>
                <a:lnTo>
                  <a:pt x="2517190" y="3694339"/>
                </a:lnTo>
                <a:lnTo>
                  <a:pt x="2520214" y="3707039"/>
                </a:lnTo>
                <a:lnTo>
                  <a:pt x="2521940" y="3719739"/>
                </a:lnTo>
                <a:lnTo>
                  <a:pt x="2522354" y="3732439"/>
                </a:lnTo>
                <a:close/>
              </a:path>
              <a:path w="3640454" h="4913630">
                <a:moveTo>
                  <a:pt x="199200" y="3719739"/>
                </a:moveTo>
                <a:lnTo>
                  <a:pt x="185507" y="3719739"/>
                </a:lnTo>
                <a:lnTo>
                  <a:pt x="188396" y="3707039"/>
                </a:lnTo>
                <a:lnTo>
                  <a:pt x="191409" y="3694339"/>
                </a:lnTo>
                <a:lnTo>
                  <a:pt x="203543" y="3694339"/>
                </a:lnTo>
                <a:lnTo>
                  <a:pt x="203849" y="3707039"/>
                </a:lnTo>
                <a:lnTo>
                  <a:pt x="201805" y="3707039"/>
                </a:lnTo>
                <a:lnTo>
                  <a:pt x="199200" y="3719739"/>
                </a:lnTo>
                <a:close/>
              </a:path>
              <a:path w="3640454" h="4913630">
                <a:moveTo>
                  <a:pt x="297125" y="3707039"/>
                </a:moveTo>
                <a:lnTo>
                  <a:pt x="284064" y="3707039"/>
                </a:lnTo>
                <a:lnTo>
                  <a:pt x="285111" y="3694339"/>
                </a:lnTo>
                <a:lnTo>
                  <a:pt x="296145" y="3694339"/>
                </a:lnTo>
                <a:lnTo>
                  <a:pt x="297125" y="3707039"/>
                </a:lnTo>
                <a:close/>
              </a:path>
              <a:path w="3640454" h="4913630">
                <a:moveTo>
                  <a:pt x="347861" y="3707039"/>
                </a:moveTo>
                <a:lnTo>
                  <a:pt x="333827" y="3707039"/>
                </a:lnTo>
                <a:lnTo>
                  <a:pt x="335038" y="3694339"/>
                </a:lnTo>
                <a:lnTo>
                  <a:pt x="347960" y="3694339"/>
                </a:lnTo>
                <a:lnTo>
                  <a:pt x="347861" y="3707039"/>
                </a:lnTo>
                <a:close/>
              </a:path>
              <a:path w="3640454" h="4913630">
                <a:moveTo>
                  <a:pt x="763779" y="3732439"/>
                </a:moveTo>
                <a:lnTo>
                  <a:pt x="755817" y="3732439"/>
                </a:lnTo>
                <a:lnTo>
                  <a:pt x="750757" y="3719739"/>
                </a:lnTo>
                <a:lnTo>
                  <a:pt x="747123" y="3707039"/>
                </a:lnTo>
                <a:lnTo>
                  <a:pt x="743568" y="3707039"/>
                </a:lnTo>
                <a:lnTo>
                  <a:pt x="738889" y="3694339"/>
                </a:lnTo>
                <a:lnTo>
                  <a:pt x="753839" y="3694339"/>
                </a:lnTo>
                <a:lnTo>
                  <a:pt x="757667" y="3707039"/>
                </a:lnTo>
                <a:lnTo>
                  <a:pt x="761103" y="3719739"/>
                </a:lnTo>
                <a:lnTo>
                  <a:pt x="764260" y="3719739"/>
                </a:lnTo>
                <a:lnTo>
                  <a:pt x="763779" y="3732439"/>
                </a:lnTo>
                <a:close/>
              </a:path>
              <a:path w="3640454" h="4913630">
                <a:moveTo>
                  <a:pt x="1280356" y="3732439"/>
                </a:moveTo>
                <a:lnTo>
                  <a:pt x="1272057" y="3732439"/>
                </a:lnTo>
                <a:lnTo>
                  <a:pt x="1267175" y="3719739"/>
                </a:lnTo>
                <a:lnTo>
                  <a:pt x="1263292" y="3719739"/>
                </a:lnTo>
                <a:lnTo>
                  <a:pt x="1259466" y="3707039"/>
                </a:lnTo>
                <a:lnTo>
                  <a:pt x="1254723" y="3694339"/>
                </a:lnTo>
                <a:lnTo>
                  <a:pt x="1263222" y="3694339"/>
                </a:lnTo>
                <a:lnTo>
                  <a:pt x="1268410" y="3707039"/>
                </a:lnTo>
                <a:lnTo>
                  <a:pt x="1272948" y="3707039"/>
                </a:lnTo>
                <a:lnTo>
                  <a:pt x="1276907" y="3719739"/>
                </a:lnTo>
                <a:lnTo>
                  <a:pt x="1280356" y="3732439"/>
                </a:lnTo>
                <a:close/>
              </a:path>
              <a:path w="3640454" h="4913630">
                <a:moveTo>
                  <a:pt x="2042896" y="3745139"/>
                </a:moveTo>
                <a:lnTo>
                  <a:pt x="2034591" y="3745139"/>
                </a:lnTo>
                <a:lnTo>
                  <a:pt x="2032803" y="3732439"/>
                </a:lnTo>
                <a:lnTo>
                  <a:pt x="2031405" y="3719739"/>
                </a:lnTo>
                <a:lnTo>
                  <a:pt x="2030062" y="3707039"/>
                </a:lnTo>
                <a:lnTo>
                  <a:pt x="2028504" y="3694339"/>
                </a:lnTo>
                <a:lnTo>
                  <a:pt x="2036231" y="3694339"/>
                </a:lnTo>
                <a:lnTo>
                  <a:pt x="2038203" y="3707039"/>
                </a:lnTo>
                <a:lnTo>
                  <a:pt x="2042786" y="3732439"/>
                </a:lnTo>
                <a:lnTo>
                  <a:pt x="2042896" y="3745139"/>
                </a:lnTo>
                <a:close/>
              </a:path>
              <a:path w="3640454" h="4913630">
                <a:moveTo>
                  <a:pt x="2138322" y="3745139"/>
                </a:moveTo>
                <a:lnTo>
                  <a:pt x="2132063" y="3745139"/>
                </a:lnTo>
                <a:lnTo>
                  <a:pt x="2130711" y="3732439"/>
                </a:lnTo>
                <a:lnTo>
                  <a:pt x="2127410" y="3719739"/>
                </a:lnTo>
                <a:lnTo>
                  <a:pt x="2124092" y="3694339"/>
                </a:lnTo>
                <a:lnTo>
                  <a:pt x="2133019" y="3694339"/>
                </a:lnTo>
                <a:lnTo>
                  <a:pt x="2134045" y="3707039"/>
                </a:lnTo>
                <a:lnTo>
                  <a:pt x="2135508" y="3707039"/>
                </a:lnTo>
                <a:lnTo>
                  <a:pt x="2136732" y="3719739"/>
                </a:lnTo>
                <a:lnTo>
                  <a:pt x="2137041" y="3732439"/>
                </a:lnTo>
                <a:lnTo>
                  <a:pt x="2138824" y="3732439"/>
                </a:lnTo>
                <a:lnTo>
                  <a:pt x="2138322" y="3745139"/>
                </a:lnTo>
                <a:close/>
              </a:path>
              <a:path w="3640454" h="4913630">
                <a:moveTo>
                  <a:pt x="2228164" y="3745139"/>
                </a:moveTo>
                <a:lnTo>
                  <a:pt x="2226987" y="3732439"/>
                </a:lnTo>
                <a:lnTo>
                  <a:pt x="2225075" y="3719739"/>
                </a:lnTo>
                <a:lnTo>
                  <a:pt x="2223658" y="3719739"/>
                </a:lnTo>
                <a:lnTo>
                  <a:pt x="2220456" y="3694339"/>
                </a:lnTo>
                <a:lnTo>
                  <a:pt x="2228678" y="3694339"/>
                </a:lnTo>
                <a:lnTo>
                  <a:pt x="2230642" y="3707039"/>
                </a:lnTo>
                <a:lnTo>
                  <a:pt x="2232093" y="3719739"/>
                </a:lnTo>
                <a:lnTo>
                  <a:pt x="2234872" y="3732439"/>
                </a:lnTo>
                <a:lnTo>
                  <a:pt x="2234675" y="3732439"/>
                </a:lnTo>
                <a:lnTo>
                  <a:pt x="2228164" y="3745139"/>
                </a:lnTo>
                <a:close/>
              </a:path>
              <a:path w="3640454" h="4913630">
                <a:moveTo>
                  <a:pt x="2330535" y="3745139"/>
                </a:moveTo>
                <a:lnTo>
                  <a:pt x="2324945" y="3745139"/>
                </a:lnTo>
                <a:lnTo>
                  <a:pt x="2323605" y="3732439"/>
                </a:lnTo>
                <a:lnTo>
                  <a:pt x="2321766" y="3719739"/>
                </a:lnTo>
                <a:lnTo>
                  <a:pt x="2320309" y="3719739"/>
                </a:lnTo>
                <a:lnTo>
                  <a:pt x="2318903" y="3707039"/>
                </a:lnTo>
                <a:lnTo>
                  <a:pt x="2317270" y="3694339"/>
                </a:lnTo>
                <a:lnTo>
                  <a:pt x="2324776" y="3694339"/>
                </a:lnTo>
                <a:lnTo>
                  <a:pt x="2326725" y="3707039"/>
                </a:lnTo>
                <a:lnTo>
                  <a:pt x="2328268" y="3719739"/>
                </a:lnTo>
                <a:lnTo>
                  <a:pt x="2331262" y="3732439"/>
                </a:lnTo>
                <a:lnTo>
                  <a:pt x="2331104" y="3732439"/>
                </a:lnTo>
                <a:lnTo>
                  <a:pt x="2330535" y="3745139"/>
                </a:lnTo>
                <a:close/>
              </a:path>
              <a:path w="3640454" h="4913630">
                <a:moveTo>
                  <a:pt x="2425840" y="3719739"/>
                </a:moveTo>
                <a:lnTo>
                  <a:pt x="2417244" y="3719739"/>
                </a:lnTo>
                <a:lnTo>
                  <a:pt x="2416036" y="3707039"/>
                </a:lnTo>
                <a:lnTo>
                  <a:pt x="2415007" y="3694339"/>
                </a:lnTo>
                <a:lnTo>
                  <a:pt x="2422285" y="3694339"/>
                </a:lnTo>
                <a:lnTo>
                  <a:pt x="2423437" y="3707039"/>
                </a:lnTo>
                <a:lnTo>
                  <a:pt x="2424788" y="3707039"/>
                </a:lnTo>
                <a:lnTo>
                  <a:pt x="2425840" y="3719739"/>
                </a:lnTo>
                <a:close/>
              </a:path>
              <a:path w="3640454" h="4913630">
                <a:moveTo>
                  <a:pt x="3109990" y="3745139"/>
                </a:moveTo>
                <a:lnTo>
                  <a:pt x="3108337" y="3732439"/>
                </a:lnTo>
                <a:lnTo>
                  <a:pt x="3106515" y="3719739"/>
                </a:lnTo>
                <a:lnTo>
                  <a:pt x="3105590" y="3707039"/>
                </a:lnTo>
                <a:lnTo>
                  <a:pt x="3106628" y="3694339"/>
                </a:lnTo>
                <a:lnTo>
                  <a:pt x="3109228" y="3707039"/>
                </a:lnTo>
                <a:lnTo>
                  <a:pt x="3110588" y="3719739"/>
                </a:lnTo>
                <a:lnTo>
                  <a:pt x="3110809" y="3732439"/>
                </a:lnTo>
                <a:lnTo>
                  <a:pt x="3109990" y="3745139"/>
                </a:lnTo>
                <a:close/>
              </a:path>
              <a:path w="3640454" h="4913630">
                <a:moveTo>
                  <a:pt x="85588" y="3719739"/>
                </a:moveTo>
                <a:lnTo>
                  <a:pt x="73506" y="3719739"/>
                </a:lnTo>
                <a:lnTo>
                  <a:pt x="75401" y="3707039"/>
                </a:lnTo>
                <a:lnTo>
                  <a:pt x="79102" y="3707039"/>
                </a:lnTo>
                <a:lnTo>
                  <a:pt x="85588" y="3719739"/>
                </a:lnTo>
                <a:close/>
              </a:path>
              <a:path w="3640454" h="4913630">
                <a:moveTo>
                  <a:pt x="239022" y="3745139"/>
                </a:moveTo>
                <a:lnTo>
                  <a:pt x="226814" y="3745139"/>
                </a:lnTo>
                <a:lnTo>
                  <a:pt x="227057" y="3732439"/>
                </a:lnTo>
                <a:lnTo>
                  <a:pt x="228337" y="3732439"/>
                </a:lnTo>
                <a:lnTo>
                  <a:pt x="230612" y="3719739"/>
                </a:lnTo>
                <a:lnTo>
                  <a:pt x="233618" y="3707039"/>
                </a:lnTo>
                <a:lnTo>
                  <a:pt x="248890" y="3707039"/>
                </a:lnTo>
                <a:lnTo>
                  <a:pt x="244314" y="3719739"/>
                </a:lnTo>
                <a:lnTo>
                  <a:pt x="241758" y="3732439"/>
                </a:lnTo>
                <a:lnTo>
                  <a:pt x="239022" y="3745139"/>
                </a:lnTo>
                <a:close/>
              </a:path>
              <a:path w="3640454" h="4913630">
                <a:moveTo>
                  <a:pt x="291972" y="3732439"/>
                </a:moveTo>
                <a:lnTo>
                  <a:pt x="276521" y="3732439"/>
                </a:lnTo>
                <a:lnTo>
                  <a:pt x="280170" y="3719739"/>
                </a:lnTo>
                <a:lnTo>
                  <a:pt x="282051" y="3707039"/>
                </a:lnTo>
                <a:lnTo>
                  <a:pt x="296739" y="3707039"/>
                </a:lnTo>
                <a:lnTo>
                  <a:pt x="295626" y="3719739"/>
                </a:lnTo>
                <a:lnTo>
                  <a:pt x="294012" y="3719739"/>
                </a:lnTo>
                <a:lnTo>
                  <a:pt x="291972" y="3732439"/>
                </a:lnTo>
                <a:close/>
              </a:path>
              <a:path w="3640454" h="4913630">
                <a:moveTo>
                  <a:pt x="342610" y="3732439"/>
                </a:moveTo>
                <a:lnTo>
                  <a:pt x="330815" y="3732439"/>
                </a:lnTo>
                <a:lnTo>
                  <a:pt x="331713" y="3719739"/>
                </a:lnTo>
                <a:lnTo>
                  <a:pt x="332718" y="3707039"/>
                </a:lnTo>
                <a:lnTo>
                  <a:pt x="346521" y="3707039"/>
                </a:lnTo>
                <a:lnTo>
                  <a:pt x="345201" y="3719739"/>
                </a:lnTo>
                <a:lnTo>
                  <a:pt x="342610" y="3732439"/>
                </a:lnTo>
                <a:close/>
              </a:path>
              <a:path w="3640454" h="4913630">
                <a:moveTo>
                  <a:pt x="401876" y="3719739"/>
                </a:moveTo>
                <a:lnTo>
                  <a:pt x="389064" y="3719739"/>
                </a:lnTo>
                <a:lnTo>
                  <a:pt x="389060" y="3707039"/>
                </a:lnTo>
                <a:lnTo>
                  <a:pt x="402596" y="3707039"/>
                </a:lnTo>
                <a:lnTo>
                  <a:pt x="401876" y="3719739"/>
                </a:lnTo>
                <a:close/>
              </a:path>
              <a:path w="3640454" h="4913630">
                <a:moveTo>
                  <a:pt x="460489" y="3719739"/>
                </a:moveTo>
                <a:lnTo>
                  <a:pt x="454589" y="3719739"/>
                </a:lnTo>
                <a:lnTo>
                  <a:pt x="452148" y="3707039"/>
                </a:lnTo>
                <a:lnTo>
                  <a:pt x="462849" y="3707039"/>
                </a:lnTo>
                <a:lnTo>
                  <a:pt x="460489" y="3719739"/>
                </a:lnTo>
                <a:close/>
              </a:path>
              <a:path w="3640454" h="4913630">
                <a:moveTo>
                  <a:pt x="861824" y="3719739"/>
                </a:moveTo>
                <a:lnTo>
                  <a:pt x="847746" y="3719739"/>
                </a:lnTo>
                <a:lnTo>
                  <a:pt x="845785" y="3707039"/>
                </a:lnTo>
                <a:lnTo>
                  <a:pt x="856290" y="3707039"/>
                </a:lnTo>
                <a:lnTo>
                  <a:pt x="861824" y="3719739"/>
                </a:lnTo>
                <a:close/>
              </a:path>
              <a:path w="3640454" h="4913630">
                <a:moveTo>
                  <a:pt x="1943897" y="3719739"/>
                </a:moveTo>
                <a:lnTo>
                  <a:pt x="1934682" y="3719739"/>
                </a:lnTo>
                <a:lnTo>
                  <a:pt x="1933439" y="3707039"/>
                </a:lnTo>
                <a:lnTo>
                  <a:pt x="1942475" y="3707039"/>
                </a:lnTo>
                <a:lnTo>
                  <a:pt x="1943897" y="3719739"/>
                </a:lnTo>
                <a:close/>
              </a:path>
              <a:path w="3640454" h="4913630">
                <a:moveTo>
                  <a:pt x="2908" y="3732439"/>
                </a:moveTo>
                <a:lnTo>
                  <a:pt x="0" y="3732439"/>
                </a:lnTo>
                <a:lnTo>
                  <a:pt x="0" y="3719739"/>
                </a:lnTo>
                <a:lnTo>
                  <a:pt x="4806" y="3719739"/>
                </a:lnTo>
                <a:lnTo>
                  <a:pt x="2908" y="3732439"/>
                </a:lnTo>
                <a:close/>
              </a:path>
              <a:path w="3640454" h="4913630">
                <a:moveTo>
                  <a:pt x="83544" y="3732439"/>
                </a:moveTo>
                <a:lnTo>
                  <a:pt x="66161" y="3732439"/>
                </a:lnTo>
                <a:lnTo>
                  <a:pt x="69630" y="3719739"/>
                </a:lnTo>
                <a:lnTo>
                  <a:pt x="86084" y="3719739"/>
                </a:lnTo>
                <a:lnTo>
                  <a:pt x="83544" y="3732439"/>
                </a:lnTo>
                <a:close/>
              </a:path>
              <a:path w="3640454" h="4913630">
                <a:moveTo>
                  <a:pt x="192493" y="3732439"/>
                </a:moveTo>
                <a:lnTo>
                  <a:pt x="180041" y="3732439"/>
                </a:lnTo>
                <a:lnTo>
                  <a:pt x="182727" y="3719739"/>
                </a:lnTo>
                <a:lnTo>
                  <a:pt x="196081" y="3719739"/>
                </a:lnTo>
                <a:lnTo>
                  <a:pt x="192493" y="3732439"/>
                </a:lnTo>
                <a:close/>
              </a:path>
              <a:path w="3640454" h="4913630">
                <a:moveTo>
                  <a:pt x="876249" y="3745139"/>
                </a:moveTo>
                <a:lnTo>
                  <a:pt x="864462" y="3745139"/>
                </a:lnTo>
                <a:lnTo>
                  <a:pt x="860185" y="3732439"/>
                </a:lnTo>
                <a:lnTo>
                  <a:pt x="855963" y="3732439"/>
                </a:lnTo>
                <a:lnTo>
                  <a:pt x="851812" y="3719739"/>
                </a:lnTo>
                <a:lnTo>
                  <a:pt x="866170" y="3719739"/>
                </a:lnTo>
                <a:lnTo>
                  <a:pt x="870481" y="3732439"/>
                </a:lnTo>
                <a:lnTo>
                  <a:pt x="876249" y="3745139"/>
                </a:lnTo>
                <a:close/>
              </a:path>
              <a:path w="3640454" h="4913630">
                <a:moveTo>
                  <a:pt x="985282" y="3757839"/>
                </a:moveTo>
                <a:lnTo>
                  <a:pt x="977526" y="3757839"/>
                </a:lnTo>
                <a:lnTo>
                  <a:pt x="971115" y="3745139"/>
                </a:lnTo>
                <a:lnTo>
                  <a:pt x="966038" y="3745139"/>
                </a:lnTo>
                <a:lnTo>
                  <a:pt x="956847" y="3732439"/>
                </a:lnTo>
                <a:lnTo>
                  <a:pt x="956588" y="3719739"/>
                </a:lnTo>
                <a:lnTo>
                  <a:pt x="964721" y="3719739"/>
                </a:lnTo>
                <a:lnTo>
                  <a:pt x="970749" y="3732439"/>
                </a:lnTo>
                <a:lnTo>
                  <a:pt x="976212" y="3732439"/>
                </a:lnTo>
                <a:lnTo>
                  <a:pt x="981070" y="3745139"/>
                </a:lnTo>
                <a:lnTo>
                  <a:pt x="985282" y="3757839"/>
                </a:lnTo>
                <a:close/>
              </a:path>
              <a:path w="3640454" h="4913630">
                <a:moveTo>
                  <a:pt x="1388249" y="3770539"/>
                </a:moveTo>
                <a:lnTo>
                  <a:pt x="1379776" y="3770539"/>
                </a:lnTo>
                <a:lnTo>
                  <a:pt x="1375684" y="3757839"/>
                </a:lnTo>
                <a:lnTo>
                  <a:pt x="1372591" y="3745139"/>
                </a:lnTo>
                <a:lnTo>
                  <a:pt x="1369560" y="3732439"/>
                </a:lnTo>
                <a:lnTo>
                  <a:pt x="1365660" y="3719739"/>
                </a:lnTo>
                <a:lnTo>
                  <a:pt x="1374760" y="3719739"/>
                </a:lnTo>
                <a:lnTo>
                  <a:pt x="1378639" y="3732439"/>
                </a:lnTo>
                <a:lnTo>
                  <a:pt x="1381701" y="3745139"/>
                </a:lnTo>
                <a:lnTo>
                  <a:pt x="1384718" y="3745139"/>
                </a:lnTo>
                <a:lnTo>
                  <a:pt x="1388670" y="3757839"/>
                </a:lnTo>
                <a:lnTo>
                  <a:pt x="1388249" y="3770539"/>
                </a:lnTo>
                <a:close/>
              </a:path>
              <a:path w="3640454" h="4913630">
                <a:moveTo>
                  <a:pt x="1573114" y="3757839"/>
                </a:moveTo>
                <a:lnTo>
                  <a:pt x="1564037" y="3757839"/>
                </a:lnTo>
                <a:lnTo>
                  <a:pt x="1561267" y="3745139"/>
                </a:lnTo>
                <a:lnTo>
                  <a:pt x="1559211" y="3745139"/>
                </a:lnTo>
                <a:lnTo>
                  <a:pt x="1557226" y="3732439"/>
                </a:lnTo>
                <a:lnTo>
                  <a:pt x="1554706" y="3719739"/>
                </a:lnTo>
                <a:lnTo>
                  <a:pt x="1563693" y="3719739"/>
                </a:lnTo>
                <a:lnTo>
                  <a:pt x="1566619" y="3732439"/>
                </a:lnTo>
                <a:lnTo>
                  <a:pt x="1568889" y="3732439"/>
                </a:lnTo>
                <a:lnTo>
                  <a:pt x="1573114" y="3757839"/>
                </a:lnTo>
                <a:close/>
              </a:path>
              <a:path w="3640454" h="4913630">
                <a:moveTo>
                  <a:pt x="1851851" y="3770539"/>
                </a:moveTo>
                <a:lnTo>
                  <a:pt x="1847040" y="3770539"/>
                </a:lnTo>
                <a:lnTo>
                  <a:pt x="1845135" y="3757839"/>
                </a:lnTo>
                <a:lnTo>
                  <a:pt x="1843512" y="3757839"/>
                </a:lnTo>
                <a:lnTo>
                  <a:pt x="1839890" y="3732439"/>
                </a:lnTo>
                <a:lnTo>
                  <a:pt x="1840254" y="3732439"/>
                </a:lnTo>
                <a:lnTo>
                  <a:pt x="1839955" y="3719739"/>
                </a:lnTo>
                <a:lnTo>
                  <a:pt x="1847202" y="3719739"/>
                </a:lnTo>
                <a:lnTo>
                  <a:pt x="1849175" y="3732439"/>
                </a:lnTo>
                <a:lnTo>
                  <a:pt x="1850720" y="3745139"/>
                </a:lnTo>
                <a:lnTo>
                  <a:pt x="1852203" y="3745139"/>
                </a:lnTo>
                <a:lnTo>
                  <a:pt x="1853939" y="3757839"/>
                </a:lnTo>
                <a:lnTo>
                  <a:pt x="1851851" y="3770539"/>
                </a:lnTo>
                <a:close/>
              </a:path>
              <a:path w="3640454" h="4913630">
                <a:moveTo>
                  <a:pt x="1947632" y="3745139"/>
                </a:moveTo>
                <a:lnTo>
                  <a:pt x="1938073" y="3745139"/>
                </a:lnTo>
                <a:lnTo>
                  <a:pt x="1936842" y="3732439"/>
                </a:lnTo>
                <a:lnTo>
                  <a:pt x="1935717" y="3719739"/>
                </a:lnTo>
                <a:lnTo>
                  <a:pt x="1945202" y="3719739"/>
                </a:lnTo>
                <a:lnTo>
                  <a:pt x="1947632" y="3745139"/>
                </a:lnTo>
                <a:close/>
              </a:path>
              <a:path w="3640454" h="4913630">
                <a:moveTo>
                  <a:pt x="2426522" y="3732439"/>
                </a:moveTo>
                <a:lnTo>
                  <a:pt x="2420004" y="3732439"/>
                </a:lnTo>
                <a:lnTo>
                  <a:pt x="2418582" y="3719739"/>
                </a:lnTo>
                <a:lnTo>
                  <a:pt x="2426090" y="3719739"/>
                </a:lnTo>
                <a:lnTo>
                  <a:pt x="2426522" y="3732439"/>
                </a:lnTo>
                <a:close/>
              </a:path>
              <a:path w="3640454" h="4913630">
                <a:moveTo>
                  <a:pt x="3044077" y="3783239"/>
                </a:moveTo>
                <a:lnTo>
                  <a:pt x="3040149" y="3770539"/>
                </a:lnTo>
                <a:lnTo>
                  <a:pt x="3038566" y="3757839"/>
                </a:lnTo>
                <a:lnTo>
                  <a:pt x="3038687" y="3745139"/>
                </a:lnTo>
                <a:lnTo>
                  <a:pt x="3039868" y="3719739"/>
                </a:lnTo>
                <a:lnTo>
                  <a:pt x="3043800" y="3732439"/>
                </a:lnTo>
                <a:lnTo>
                  <a:pt x="3045016" y="3745139"/>
                </a:lnTo>
                <a:lnTo>
                  <a:pt x="3044710" y="3770539"/>
                </a:lnTo>
                <a:lnTo>
                  <a:pt x="3044077" y="3783239"/>
                </a:lnTo>
                <a:close/>
              </a:path>
              <a:path w="3640454" h="4913630">
                <a:moveTo>
                  <a:pt x="76619" y="3745139"/>
                </a:moveTo>
                <a:lnTo>
                  <a:pt x="60885" y="3745139"/>
                </a:lnTo>
                <a:lnTo>
                  <a:pt x="63209" y="3732439"/>
                </a:lnTo>
                <a:lnTo>
                  <a:pt x="80346" y="3732439"/>
                </a:lnTo>
                <a:lnTo>
                  <a:pt x="76619" y="3745139"/>
                </a:lnTo>
                <a:close/>
              </a:path>
              <a:path w="3640454" h="4913630">
                <a:moveTo>
                  <a:pt x="288159" y="3745139"/>
                </a:moveTo>
                <a:lnTo>
                  <a:pt x="276282" y="3745139"/>
                </a:lnTo>
                <a:lnTo>
                  <a:pt x="275491" y="3732439"/>
                </a:lnTo>
                <a:lnTo>
                  <a:pt x="289580" y="3732439"/>
                </a:lnTo>
                <a:lnTo>
                  <a:pt x="288159" y="3745139"/>
                </a:lnTo>
                <a:close/>
              </a:path>
              <a:path w="3640454" h="4913630">
                <a:moveTo>
                  <a:pt x="1097028" y="3770539"/>
                </a:moveTo>
                <a:lnTo>
                  <a:pt x="1087695" y="3770539"/>
                </a:lnTo>
                <a:lnTo>
                  <a:pt x="1082948" y="3757839"/>
                </a:lnTo>
                <a:lnTo>
                  <a:pt x="1078286" y="3757839"/>
                </a:lnTo>
                <a:lnTo>
                  <a:pt x="1073694" y="3745139"/>
                </a:lnTo>
                <a:lnTo>
                  <a:pt x="1068011" y="3732439"/>
                </a:lnTo>
                <a:lnTo>
                  <a:pt x="1077198" y="3732439"/>
                </a:lnTo>
                <a:lnTo>
                  <a:pt x="1082759" y="3745139"/>
                </a:lnTo>
                <a:lnTo>
                  <a:pt x="1087703" y="3745139"/>
                </a:lnTo>
                <a:lnTo>
                  <a:pt x="1092296" y="3757839"/>
                </a:lnTo>
                <a:lnTo>
                  <a:pt x="1097028" y="3770539"/>
                </a:lnTo>
                <a:close/>
              </a:path>
              <a:path w="3640454" h="4913630">
                <a:moveTo>
                  <a:pt x="1761761" y="3783239"/>
                </a:moveTo>
                <a:lnTo>
                  <a:pt x="1752163" y="3783239"/>
                </a:lnTo>
                <a:lnTo>
                  <a:pt x="1750953" y="3770539"/>
                </a:lnTo>
                <a:lnTo>
                  <a:pt x="1749863" y="3757839"/>
                </a:lnTo>
                <a:lnTo>
                  <a:pt x="1748870" y="3757839"/>
                </a:lnTo>
                <a:lnTo>
                  <a:pt x="1747754" y="3745139"/>
                </a:lnTo>
                <a:lnTo>
                  <a:pt x="1748267" y="3732439"/>
                </a:lnTo>
                <a:lnTo>
                  <a:pt x="1754210" y="3732439"/>
                </a:lnTo>
                <a:lnTo>
                  <a:pt x="1755729" y="3745139"/>
                </a:lnTo>
                <a:lnTo>
                  <a:pt x="1757637" y="3745139"/>
                </a:lnTo>
                <a:lnTo>
                  <a:pt x="1759087" y="3757839"/>
                </a:lnTo>
                <a:lnTo>
                  <a:pt x="1761761" y="3783239"/>
                </a:lnTo>
                <a:close/>
              </a:path>
              <a:path w="3640454" h="4913630">
                <a:moveTo>
                  <a:pt x="2421931" y="3745139"/>
                </a:moveTo>
                <a:lnTo>
                  <a:pt x="2420339" y="3732439"/>
                </a:lnTo>
                <a:lnTo>
                  <a:pt x="2425960" y="3732439"/>
                </a:lnTo>
                <a:lnTo>
                  <a:pt x="2421931" y="3745139"/>
                </a:lnTo>
                <a:close/>
              </a:path>
              <a:path w="3640454" h="4913630">
                <a:moveTo>
                  <a:pt x="3151580" y="3745139"/>
                </a:moveTo>
                <a:lnTo>
                  <a:pt x="3140890" y="3745139"/>
                </a:lnTo>
                <a:lnTo>
                  <a:pt x="3139259" y="3732439"/>
                </a:lnTo>
                <a:lnTo>
                  <a:pt x="3150849" y="3732439"/>
                </a:lnTo>
                <a:lnTo>
                  <a:pt x="3151580" y="3745139"/>
                </a:lnTo>
                <a:close/>
              </a:path>
              <a:path w="3640454" h="4913630">
                <a:moveTo>
                  <a:pt x="122549" y="3783239"/>
                </a:moveTo>
                <a:lnTo>
                  <a:pt x="106790" y="3783239"/>
                </a:lnTo>
                <a:lnTo>
                  <a:pt x="108558" y="3770539"/>
                </a:lnTo>
                <a:lnTo>
                  <a:pt x="111183" y="3770539"/>
                </a:lnTo>
                <a:lnTo>
                  <a:pt x="114454" y="3757839"/>
                </a:lnTo>
                <a:lnTo>
                  <a:pt x="118160" y="3745139"/>
                </a:lnTo>
                <a:lnTo>
                  <a:pt x="129662" y="3745139"/>
                </a:lnTo>
                <a:lnTo>
                  <a:pt x="131528" y="3757839"/>
                </a:lnTo>
                <a:lnTo>
                  <a:pt x="128707" y="3757839"/>
                </a:lnTo>
                <a:lnTo>
                  <a:pt x="125953" y="3770539"/>
                </a:lnTo>
                <a:lnTo>
                  <a:pt x="122549" y="3783239"/>
                </a:lnTo>
                <a:close/>
              </a:path>
              <a:path w="3640454" h="4913630">
                <a:moveTo>
                  <a:pt x="467674" y="3757839"/>
                </a:moveTo>
                <a:lnTo>
                  <a:pt x="454616" y="3757839"/>
                </a:lnTo>
                <a:lnTo>
                  <a:pt x="454288" y="3745139"/>
                </a:lnTo>
                <a:lnTo>
                  <a:pt x="467017" y="3745139"/>
                </a:lnTo>
                <a:lnTo>
                  <a:pt x="467674" y="3757839"/>
                </a:lnTo>
                <a:close/>
              </a:path>
              <a:path w="3640454" h="4913630">
                <a:moveTo>
                  <a:pt x="546838" y="3783239"/>
                </a:moveTo>
                <a:lnTo>
                  <a:pt x="534206" y="3783239"/>
                </a:lnTo>
                <a:lnTo>
                  <a:pt x="532146" y="3770539"/>
                </a:lnTo>
                <a:lnTo>
                  <a:pt x="530225" y="3770539"/>
                </a:lnTo>
                <a:lnTo>
                  <a:pt x="526676" y="3757839"/>
                </a:lnTo>
                <a:lnTo>
                  <a:pt x="526730" y="3745139"/>
                </a:lnTo>
                <a:lnTo>
                  <a:pt x="539344" y="3745139"/>
                </a:lnTo>
                <a:lnTo>
                  <a:pt x="541101" y="3757839"/>
                </a:lnTo>
                <a:lnTo>
                  <a:pt x="542738" y="3757839"/>
                </a:lnTo>
                <a:lnTo>
                  <a:pt x="544326" y="3770539"/>
                </a:lnTo>
                <a:lnTo>
                  <a:pt x="546838" y="3783239"/>
                </a:lnTo>
                <a:close/>
              </a:path>
              <a:path w="3640454" h="4913630">
                <a:moveTo>
                  <a:pt x="625940" y="3783239"/>
                </a:moveTo>
                <a:lnTo>
                  <a:pt x="615134" y="3783239"/>
                </a:lnTo>
                <a:lnTo>
                  <a:pt x="611406" y="3770539"/>
                </a:lnTo>
                <a:lnTo>
                  <a:pt x="608149" y="3770539"/>
                </a:lnTo>
                <a:lnTo>
                  <a:pt x="605282" y="3757839"/>
                </a:lnTo>
                <a:lnTo>
                  <a:pt x="602725" y="3745139"/>
                </a:lnTo>
                <a:lnTo>
                  <a:pt x="612636" y="3745139"/>
                </a:lnTo>
                <a:lnTo>
                  <a:pt x="616259" y="3757839"/>
                </a:lnTo>
                <a:lnTo>
                  <a:pt x="619700" y="3757839"/>
                </a:lnTo>
                <a:lnTo>
                  <a:pt x="625940" y="3783239"/>
                </a:lnTo>
                <a:close/>
              </a:path>
              <a:path w="3640454" h="4913630">
                <a:moveTo>
                  <a:pt x="692174" y="3757839"/>
                </a:moveTo>
                <a:lnTo>
                  <a:pt x="685078" y="3757839"/>
                </a:lnTo>
                <a:lnTo>
                  <a:pt x="689407" y="3745139"/>
                </a:lnTo>
                <a:lnTo>
                  <a:pt x="692174" y="3757839"/>
                </a:lnTo>
                <a:close/>
              </a:path>
              <a:path w="3640454" h="4913630">
                <a:moveTo>
                  <a:pt x="1206441" y="3795939"/>
                </a:moveTo>
                <a:lnTo>
                  <a:pt x="1198013" y="3795939"/>
                </a:lnTo>
                <a:lnTo>
                  <a:pt x="1192805" y="3783239"/>
                </a:lnTo>
                <a:lnTo>
                  <a:pt x="1188889" y="3770539"/>
                </a:lnTo>
                <a:lnTo>
                  <a:pt x="1185038" y="3770539"/>
                </a:lnTo>
                <a:lnTo>
                  <a:pt x="1181261" y="3757839"/>
                </a:lnTo>
                <a:lnTo>
                  <a:pt x="1179595" y="3757839"/>
                </a:lnTo>
                <a:lnTo>
                  <a:pt x="1181590" y="3745139"/>
                </a:lnTo>
                <a:lnTo>
                  <a:pt x="1189863" y="3745139"/>
                </a:lnTo>
                <a:lnTo>
                  <a:pt x="1194743" y="3757839"/>
                </a:lnTo>
                <a:lnTo>
                  <a:pt x="1198676" y="3770539"/>
                </a:lnTo>
                <a:lnTo>
                  <a:pt x="1202537" y="3783239"/>
                </a:lnTo>
                <a:lnTo>
                  <a:pt x="1207626" y="3783239"/>
                </a:lnTo>
                <a:lnTo>
                  <a:pt x="1206441" y="3795939"/>
                </a:lnTo>
                <a:close/>
              </a:path>
              <a:path w="3640454" h="4913630">
                <a:moveTo>
                  <a:pt x="2846643" y="3795939"/>
                </a:moveTo>
                <a:lnTo>
                  <a:pt x="2843967" y="3783239"/>
                </a:lnTo>
                <a:lnTo>
                  <a:pt x="2842343" y="3770539"/>
                </a:lnTo>
                <a:lnTo>
                  <a:pt x="2842088" y="3757839"/>
                </a:lnTo>
                <a:lnTo>
                  <a:pt x="2843517" y="3745139"/>
                </a:lnTo>
                <a:lnTo>
                  <a:pt x="2847209" y="3757839"/>
                </a:lnTo>
                <a:lnTo>
                  <a:pt x="2849169" y="3770539"/>
                </a:lnTo>
                <a:lnTo>
                  <a:pt x="2849084" y="3783239"/>
                </a:lnTo>
                <a:lnTo>
                  <a:pt x="2846643" y="3795939"/>
                </a:lnTo>
                <a:close/>
              </a:path>
              <a:path w="3640454" h="4913630">
                <a:moveTo>
                  <a:pt x="2954965" y="3783239"/>
                </a:moveTo>
                <a:lnTo>
                  <a:pt x="2951050" y="3783239"/>
                </a:lnTo>
                <a:lnTo>
                  <a:pt x="2949053" y="3770539"/>
                </a:lnTo>
                <a:lnTo>
                  <a:pt x="2948940" y="3757839"/>
                </a:lnTo>
                <a:lnTo>
                  <a:pt x="2950680" y="3745139"/>
                </a:lnTo>
                <a:lnTo>
                  <a:pt x="2954694" y="3745139"/>
                </a:lnTo>
                <a:lnTo>
                  <a:pt x="2955641" y="3757839"/>
                </a:lnTo>
                <a:lnTo>
                  <a:pt x="2955179" y="3770539"/>
                </a:lnTo>
                <a:lnTo>
                  <a:pt x="2954965" y="3783239"/>
                </a:lnTo>
                <a:close/>
              </a:path>
              <a:path w="3640454" h="4913630">
                <a:moveTo>
                  <a:pt x="3144751" y="3795939"/>
                </a:moveTo>
                <a:lnTo>
                  <a:pt x="3137720" y="3795939"/>
                </a:lnTo>
                <a:lnTo>
                  <a:pt x="3131009" y="3783239"/>
                </a:lnTo>
                <a:lnTo>
                  <a:pt x="3134619" y="3783239"/>
                </a:lnTo>
                <a:lnTo>
                  <a:pt x="3135515" y="3770539"/>
                </a:lnTo>
                <a:lnTo>
                  <a:pt x="3137191" y="3757839"/>
                </a:lnTo>
                <a:lnTo>
                  <a:pt x="3138697" y="3757839"/>
                </a:lnTo>
                <a:lnTo>
                  <a:pt x="3138379" y="3745139"/>
                </a:lnTo>
                <a:lnTo>
                  <a:pt x="3151055" y="3745139"/>
                </a:lnTo>
                <a:lnTo>
                  <a:pt x="3150281" y="3757839"/>
                </a:lnTo>
                <a:lnTo>
                  <a:pt x="3149920" y="3770539"/>
                </a:lnTo>
                <a:lnTo>
                  <a:pt x="3148551" y="3783239"/>
                </a:lnTo>
                <a:lnTo>
                  <a:pt x="3144751" y="3795939"/>
                </a:lnTo>
                <a:close/>
              </a:path>
              <a:path w="3640454" h="4913630">
                <a:moveTo>
                  <a:pt x="402509" y="3795939"/>
                </a:moveTo>
                <a:lnTo>
                  <a:pt x="389209" y="3795939"/>
                </a:lnTo>
                <a:lnTo>
                  <a:pt x="388947" y="3783239"/>
                </a:lnTo>
                <a:lnTo>
                  <a:pt x="388773" y="3783239"/>
                </a:lnTo>
                <a:lnTo>
                  <a:pt x="388664" y="3770539"/>
                </a:lnTo>
                <a:lnTo>
                  <a:pt x="388581" y="3757839"/>
                </a:lnTo>
                <a:lnTo>
                  <a:pt x="398892" y="3757839"/>
                </a:lnTo>
                <a:lnTo>
                  <a:pt x="403068" y="3770539"/>
                </a:lnTo>
                <a:lnTo>
                  <a:pt x="401409" y="3770539"/>
                </a:lnTo>
                <a:lnTo>
                  <a:pt x="402064" y="3783239"/>
                </a:lnTo>
                <a:lnTo>
                  <a:pt x="402509" y="3795939"/>
                </a:lnTo>
                <a:close/>
              </a:path>
              <a:path w="3640454" h="4913630">
                <a:moveTo>
                  <a:pt x="470746" y="3783239"/>
                </a:moveTo>
                <a:lnTo>
                  <a:pt x="457276" y="3783239"/>
                </a:lnTo>
                <a:lnTo>
                  <a:pt x="456393" y="3770539"/>
                </a:lnTo>
                <a:lnTo>
                  <a:pt x="454676" y="3757839"/>
                </a:lnTo>
                <a:lnTo>
                  <a:pt x="468249" y="3757839"/>
                </a:lnTo>
                <a:lnTo>
                  <a:pt x="469066" y="3770539"/>
                </a:lnTo>
                <a:lnTo>
                  <a:pt x="469925" y="3770539"/>
                </a:lnTo>
                <a:lnTo>
                  <a:pt x="470746" y="3783239"/>
                </a:lnTo>
                <a:close/>
              </a:path>
              <a:path w="3640454" h="4913630">
                <a:moveTo>
                  <a:pt x="709024" y="3795939"/>
                </a:moveTo>
                <a:lnTo>
                  <a:pt x="699762" y="3795939"/>
                </a:lnTo>
                <a:lnTo>
                  <a:pt x="694845" y="3783239"/>
                </a:lnTo>
                <a:lnTo>
                  <a:pt x="690455" y="3770539"/>
                </a:lnTo>
                <a:lnTo>
                  <a:pt x="686835" y="3770539"/>
                </a:lnTo>
                <a:lnTo>
                  <a:pt x="684225" y="3757839"/>
                </a:lnTo>
                <a:lnTo>
                  <a:pt x="697953" y="3757839"/>
                </a:lnTo>
                <a:lnTo>
                  <a:pt x="702080" y="3770539"/>
                </a:lnTo>
                <a:lnTo>
                  <a:pt x="705738" y="3783239"/>
                </a:lnTo>
                <a:lnTo>
                  <a:pt x="708940" y="3783239"/>
                </a:lnTo>
                <a:lnTo>
                  <a:pt x="709024" y="3795939"/>
                </a:lnTo>
                <a:close/>
              </a:path>
              <a:path w="3640454" h="4913630">
                <a:moveTo>
                  <a:pt x="801140" y="3795939"/>
                </a:moveTo>
                <a:lnTo>
                  <a:pt x="791165" y="3795939"/>
                </a:lnTo>
                <a:lnTo>
                  <a:pt x="774168" y="3770539"/>
                </a:lnTo>
                <a:lnTo>
                  <a:pt x="774907" y="3757839"/>
                </a:lnTo>
                <a:lnTo>
                  <a:pt x="785385" y="3757839"/>
                </a:lnTo>
                <a:lnTo>
                  <a:pt x="790488" y="3770539"/>
                </a:lnTo>
                <a:lnTo>
                  <a:pt x="794110" y="3783239"/>
                </a:lnTo>
                <a:lnTo>
                  <a:pt x="797668" y="3783239"/>
                </a:lnTo>
                <a:lnTo>
                  <a:pt x="801140" y="3795939"/>
                </a:lnTo>
                <a:close/>
              </a:path>
              <a:path w="3640454" h="4913630">
                <a:moveTo>
                  <a:pt x="1490412" y="3795939"/>
                </a:moveTo>
                <a:lnTo>
                  <a:pt x="1478641" y="3795939"/>
                </a:lnTo>
                <a:lnTo>
                  <a:pt x="1476646" y="3783239"/>
                </a:lnTo>
                <a:lnTo>
                  <a:pt x="1474730" y="3770539"/>
                </a:lnTo>
                <a:lnTo>
                  <a:pt x="1472376" y="3757839"/>
                </a:lnTo>
                <a:lnTo>
                  <a:pt x="1481085" y="3757839"/>
                </a:lnTo>
                <a:lnTo>
                  <a:pt x="1483992" y="3770539"/>
                </a:lnTo>
                <a:lnTo>
                  <a:pt x="1486234" y="3783239"/>
                </a:lnTo>
                <a:lnTo>
                  <a:pt x="1490412" y="3795939"/>
                </a:lnTo>
                <a:close/>
              </a:path>
              <a:path w="3640454" h="4913630">
                <a:moveTo>
                  <a:pt x="2732948" y="3808639"/>
                </a:moveTo>
                <a:lnTo>
                  <a:pt x="2729296" y="3808639"/>
                </a:lnTo>
                <a:lnTo>
                  <a:pt x="2725301" y="3757839"/>
                </a:lnTo>
                <a:lnTo>
                  <a:pt x="2730329" y="3757839"/>
                </a:lnTo>
                <a:lnTo>
                  <a:pt x="2733301" y="3770539"/>
                </a:lnTo>
                <a:lnTo>
                  <a:pt x="2734185" y="3783239"/>
                </a:lnTo>
                <a:lnTo>
                  <a:pt x="2732948" y="3808639"/>
                </a:lnTo>
                <a:close/>
              </a:path>
              <a:path w="3640454" h="4913630">
                <a:moveTo>
                  <a:pt x="176016" y="3783239"/>
                </a:moveTo>
                <a:lnTo>
                  <a:pt x="161280" y="3783239"/>
                </a:lnTo>
                <a:lnTo>
                  <a:pt x="163592" y="3770539"/>
                </a:lnTo>
                <a:lnTo>
                  <a:pt x="177051" y="3770539"/>
                </a:lnTo>
                <a:lnTo>
                  <a:pt x="176016" y="3783239"/>
                </a:lnTo>
                <a:close/>
              </a:path>
              <a:path w="3640454" h="4913630">
                <a:moveTo>
                  <a:pt x="226554" y="3783239"/>
                </a:moveTo>
                <a:lnTo>
                  <a:pt x="214705" y="3783239"/>
                </a:lnTo>
                <a:lnTo>
                  <a:pt x="218019" y="3770539"/>
                </a:lnTo>
                <a:lnTo>
                  <a:pt x="226554" y="3783239"/>
                </a:lnTo>
                <a:close/>
              </a:path>
              <a:path w="3640454" h="4913630">
                <a:moveTo>
                  <a:pt x="280067" y="3783239"/>
                </a:moveTo>
                <a:lnTo>
                  <a:pt x="267563" y="3783239"/>
                </a:lnTo>
                <a:lnTo>
                  <a:pt x="269955" y="3770539"/>
                </a:lnTo>
                <a:lnTo>
                  <a:pt x="279150" y="3770539"/>
                </a:lnTo>
                <a:lnTo>
                  <a:pt x="280067" y="3783239"/>
                </a:lnTo>
                <a:close/>
              </a:path>
              <a:path w="3640454" h="4913630">
                <a:moveTo>
                  <a:pt x="337719" y="3783239"/>
                </a:moveTo>
                <a:lnTo>
                  <a:pt x="324119" y="3783239"/>
                </a:lnTo>
                <a:lnTo>
                  <a:pt x="325820" y="3770539"/>
                </a:lnTo>
                <a:lnTo>
                  <a:pt x="337168" y="3770539"/>
                </a:lnTo>
                <a:lnTo>
                  <a:pt x="337719" y="3783239"/>
                </a:lnTo>
                <a:close/>
              </a:path>
              <a:path w="3640454" h="4913630">
                <a:moveTo>
                  <a:pt x="1312027" y="3821339"/>
                </a:moveTo>
                <a:lnTo>
                  <a:pt x="1302007" y="3821339"/>
                </a:lnTo>
                <a:lnTo>
                  <a:pt x="1295620" y="3795939"/>
                </a:lnTo>
                <a:lnTo>
                  <a:pt x="1292976" y="3795939"/>
                </a:lnTo>
                <a:lnTo>
                  <a:pt x="1290447" y="3783239"/>
                </a:lnTo>
                <a:lnTo>
                  <a:pt x="1289509" y="3783239"/>
                </a:lnTo>
                <a:lnTo>
                  <a:pt x="1289213" y="3770539"/>
                </a:lnTo>
                <a:lnTo>
                  <a:pt x="1299153" y="3770539"/>
                </a:lnTo>
                <a:lnTo>
                  <a:pt x="1302931" y="3783239"/>
                </a:lnTo>
                <a:lnTo>
                  <a:pt x="1310846" y="3808639"/>
                </a:lnTo>
                <a:lnTo>
                  <a:pt x="1310973" y="3808639"/>
                </a:lnTo>
                <a:lnTo>
                  <a:pt x="1312027" y="3821339"/>
                </a:lnTo>
                <a:close/>
              </a:path>
              <a:path w="3640454" h="4913630">
                <a:moveTo>
                  <a:pt x="1671449" y="3821339"/>
                </a:moveTo>
                <a:lnTo>
                  <a:pt x="1665531" y="3821339"/>
                </a:lnTo>
                <a:lnTo>
                  <a:pt x="1664092" y="3808639"/>
                </a:lnTo>
                <a:lnTo>
                  <a:pt x="1662453" y="3795939"/>
                </a:lnTo>
                <a:lnTo>
                  <a:pt x="1661186" y="3795939"/>
                </a:lnTo>
                <a:lnTo>
                  <a:pt x="1659970" y="3783239"/>
                </a:lnTo>
                <a:lnTo>
                  <a:pt x="1658805" y="3770539"/>
                </a:lnTo>
                <a:lnTo>
                  <a:pt x="1667787" y="3770539"/>
                </a:lnTo>
                <a:lnTo>
                  <a:pt x="1669110" y="3783239"/>
                </a:lnTo>
                <a:lnTo>
                  <a:pt x="1670302" y="3783239"/>
                </a:lnTo>
                <a:lnTo>
                  <a:pt x="1672475" y="3808639"/>
                </a:lnTo>
                <a:lnTo>
                  <a:pt x="1671449" y="3821339"/>
                </a:lnTo>
                <a:close/>
              </a:path>
              <a:path w="3640454" h="4913630">
                <a:moveTo>
                  <a:pt x="2623453" y="3821339"/>
                </a:moveTo>
                <a:lnTo>
                  <a:pt x="2620030" y="3808639"/>
                </a:lnTo>
                <a:lnTo>
                  <a:pt x="2618311" y="3795939"/>
                </a:lnTo>
                <a:lnTo>
                  <a:pt x="2618318" y="3783239"/>
                </a:lnTo>
                <a:lnTo>
                  <a:pt x="2620074" y="3770539"/>
                </a:lnTo>
                <a:lnTo>
                  <a:pt x="2623727" y="3783239"/>
                </a:lnTo>
                <a:lnTo>
                  <a:pt x="2625169" y="3795939"/>
                </a:lnTo>
                <a:lnTo>
                  <a:pt x="2624908" y="3808639"/>
                </a:lnTo>
                <a:lnTo>
                  <a:pt x="2623453" y="3821339"/>
                </a:lnTo>
                <a:close/>
              </a:path>
              <a:path w="3640454" h="4913630">
                <a:moveTo>
                  <a:pt x="50916" y="3808639"/>
                </a:moveTo>
                <a:lnTo>
                  <a:pt x="33827" y="3808639"/>
                </a:lnTo>
                <a:lnTo>
                  <a:pt x="36363" y="3795939"/>
                </a:lnTo>
                <a:lnTo>
                  <a:pt x="39373" y="3795939"/>
                </a:lnTo>
                <a:lnTo>
                  <a:pt x="42905" y="3783239"/>
                </a:lnTo>
                <a:lnTo>
                  <a:pt x="55437" y="3783239"/>
                </a:lnTo>
                <a:lnTo>
                  <a:pt x="53557" y="3795939"/>
                </a:lnTo>
                <a:lnTo>
                  <a:pt x="50916" y="3808639"/>
                </a:lnTo>
                <a:close/>
              </a:path>
              <a:path w="3640454" h="4913630">
                <a:moveTo>
                  <a:pt x="166928" y="3808639"/>
                </a:moveTo>
                <a:lnTo>
                  <a:pt x="154555" y="3808639"/>
                </a:lnTo>
                <a:lnTo>
                  <a:pt x="155165" y="3795939"/>
                </a:lnTo>
                <a:lnTo>
                  <a:pt x="159119" y="3783239"/>
                </a:lnTo>
                <a:lnTo>
                  <a:pt x="174248" y="3783239"/>
                </a:lnTo>
                <a:lnTo>
                  <a:pt x="172348" y="3795939"/>
                </a:lnTo>
                <a:lnTo>
                  <a:pt x="170353" y="3795939"/>
                </a:lnTo>
                <a:lnTo>
                  <a:pt x="166928" y="3808639"/>
                </a:lnTo>
                <a:close/>
              </a:path>
              <a:path w="3640454" h="4913630">
                <a:moveTo>
                  <a:pt x="221677" y="3808639"/>
                </a:moveTo>
                <a:lnTo>
                  <a:pt x="206649" y="3808639"/>
                </a:lnTo>
                <a:lnTo>
                  <a:pt x="209750" y="3795939"/>
                </a:lnTo>
                <a:lnTo>
                  <a:pt x="211495" y="3783239"/>
                </a:lnTo>
                <a:lnTo>
                  <a:pt x="226582" y="3783239"/>
                </a:lnTo>
                <a:lnTo>
                  <a:pt x="225029" y="3795939"/>
                </a:lnTo>
                <a:lnTo>
                  <a:pt x="223393" y="3795939"/>
                </a:lnTo>
                <a:lnTo>
                  <a:pt x="221677" y="3808639"/>
                </a:lnTo>
                <a:close/>
              </a:path>
              <a:path w="3640454" h="4913630">
                <a:moveTo>
                  <a:pt x="275131" y="3821339"/>
                </a:moveTo>
                <a:lnTo>
                  <a:pt x="261866" y="3821339"/>
                </a:lnTo>
                <a:lnTo>
                  <a:pt x="262329" y="3808639"/>
                </a:lnTo>
                <a:lnTo>
                  <a:pt x="263231" y="3808639"/>
                </a:lnTo>
                <a:lnTo>
                  <a:pt x="264315" y="3795939"/>
                </a:lnTo>
                <a:lnTo>
                  <a:pt x="265556" y="3783239"/>
                </a:lnTo>
                <a:lnTo>
                  <a:pt x="280081" y="3783239"/>
                </a:lnTo>
                <a:lnTo>
                  <a:pt x="277216" y="3808639"/>
                </a:lnTo>
                <a:lnTo>
                  <a:pt x="275131" y="3821339"/>
                </a:lnTo>
                <a:close/>
              </a:path>
              <a:path w="3640454" h="4913630">
                <a:moveTo>
                  <a:pt x="335568" y="3808639"/>
                </a:moveTo>
                <a:lnTo>
                  <a:pt x="323726" y="3808639"/>
                </a:lnTo>
                <a:lnTo>
                  <a:pt x="323566" y="3795939"/>
                </a:lnTo>
                <a:lnTo>
                  <a:pt x="323532" y="3783239"/>
                </a:lnTo>
                <a:lnTo>
                  <a:pt x="337469" y="3783239"/>
                </a:lnTo>
                <a:lnTo>
                  <a:pt x="337469" y="3795939"/>
                </a:lnTo>
                <a:lnTo>
                  <a:pt x="337109" y="3795939"/>
                </a:lnTo>
                <a:lnTo>
                  <a:pt x="335568" y="3808639"/>
                </a:lnTo>
                <a:close/>
              </a:path>
              <a:path w="3640454" h="4913630">
                <a:moveTo>
                  <a:pt x="470721" y="3795939"/>
                </a:moveTo>
                <a:lnTo>
                  <a:pt x="458874" y="3795939"/>
                </a:lnTo>
                <a:lnTo>
                  <a:pt x="458224" y="3783239"/>
                </a:lnTo>
                <a:lnTo>
                  <a:pt x="471859" y="3783239"/>
                </a:lnTo>
                <a:lnTo>
                  <a:pt x="470721" y="3795939"/>
                </a:lnTo>
                <a:close/>
              </a:path>
              <a:path w="3640454" h="4913630">
                <a:moveTo>
                  <a:pt x="902781" y="3795939"/>
                </a:moveTo>
                <a:lnTo>
                  <a:pt x="890358" y="3795939"/>
                </a:lnTo>
                <a:lnTo>
                  <a:pt x="889307" y="3783239"/>
                </a:lnTo>
                <a:lnTo>
                  <a:pt x="898667" y="3783239"/>
                </a:lnTo>
                <a:lnTo>
                  <a:pt x="902781" y="3795939"/>
                </a:lnTo>
                <a:close/>
              </a:path>
              <a:path w="3640454" h="4913630">
                <a:moveTo>
                  <a:pt x="2049423" y="3834039"/>
                </a:moveTo>
                <a:lnTo>
                  <a:pt x="2040913" y="3834039"/>
                </a:lnTo>
                <a:lnTo>
                  <a:pt x="2040880" y="3783239"/>
                </a:lnTo>
                <a:lnTo>
                  <a:pt x="2049168" y="3795939"/>
                </a:lnTo>
                <a:lnTo>
                  <a:pt x="2047554" y="3795939"/>
                </a:lnTo>
                <a:lnTo>
                  <a:pt x="2048105" y="3821339"/>
                </a:lnTo>
                <a:lnTo>
                  <a:pt x="2048572" y="3821339"/>
                </a:lnTo>
                <a:lnTo>
                  <a:pt x="2049423" y="3834039"/>
                </a:lnTo>
                <a:close/>
              </a:path>
              <a:path w="3640454" h="4913630">
                <a:moveTo>
                  <a:pt x="2145271" y="3834039"/>
                </a:moveTo>
                <a:lnTo>
                  <a:pt x="2137282" y="3834039"/>
                </a:lnTo>
                <a:lnTo>
                  <a:pt x="2136764" y="3821339"/>
                </a:lnTo>
                <a:lnTo>
                  <a:pt x="2136593" y="3808639"/>
                </a:lnTo>
                <a:lnTo>
                  <a:pt x="2137174" y="3795939"/>
                </a:lnTo>
                <a:lnTo>
                  <a:pt x="2138999" y="3783239"/>
                </a:lnTo>
                <a:lnTo>
                  <a:pt x="2142419" y="3795939"/>
                </a:lnTo>
                <a:lnTo>
                  <a:pt x="2143705" y="3795939"/>
                </a:lnTo>
                <a:lnTo>
                  <a:pt x="2144102" y="3808639"/>
                </a:lnTo>
                <a:lnTo>
                  <a:pt x="2144687" y="3821339"/>
                </a:lnTo>
                <a:lnTo>
                  <a:pt x="2145166" y="3821339"/>
                </a:lnTo>
                <a:lnTo>
                  <a:pt x="2145271" y="3834039"/>
                </a:lnTo>
                <a:close/>
              </a:path>
              <a:path w="3640454" h="4913630">
                <a:moveTo>
                  <a:pt x="2242528" y="3834039"/>
                </a:moveTo>
                <a:lnTo>
                  <a:pt x="2233329" y="3834039"/>
                </a:lnTo>
                <a:lnTo>
                  <a:pt x="2233227" y="3821339"/>
                </a:lnTo>
                <a:lnTo>
                  <a:pt x="2232668" y="3808639"/>
                </a:lnTo>
                <a:lnTo>
                  <a:pt x="2232708" y="3795939"/>
                </a:lnTo>
                <a:lnTo>
                  <a:pt x="2234407" y="3783239"/>
                </a:lnTo>
                <a:lnTo>
                  <a:pt x="2239286" y="3783239"/>
                </a:lnTo>
                <a:lnTo>
                  <a:pt x="2240912" y="3808639"/>
                </a:lnTo>
                <a:lnTo>
                  <a:pt x="2241678" y="3821339"/>
                </a:lnTo>
                <a:lnTo>
                  <a:pt x="2242342" y="3821339"/>
                </a:lnTo>
                <a:lnTo>
                  <a:pt x="2242528" y="3834039"/>
                </a:lnTo>
                <a:close/>
              </a:path>
              <a:path w="3640454" h="4913630">
                <a:moveTo>
                  <a:pt x="2338915" y="3834039"/>
                </a:moveTo>
                <a:lnTo>
                  <a:pt x="2330527" y="3834039"/>
                </a:lnTo>
                <a:lnTo>
                  <a:pt x="2329876" y="3821339"/>
                </a:lnTo>
                <a:lnTo>
                  <a:pt x="2329394" y="3808639"/>
                </a:lnTo>
                <a:lnTo>
                  <a:pt x="2329242" y="3795939"/>
                </a:lnTo>
                <a:lnTo>
                  <a:pt x="2329682" y="3783239"/>
                </a:lnTo>
                <a:lnTo>
                  <a:pt x="2335582" y="3783239"/>
                </a:lnTo>
                <a:lnTo>
                  <a:pt x="2338016" y="3821339"/>
                </a:lnTo>
                <a:lnTo>
                  <a:pt x="2338915" y="3834039"/>
                </a:lnTo>
                <a:close/>
              </a:path>
              <a:path w="3640454" h="4913630">
                <a:moveTo>
                  <a:pt x="2433566" y="3834039"/>
                </a:moveTo>
                <a:lnTo>
                  <a:pt x="2426338" y="3834039"/>
                </a:lnTo>
                <a:lnTo>
                  <a:pt x="2426114" y="3808639"/>
                </a:lnTo>
                <a:lnTo>
                  <a:pt x="2425776" y="3808639"/>
                </a:lnTo>
                <a:lnTo>
                  <a:pt x="2425593" y="3795939"/>
                </a:lnTo>
                <a:lnTo>
                  <a:pt x="2426566" y="3795939"/>
                </a:lnTo>
                <a:lnTo>
                  <a:pt x="2429693" y="3783239"/>
                </a:lnTo>
                <a:lnTo>
                  <a:pt x="2432240" y="3795939"/>
                </a:lnTo>
                <a:lnTo>
                  <a:pt x="2434532" y="3808639"/>
                </a:lnTo>
                <a:lnTo>
                  <a:pt x="2435373" y="3821339"/>
                </a:lnTo>
                <a:lnTo>
                  <a:pt x="2433566" y="3834039"/>
                </a:lnTo>
                <a:close/>
              </a:path>
              <a:path w="3640454" h="4913630">
                <a:moveTo>
                  <a:pt x="2525336" y="3834039"/>
                </a:moveTo>
                <a:lnTo>
                  <a:pt x="2522908" y="3821339"/>
                </a:lnTo>
                <a:lnTo>
                  <a:pt x="2522249" y="3808639"/>
                </a:lnTo>
                <a:lnTo>
                  <a:pt x="2522626" y="3795939"/>
                </a:lnTo>
                <a:lnTo>
                  <a:pt x="2523303" y="3783239"/>
                </a:lnTo>
                <a:lnTo>
                  <a:pt x="2528074" y="3795939"/>
                </a:lnTo>
                <a:lnTo>
                  <a:pt x="2530040" y="3808639"/>
                </a:lnTo>
                <a:lnTo>
                  <a:pt x="2529146" y="3821339"/>
                </a:lnTo>
                <a:lnTo>
                  <a:pt x="2525336" y="3834039"/>
                </a:lnTo>
                <a:close/>
              </a:path>
              <a:path w="3640454" h="4913630">
                <a:moveTo>
                  <a:pt x="398444" y="3808639"/>
                </a:moveTo>
                <a:lnTo>
                  <a:pt x="391451" y="3808639"/>
                </a:lnTo>
                <a:lnTo>
                  <a:pt x="389325" y="3795939"/>
                </a:lnTo>
                <a:lnTo>
                  <a:pt x="401483" y="3795939"/>
                </a:lnTo>
                <a:lnTo>
                  <a:pt x="398444" y="3808639"/>
                </a:lnTo>
                <a:close/>
              </a:path>
              <a:path w="3640454" h="4913630">
                <a:moveTo>
                  <a:pt x="795502" y="3808639"/>
                </a:moveTo>
                <a:lnTo>
                  <a:pt x="792937" y="3795939"/>
                </a:lnTo>
                <a:lnTo>
                  <a:pt x="802866" y="3795939"/>
                </a:lnTo>
                <a:lnTo>
                  <a:pt x="795502" y="3808639"/>
                </a:lnTo>
                <a:close/>
              </a:path>
              <a:path w="3640454" h="4913630">
                <a:moveTo>
                  <a:pt x="918711" y="3821339"/>
                </a:moveTo>
                <a:lnTo>
                  <a:pt x="904360" y="3821339"/>
                </a:lnTo>
                <a:lnTo>
                  <a:pt x="899268" y="3808639"/>
                </a:lnTo>
                <a:lnTo>
                  <a:pt x="894573" y="3795939"/>
                </a:lnTo>
                <a:lnTo>
                  <a:pt x="909490" y="3795939"/>
                </a:lnTo>
                <a:lnTo>
                  <a:pt x="915798" y="3808639"/>
                </a:lnTo>
                <a:lnTo>
                  <a:pt x="918711" y="3821339"/>
                </a:lnTo>
                <a:close/>
              </a:path>
              <a:path w="3640454" h="4913630">
                <a:moveTo>
                  <a:pt x="1027981" y="3834039"/>
                </a:moveTo>
                <a:lnTo>
                  <a:pt x="1013151" y="3834039"/>
                </a:lnTo>
                <a:lnTo>
                  <a:pt x="1008212" y="3821339"/>
                </a:lnTo>
                <a:lnTo>
                  <a:pt x="1003800" y="3808639"/>
                </a:lnTo>
                <a:lnTo>
                  <a:pt x="1000031" y="3795939"/>
                </a:lnTo>
                <a:lnTo>
                  <a:pt x="1012558" y="3795939"/>
                </a:lnTo>
                <a:lnTo>
                  <a:pt x="1019284" y="3808639"/>
                </a:lnTo>
                <a:lnTo>
                  <a:pt x="1025342" y="3821339"/>
                </a:lnTo>
                <a:lnTo>
                  <a:pt x="1027981" y="3834039"/>
                </a:lnTo>
                <a:close/>
              </a:path>
              <a:path w="3640454" h="4913630">
                <a:moveTo>
                  <a:pt x="1490442" y="3808639"/>
                </a:moveTo>
                <a:lnTo>
                  <a:pt x="1482997" y="3808639"/>
                </a:lnTo>
                <a:lnTo>
                  <a:pt x="1481357" y="3795939"/>
                </a:lnTo>
                <a:lnTo>
                  <a:pt x="1489824" y="3795939"/>
                </a:lnTo>
                <a:lnTo>
                  <a:pt x="1490442" y="3808639"/>
                </a:lnTo>
                <a:close/>
              </a:path>
              <a:path w="3640454" h="4913630">
                <a:moveTo>
                  <a:pt x="1953526" y="3846739"/>
                </a:moveTo>
                <a:lnTo>
                  <a:pt x="1945068" y="3846739"/>
                </a:lnTo>
                <a:lnTo>
                  <a:pt x="1944299" y="3834039"/>
                </a:lnTo>
                <a:lnTo>
                  <a:pt x="1944106" y="3821339"/>
                </a:lnTo>
                <a:lnTo>
                  <a:pt x="1943683" y="3821339"/>
                </a:lnTo>
                <a:lnTo>
                  <a:pt x="1943683" y="3808639"/>
                </a:lnTo>
                <a:lnTo>
                  <a:pt x="1943778" y="3795939"/>
                </a:lnTo>
                <a:lnTo>
                  <a:pt x="1951972" y="3795939"/>
                </a:lnTo>
                <a:lnTo>
                  <a:pt x="1953549" y="3808639"/>
                </a:lnTo>
                <a:lnTo>
                  <a:pt x="1954194" y="3821339"/>
                </a:lnTo>
                <a:lnTo>
                  <a:pt x="1954153" y="3834039"/>
                </a:lnTo>
                <a:lnTo>
                  <a:pt x="1953675" y="3834039"/>
                </a:lnTo>
                <a:lnTo>
                  <a:pt x="1953526" y="3846739"/>
                </a:lnTo>
                <a:close/>
              </a:path>
              <a:path w="3640454" h="4913630">
                <a:moveTo>
                  <a:pt x="3107677" y="3846739"/>
                </a:moveTo>
                <a:lnTo>
                  <a:pt x="3107677" y="3795939"/>
                </a:lnTo>
                <a:lnTo>
                  <a:pt x="3112224" y="3808639"/>
                </a:lnTo>
                <a:lnTo>
                  <a:pt x="3113723" y="3821339"/>
                </a:lnTo>
                <a:lnTo>
                  <a:pt x="3112199" y="3834039"/>
                </a:lnTo>
                <a:lnTo>
                  <a:pt x="3107677" y="3846739"/>
                </a:lnTo>
                <a:close/>
              </a:path>
              <a:path w="3640454" h="4913630">
                <a:moveTo>
                  <a:pt x="43555" y="3821339"/>
                </a:moveTo>
                <a:lnTo>
                  <a:pt x="30362" y="3821339"/>
                </a:lnTo>
                <a:lnTo>
                  <a:pt x="31719" y="3808639"/>
                </a:lnTo>
                <a:lnTo>
                  <a:pt x="47564" y="3808639"/>
                </a:lnTo>
                <a:lnTo>
                  <a:pt x="43555" y="3821339"/>
                </a:lnTo>
                <a:close/>
              </a:path>
              <a:path w="3640454" h="4913630">
                <a:moveTo>
                  <a:pt x="218704" y="3821339"/>
                </a:moveTo>
                <a:lnTo>
                  <a:pt x="205814" y="3821339"/>
                </a:lnTo>
                <a:lnTo>
                  <a:pt x="206315" y="3808639"/>
                </a:lnTo>
                <a:lnTo>
                  <a:pt x="219886" y="3808639"/>
                </a:lnTo>
                <a:lnTo>
                  <a:pt x="218704" y="3821339"/>
                </a:lnTo>
                <a:close/>
              </a:path>
              <a:path w="3640454" h="4913630">
                <a:moveTo>
                  <a:pt x="1133659" y="3859439"/>
                </a:moveTo>
                <a:lnTo>
                  <a:pt x="1126386" y="3859439"/>
                </a:lnTo>
                <a:lnTo>
                  <a:pt x="1121297" y="3846739"/>
                </a:lnTo>
                <a:lnTo>
                  <a:pt x="1117235" y="3834039"/>
                </a:lnTo>
                <a:lnTo>
                  <a:pt x="1113237" y="3821339"/>
                </a:lnTo>
                <a:lnTo>
                  <a:pt x="1108267" y="3808639"/>
                </a:lnTo>
                <a:lnTo>
                  <a:pt x="1118070" y="3808639"/>
                </a:lnTo>
                <a:lnTo>
                  <a:pt x="1123061" y="3821339"/>
                </a:lnTo>
                <a:lnTo>
                  <a:pt x="1127433" y="3834039"/>
                </a:lnTo>
                <a:lnTo>
                  <a:pt x="1131279" y="3834039"/>
                </a:lnTo>
                <a:lnTo>
                  <a:pt x="1134694" y="3846739"/>
                </a:lnTo>
                <a:lnTo>
                  <a:pt x="1133659" y="3859439"/>
                </a:lnTo>
                <a:close/>
              </a:path>
              <a:path w="3640454" h="4913630">
                <a:moveTo>
                  <a:pt x="1410582" y="3846739"/>
                </a:moveTo>
                <a:lnTo>
                  <a:pt x="1401309" y="3846739"/>
                </a:lnTo>
                <a:lnTo>
                  <a:pt x="1399222" y="3834039"/>
                </a:lnTo>
                <a:lnTo>
                  <a:pt x="1397200" y="3834039"/>
                </a:lnTo>
                <a:lnTo>
                  <a:pt x="1395254" y="3821339"/>
                </a:lnTo>
                <a:lnTo>
                  <a:pt x="1392874" y="3808639"/>
                </a:lnTo>
                <a:lnTo>
                  <a:pt x="1401655" y="3808639"/>
                </a:lnTo>
                <a:lnTo>
                  <a:pt x="1404460" y="3821339"/>
                </a:lnTo>
                <a:lnTo>
                  <a:pt x="1406613" y="3834039"/>
                </a:lnTo>
                <a:lnTo>
                  <a:pt x="1410582" y="3846739"/>
                </a:lnTo>
                <a:close/>
              </a:path>
              <a:path w="3640454" h="4913630">
                <a:moveTo>
                  <a:pt x="1586269" y="3846739"/>
                </a:moveTo>
                <a:lnTo>
                  <a:pt x="1576510" y="3846739"/>
                </a:lnTo>
                <a:lnTo>
                  <a:pt x="1575919" y="3834039"/>
                </a:lnTo>
                <a:lnTo>
                  <a:pt x="1575380" y="3834039"/>
                </a:lnTo>
                <a:lnTo>
                  <a:pt x="1574597" y="3821339"/>
                </a:lnTo>
                <a:lnTo>
                  <a:pt x="1573275" y="3808639"/>
                </a:lnTo>
                <a:lnTo>
                  <a:pt x="1582885" y="3808639"/>
                </a:lnTo>
                <a:lnTo>
                  <a:pt x="1583971" y="3821339"/>
                </a:lnTo>
                <a:lnTo>
                  <a:pt x="1585263" y="3821339"/>
                </a:lnTo>
                <a:lnTo>
                  <a:pt x="1586212" y="3834039"/>
                </a:lnTo>
                <a:lnTo>
                  <a:pt x="1586269" y="3846739"/>
                </a:lnTo>
                <a:close/>
              </a:path>
              <a:path w="3640454" h="4913630">
                <a:moveTo>
                  <a:pt x="1857977" y="3859439"/>
                </a:moveTo>
                <a:lnTo>
                  <a:pt x="1851195" y="3859439"/>
                </a:lnTo>
                <a:lnTo>
                  <a:pt x="1850514" y="3846739"/>
                </a:lnTo>
                <a:lnTo>
                  <a:pt x="1850007" y="3834039"/>
                </a:lnTo>
                <a:lnTo>
                  <a:pt x="1849573" y="3821339"/>
                </a:lnTo>
                <a:lnTo>
                  <a:pt x="1849249" y="3808639"/>
                </a:lnTo>
                <a:lnTo>
                  <a:pt x="1857794" y="3808639"/>
                </a:lnTo>
                <a:lnTo>
                  <a:pt x="1857860" y="3821339"/>
                </a:lnTo>
                <a:lnTo>
                  <a:pt x="1857860" y="3834039"/>
                </a:lnTo>
                <a:lnTo>
                  <a:pt x="1858151" y="3834039"/>
                </a:lnTo>
                <a:lnTo>
                  <a:pt x="1858293" y="3846739"/>
                </a:lnTo>
                <a:lnTo>
                  <a:pt x="1857977" y="3859439"/>
                </a:lnTo>
                <a:close/>
              </a:path>
              <a:path w="3640454" h="4913630">
                <a:moveTo>
                  <a:pt x="104414" y="3834039"/>
                </a:moveTo>
                <a:lnTo>
                  <a:pt x="88835" y="3834039"/>
                </a:lnTo>
                <a:lnTo>
                  <a:pt x="92949" y="3821339"/>
                </a:lnTo>
                <a:lnTo>
                  <a:pt x="105662" y="3821339"/>
                </a:lnTo>
                <a:lnTo>
                  <a:pt x="104414" y="3834039"/>
                </a:lnTo>
                <a:close/>
              </a:path>
              <a:path w="3640454" h="4913630">
                <a:moveTo>
                  <a:pt x="562561" y="3834039"/>
                </a:moveTo>
                <a:lnTo>
                  <a:pt x="547792" y="3834039"/>
                </a:lnTo>
                <a:lnTo>
                  <a:pt x="548109" y="3821339"/>
                </a:lnTo>
                <a:lnTo>
                  <a:pt x="558876" y="3821339"/>
                </a:lnTo>
                <a:lnTo>
                  <a:pt x="562561" y="3834039"/>
                </a:lnTo>
                <a:close/>
              </a:path>
              <a:path w="3640454" h="4913630">
                <a:moveTo>
                  <a:pt x="654055" y="3846739"/>
                </a:moveTo>
                <a:lnTo>
                  <a:pt x="640055" y="3846739"/>
                </a:lnTo>
                <a:lnTo>
                  <a:pt x="636614" y="3834039"/>
                </a:lnTo>
                <a:lnTo>
                  <a:pt x="633403" y="3821339"/>
                </a:lnTo>
                <a:lnTo>
                  <a:pt x="643032" y="3821339"/>
                </a:lnTo>
                <a:lnTo>
                  <a:pt x="650773" y="3834039"/>
                </a:lnTo>
                <a:lnTo>
                  <a:pt x="654055" y="3846739"/>
                </a:lnTo>
                <a:close/>
              </a:path>
              <a:path w="3640454" h="4913630">
                <a:moveTo>
                  <a:pt x="738747" y="3846739"/>
                </a:moveTo>
                <a:lnTo>
                  <a:pt x="723852" y="3846739"/>
                </a:lnTo>
                <a:lnTo>
                  <a:pt x="720364" y="3834039"/>
                </a:lnTo>
                <a:lnTo>
                  <a:pt x="718319" y="3834039"/>
                </a:lnTo>
                <a:lnTo>
                  <a:pt x="719300" y="3821339"/>
                </a:lnTo>
                <a:lnTo>
                  <a:pt x="729792" y="3821339"/>
                </a:lnTo>
                <a:lnTo>
                  <a:pt x="735017" y="3834039"/>
                </a:lnTo>
                <a:lnTo>
                  <a:pt x="738747" y="3846739"/>
                </a:lnTo>
                <a:close/>
              </a:path>
              <a:path w="3640454" h="4913630">
                <a:moveTo>
                  <a:pt x="3045476" y="3872139"/>
                </a:moveTo>
                <a:lnTo>
                  <a:pt x="3040146" y="3872139"/>
                </a:lnTo>
                <a:lnTo>
                  <a:pt x="3039050" y="3859439"/>
                </a:lnTo>
                <a:lnTo>
                  <a:pt x="3040037" y="3859439"/>
                </a:lnTo>
                <a:lnTo>
                  <a:pt x="3040957" y="3846739"/>
                </a:lnTo>
                <a:lnTo>
                  <a:pt x="3040934" y="3834039"/>
                </a:lnTo>
                <a:lnTo>
                  <a:pt x="3042138" y="3834039"/>
                </a:lnTo>
                <a:lnTo>
                  <a:pt x="3045476" y="3821339"/>
                </a:lnTo>
                <a:lnTo>
                  <a:pt x="3045476" y="3872139"/>
                </a:lnTo>
                <a:close/>
              </a:path>
              <a:path w="3640454" h="4913630">
                <a:moveTo>
                  <a:pt x="94412" y="3859439"/>
                </a:moveTo>
                <a:lnTo>
                  <a:pt x="82826" y="3859439"/>
                </a:lnTo>
                <a:lnTo>
                  <a:pt x="83332" y="3846739"/>
                </a:lnTo>
                <a:lnTo>
                  <a:pt x="85482" y="3834039"/>
                </a:lnTo>
                <a:lnTo>
                  <a:pt x="102417" y="3834039"/>
                </a:lnTo>
                <a:lnTo>
                  <a:pt x="100192" y="3846739"/>
                </a:lnTo>
                <a:lnTo>
                  <a:pt x="97815" y="3846739"/>
                </a:lnTo>
                <a:lnTo>
                  <a:pt x="94412" y="3859439"/>
                </a:lnTo>
                <a:close/>
              </a:path>
              <a:path w="3640454" h="4913630">
                <a:moveTo>
                  <a:pt x="407413" y="3859439"/>
                </a:moveTo>
                <a:lnTo>
                  <a:pt x="393864" y="3859439"/>
                </a:lnTo>
                <a:lnTo>
                  <a:pt x="392539" y="3846739"/>
                </a:lnTo>
                <a:lnTo>
                  <a:pt x="393890" y="3834039"/>
                </a:lnTo>
                <a:lnTo>
                  <a:pt x="402549" y="3834039"/>
                </a:lnTo>
                <a:lnTo>
                  <a:pt x="405308" y="3846739"/>
                </a:lnTo>
                <a:lnTo>
                  <a:pt x="407413" y="3859439"/>
                </a:lnTo>
                <a:close/>
              </a:path>
              <a:path w="3640454" h="4913630">
                <a:moveTo>
                  <a:pt x="482971" y="3846739"/>
                </a:moveTo>
                <a:lnTo>
                  <a:pt x="469939" y="3846739"/>
                </a:lnTo>
                <a:lnTo>
                  <a:pt x="468381" y="3834039"/>
                </a:lnTo>
                <a:lnTo>
                  <a:pt x="481238" y="3834039"/>
                </a:lnTo>
                <a:lnTo>
                  <a:pt x="482971" y="3846739"/>
                </a:lnTo>
                <a:close/>
              </a:path>
              <a:path w="3640454" h="4913630">
                <a:moveTo>
                  <a:pt x="571006" y="3859439"/>
                </a:moveTo>
                <a:lnTo>
                  <a:pt x="560420" y="3859439"/>
                </a:lnTo>
                <a:lnTo>
                  <a:pt x="556520" y="3846739"/>
                </a:lnTo>
                <a:lnTo>
                  <a:pt x="553292" y="3846739"/>
                </a:lnTo>
                <a:lnTo>
                  <a:pt x="550471" y="3834039"/>
                </a:lnTo>
                <a:lnTo>
                  <a:pt x="565848" y="3834039"/>
                </a:lnTo>
                <a:lnTo>
                  <a:pt x="568681" y="3846739"/>
                </a:lnTo>
                <a:lnTo>
                  <a:pt x="571006" y="3859439"/>
                </a:lnTo>
                <a:close/>
              </a:path>
              <a:path w="3640454" h="4913630">
                <a:moveTo>
                  <a:pt x="843313" y="3872139"/>
                </a:moveTo>
                <a:lnTo>
                  <a:pt x="834069" y="3872139"/>
                </a:lnTo>
                <a:lnTo>
                  <a:pt x="828302" y="3859439"/>
                </a:lnTo>
                <a:lnTo>
                  <a:pt x="823024" y="3859439"/>
                </a:lnTo>
                <a:lnTo>
                  <a:pt x="818647" y="3846739"/>
                </a:lnTo>
                <a:lnTo>
                  <a:pt x="815581" y="3834039"/>
                </a:lnTo>
                <a:lnTo>
                  <a:pt x="821964" y="3834039"/>
                </a:lnTo>
                <a:lnTo>
                  <a:pt x="828724" y="3846739"/>
                </a:lnTo>
                <a:lnTo>
                  <a:pt x="834062" y="3846739"/>
                </a:lnTo>
                <a:lnTo>
                  <a:pt x="843313" y="3872139"/>
                </a:lnTo>
                <a:close/>
              </a:path>
              <a:path w="3640454" h="4913630">
                <a:moveTo>
                  <a:pt x="1236616" y="3872139"/>
                </a:moveTo>
                <a:lnTo>
                  <a:pt x="1227839" y="3872139"/>
                </a:lnTo>
                <a:lnTo>
                  <a:pt x="1224000" y="3859439"/>
                </a:lnTo>
                <a:lnTo>
                  <a:pt x="1220983" y="3859439"/>
                </a:lnTo>
                <a:lnTo>
                  <a:pt x="1218031" y="3846739"/>
                </a:lnTo>
                <a:lnTo>
                  <a:pt x="1215169" y="3834039"/>
                </a:lnTo>
                <a:lnTo>
                  <a:pt x="1224257" y="3834039"/>
                </a:lnTo>
                <a:lnTo>
                  <a:pt x="1228018" y="3846739"/>
                </a:lnTo>
                <a:lnTo>
                  <a:pt x="1231338" y="3846739"/>
                </a:lnTo>
                <a:lnTo>
                  <a:pt x="1234208" y="3859439"/>
                </a:lnTo>
                <a:lnTo>
                  <a:pt x="1236616" y="3872139"/>
                </a:lnTo>
                <a:close/>
              </a:path>
              <a:path w="3640454" h="4913630">
                <a:moveTo>
                  <a:pt x="1764523" y="3846739"/>
                </a:moveTo>
                <a:lnTo>
                  <a:pt x="1758826" y="3846739"/>
                </a:lnTo>
                <a:lnTo>
                  <a:pt x="1761587" y="3834039"/>
                </a:lnTo>
                <a:lnTo>
                  <a:pt x="1764523" y="3846739"/>
                </a:lnTo>
                <a:close/>
              </a:path>
              <a:path w="3640454" h="4913630">
                <a:moveTo>
                  <a:pt x="2951977" y="3884839"/>
                </a:moveTo>
                <a:lnTo>
                  <a:pt x="2949729" y="3872139"/>
                </a:lnTo>
                <a:lnTo>
                  <a:pt x="2950478" y="3859439"/>
                </a:lnTo>
                <a:lnTo>
                  <a:pt x="2952192" y="3846739"/>
                </a:lnTo>
                <a:lnTo>
                  <a:pt x="2952835" y="3834039"/>
                </a:lnTo>
                <a:lnTo>
                  <a:pt x="2955094" y="3846739"/>
                </a:lnTo>
                <a:lnTo>
                  <a:pt x="2955713" y="3859439"/>
                </a:lnTo>
                <a:lnTo>
                  <a:pt x="2954679" y="3872139"/>
                </a:lnTo>
                <a:lnTo>
                  <a:pt x="2951977" y="3884839"/>
                </a:lnTo>
                <a:close/>
              </a:path>
              <a:path w="3640454" h="4913630">
                <a:moveTo>
                  <a:pt x="3112847" y="3897539"/>
                </a:moveTo>
                <a:lnTo>
                  <a:pt x="3114328" y="3872139"/>
                </a:lnTo>
                <a:lnTo>
                  <a:pt x="3117519" y="3859439"/>
                </a:lnTo>
                <a:lnTo>
                  <a:pt x="3122031" y="3846739"/>
                </a:lnTo>
                <a:lnTo>
                  <a:pt x="3127472" y="3834039"/>
                </a:lnTo>
                <a:lnTo>
                  <a:pt x="3125030" y="3859439"/>
                </a:lnTo>
                <a:lnTo>
                  <a:pt x="3121860" y="3872139"/>
                </a:lnTo>
                <a:lnTo>
                  <a:pt x="3117841" y="3884839"/>
                </a:lnTo>
                <a:lnTo>
                  <a:pt x="3112847" y="3897539"/>
                </a:lnTo>
                <a:close/>
              </a:path>
              <a:path w="3640454" h="4913630">
                <a:moveTo>
                  <a:pt x="3130516" y="3897539"/>
                </a:moveTo>
                <a:lnTo>
                  <a:pt x="3139165" y="3834039"/>
                </a:lnTo>
                <a:lnTo>
                  <a:pt x="3141260" y="3846739"/>
                </a:lnTo>
                <a:lnTo>
                  <a:pt x="3140293" y="3872139"/>
                </a:lnTo>
                <a:lnTo>
                  <a:pt x="3136600" y="3884839"/>
                </a:lnTo>
                <a:lnTo>
                  <a:pt x="3130516" y="3897539"/>
                </a:lnTo>
                <a:close/>
              </a:path>
              <a:path w="3640454" h="4913630">
                <a:moveTo>
                  <a:pt x="28103" y="3859439"/>
                </a:moveTo>
                <a:lnTo>
                  <a:pt x="18297" y="3859439"/>
                </a:lnTo>
                <a:lnTo>
                  <a:pt x="21182" y="3846739"/>
                </a:lnTo>
                <a:lnTo>
                  <a:pt x="28103" y="3859439"/>
                </a:lnTo>
                <a:close/>
              </a:path>
              <a:path w="3640454" h="4913630">
                <a:moveTo>
                  <a:pt x="147656" y="3884839"/>
                </a:moveTo>
                <a:lnTo>
                  <a:pt x="134202" y="3884839"/>
                </a:lnTo>
                <a:lnTo>
                  <a:pt x="135088" y="3872139"/>
                </a:lnTo>
                <a:lnTo>
                  <a:pt x="136554" y="3872139"/>
                </a:lnTo>
                <a:lnTo>
                  <a:pt x="138136" y="3859439"/>
                </a:lnTo>
                <a:lnTo>
                  <a:pt x="139828" y="3859439"/>
                </a:lnTo>
                <a:lnTo>
                  <a:pt x="141620" y="3846739"/>
                </a:lnTo>
                <a:lnTo>
                  <a:pt x="155061" y="3846739"/>
                </a:lnTo>
                <a:lnTo>
                  <a:pt x="148760" y="3872139"/>
                </a:lnTo>
                <a:lnTo>
                  <a:pt x="147656" y="3884839"/>
                </a:lnTo>
                <a:close/>
              </a:path>
              <a:path w="3640454" h="4913630">
                <a:moveTo>
                  <a:pt x="211838" y="3859439"/>
                </a:moveTo>
                <a:lnTo>
                  <a:pt x="197034" y="3859439"/>
                </a:lnTo>
                <a:lnTo>
                  <a:pt x="198773" y="3846739"/>
                </a:lnTo>
                <a:lnTo>
                  <a:pt x="211838" y="3859439"/>
                </a:lnTo>
                <a:close/>
              </a:path>
              <a:path w="3640454" h="4913630">
                <a:moveTo>
                  <a:pt x="270345" y="3859439"/>
                </a:moveTo>
                <a:lnTo>
                  <a:pt x="259303" y="3859439"/>
                </a:lnTo>
                <a:lnTo>
                  <a:pt x="260743" y="3846739"/>
                </a:lnTo>
                <a:lnTo>
                  <a:pt x="268042" y="3846739"/>
                </a:lnTo>
                <a:lnTo>
                  <a:pt x="270345" y="3859439"/>
                </a:lnTo>
                <a:close/>
              </a:path>
              <a:path w="3640454" h="4913630">
                <a:moveTo>
                  <a:pt x="337427" y="3884839"/>
                </a:moveTo>
                <a:lnTo>
                  <a:pt x="324774" y="3884839"/>
                </a:lnTo>
                <a:lnTo>
                  <a:pt x="323586" y="3872139"/>
                </a:lnTo>
                <a:lnTo>
                  <a:pt x="323123" y="3872139"/>
                </a:lnTo>
                <a:lnTo>
                  <a:pt x="323223" y="3859439"/>
                </a:lnTo>
                <a:lnTo>
                  <a:pt x="323723" y="3846739"/>
                </a:lnTo>
                <a:lnTo>
                  <a:pt x="335159" y="3846739"/>
                </a:lnTo>
                <a:lnTo>
                  <a:pt x="336569" y="3859439"/>
                </a:lnTo>
                <a:lnTo>
                  <a:pt x="336919" y="3859439"/>
                </a:lnTo>
                <a:lnTo>
                  <a:pt x="337283" y="3872139"/>
                </a:lnTo>
                <a:lnTo>
                  <a:pt x="337427" y="3884839"/>
                </a:lnTo>
                <a:close/>
              </a:path>
              <a:path w="3640454" h="4913630">
                <a:moveTo>
                  <a:pt x="488483" y="3872139"/>
                </a:moveTo>
                <a:lnTo>
                  <a:pt x="476580" y="3872139"/>
                </a:lnTo>
                <a:lnTo>
                  <a:pt x="473467" y="3859439"/>
                </a:lnTo>
                <a:lnTo>
                  <a:pt x="471649" y="3846739"/>
                </a:lnTo>
                <a:lnTo>
                  <a:pt x="484643" y="3846739"/>
                </a:lnTo>
                <a:lnTo>
                  <a:pt x="487907" y="3859439"/>
                </a:lnTo>
                <a:lnTo>
                  <a:pt x="488790" y="3859439"/>
                </a:lnTo>
                <a:lnTo>
                  <a:pt x="488483" y="3872139"/>
                </a:lnTo>
                <a:close/>
              </a:path>
              <a:path w="3640454" h="4913630">
                <a:moveTo>
                  <a:pt x="658592" y="3859439"/>
                </a:moveTo>
                <a:lnTo>
                  <a:pt x="647244" y="3859439"/>
                </a:lnTo>
                <a:lnTo>
                  <a:pt x="643630" y="3846739"/>
                </a:lnTo>
                <a:lnTo>
                  <a:pt x="657213" y="3846739"/>
                </a:lnTo>
                <a:lnTo>
                  <a:pt x="658592" y="3859439"/>
                </a:lnTo>
                <a:close/>
              </a:path>
              <a:path w="3640454" h="4913630">
                <a:moveTo>
                  <a:pt x="746001" y="3859439"/>
                </a:moveTo>
                <a:lnTo>
                  <a:pt x="731142" y="3859439"/>
                </a:lnTo>
                <a:lnTo>
                  <a:pt x="727456" y="3846739"/>
                </a:lnTo>
                <a:lnTo>
                  <a:pt x="742419" y="3846739"/>
                </a:lnTo>
                <a:lnTo>
                  <a:pt x="746001" y="3859439"/>
                </a:lnTo>
                <a:close/>
              </a:path>
              <a:path w="3640454" h="4913630">
                <a:moveTo>
                  <a:pt x="1403891" y="3859439"/>
                </a:moveTo>
                <a:lnTo>
                  <a:pt x="1401831" y="3846739"/>
                </a:lnTo>
                <a:lnTo>
                  <a:pt x="1409981" y="3846739"/>
                </a:lnTo>
                <a:lnTo>
                  <a:pt x="1403891" y="3859439"/>
                </a:lnTo>
                <a:close/>
              </a:path>
              <a:path w="3640454" h="4913630">
                <a:moveTo>
                  <a:pt x="1504041" y="3897539"/>
                </a:moveTo>
                <a:lnTo>
                  <a:pt x="1494388" y="3897539"/>
                </a:lnTo>
                <a:lnTo>
                  <a:pt x="1492000" y="3872139"/>
                </a:lnTo>
                <a:lnTo>
                  <a:pt x="1491028" y="3859439"/>
                </a:lnTo>
                <a:lnTo>
                  <a:pt x="1489832" y="3846739"/>
                </a:lnTo>
                <a:lnTo>
                  <a:pt x="1499729" y="3846739"/>
                </a:lnTo>
                <a:lnTo>
                  <a:pt x="1500919" y="3859439"/>
                </a:lnTo>
                <a:lnTo>
                  <a:pt x="1502014" y="3872139"/>
                </a:lnTo>
                <a:lnTo>
                  <a:pt x="1503991" y="3884839"/>
                </a:lnTo>
                <a:lnTo>
                  <a:pt x="1504041" y="3897539"/>
                </a:lnTo>
                <a:close/>
              </a:path>
              <a:path w="3640454" h="4913630">
                <a:moveTo>
                  <a:pt x="1766905" y="3872139"/>
                </a:moveTo>
                <a:lnTo>
                  <a:pt x="1758513" y="3872139"/>
                </a:lnTo>
                <a:lnTo>
                  <a:pt x="1758325" y="3859439"/>
                </a:lnTo>
                <a:lnTo>
                  <a:pt x="1758084" y="3846739"/>
                </a:lnTo>
                <a:lnTo>
                  <a:pt x="1766665" y="3846739"/>
                </a:lnTo>
                <a:lnTo>
                  <a:pt x="1767599" y="3859439"/>
                </a:lnTo>
                <a:lnTo>
                  <a:pt x="1766905" y="3872139"/>
                </a:lnTo>
                <a:close/>
              </a:path>
              <a:path w="3640454" h="4913630">
                <a:moveTo>
                  <a:pt x="2730210" y="3910239"/>
                </a:moveTo>
                <a:lnTo>
                  <a:pt x="2727674" y="3897539"/>
                </a:lnTo>
                <a:lnTo>
                  <a:pt x="2727317" y="3884839"/>
                </a:lnTo>
                <a:lnTo>
                  <a:pt x="2728979" y="3859439"/>
                </a:lnTo>
                <a:lnTo>
                  <a:pt x="2732504" y="3846739"/>
                </a:lnTo>
                <a:lnTo>
                  <a:pt x="2734797" y="3859439"/>
                </a:lnTo>
                <a:lnTo>
                  <a:pt x="2734528" y="3872139"/>
                </a:lnTo>
                <a:lnTo>
                  <a:pt x="2732674" y="3884839"/>
                </a:lnTo>
                <a:lnTo>
                  <a:pt x="2730210" y="3910239"/>
                </a:lnTo>
                <a:close/>
              </a:path>
              <a:path w="3640454" h="4913630">
                <a:moveTo>
                  <a:pt x="2846010" y="3897539"/>
                </a:moveTo>
                <a:lnTo>
                  <a:pt x="2843412" y="3884839"/>
                </a:lnTo>
                <a:lnTo>
                  <a:pt x="2843537" y="3872139"/>
                </a:lnTo>
                <a:lnTo>
                  <a:pt x="2845408" y="3859439"/>
                </a:lnTo>
                <a:lnTo>
                  <a:pt x="2848046" y="3846739"/>
                </a:lnTo>
                <a:lnTo>
                  <a:pt x="2850498" y="3859439"/>
                </a:lnTo>
                <a:lnTo>
                  <a:pt x="2849941" y="3872139"/>
                </a:lnTo>
                <a:lnTo>
                  <a:pt x="2847928" y="3884839"/>
                </a:lnTo>
                <a:lnTo>
                  <a:pt x="2846010" y="3897539"/>
                </a:lnTo>
                <a:close/>
              </a:path>
              <a:path w="3640454" h="4913630">
                <a:moveTo>
                  <a:pt x="28737" y="3872139"/>
                </a:moveTo>
                <a:lnTo>
                  <a:pt x="12215" y="3872139"/>
                </a:lnTo>
                <a:lnTo>
                  <a:pt x="14708" y="3859439"/>
                </a:lnTo>
                <a:lnTo>
                  <a:pt x="30285" y="3859439"/>
                </a:lnTo>
                <a:lnTo>
                  <a:pt x="28737" y="3872139"/>
                </a:lnTo>
                <a:close/>
              </a:path>
              <a:path w="3640454" h="4913630">
                <a:moveTo>
                  <a:pt x="210224" y="3872139"/>
                </a:moveTo>
                <a:lnTo>
                  <a:pt x="195133" y="3872139"/>
                </a:lnTo>
                <a:lnTo>
                  <a:pt x="196253" y="3859439"/>
                </a:lnTo>
                <a:lnTo>
                  <a:pt x="210046" y="3859439"/>
                </a:lnTo>
                <a:lnTo>
                  <a:pt x="210224" y="3872139"/>
                </a:lnTo>
                <a:close/>
              </a:path>
              <a:path w="3640454" h="4913630">
                <a:moveTo>
                  <a:pt x="268145" y="3897539"/>
                </a:moveTo>
                <a:lnTo>
                  <a:pt x="256235" y="3897539"/>
                </a:lnTo>
                <a:lnTo>
                  <a:pt x="255147" y="3884839"/>
                </a:lnTo>
                <a:lnTo>
                  <a:pt x="255369" y="3872139"/>
                </a:lnTo>
                <a:lnTo>
                  <a:pt x="256791" y="3859439"/>
                </a:lnTo>
                <a:lnTo>
                  <a:pt x="271400" y="3859439"/>
                </a:lnTo>
                <a:lnTo>
                  <a:pt x="271297" y="3872139"/>
                </a:lnTo>
                <a:lnTo>
                  <a:pt x="271966" y="3872139"/>
                </a:lnTo>
                <a:lnTo>
                  <a:pt x="269832" y="3884839"/>
                </a:lnTo>
                <a:lnTo>
                  <a:pt x="268145" y="3897539"/>
                </a:lnTo>
                <a:close/>
              </a:path>
              <a:path w="3640454" h="4913630">
                <a:moveTo>
                  <a:pt x="411006" y="3884839"/>
                </a:moveTo>
                <a:lnTo>
                  <a:pt x="398626" y="3884839"/>
                </a:lnTo>
                <a:lnTo>
                  <a:pt x="397072" y="3872139"/>
                </a:lnTo>
                <a:lnTo>
                  <a:pt x="395015" y="3859439"/>
                </a:lnTo>
                <a:lnTo>
                  <a:pt x="408653" y="3859439"/>
                </a:lnTo>
                <a:lnTo>
                  <a:pt x="409777" y="3872139"/>
                </a:lnTo>
                <a:lnTo>
                  <a:pt x="409593" y="3872139"/>
                </a:lnTo>
                <a:lnTo>
                  <a:pt x="411006" y="3884839"/>
                </a:lnTo>
                <a:close/>
              </a:path>
              <a:path w="3640454" h="4913630">
                <a:moveTo>
                  <a:pt x="739874" y="3872139"/>
                </a:moveTo>
                <a:lnTo>
                  <a:pt x="736917" y="3859439"/>
                </a:lnTo>
                <a:lnTo>
                  <a:pt x="747643" y="3859439"/>
                </a:lnTo>
                <a:lnTo>
                  <a:pt x="739874" y="3872139"/>
                </a:lnTo>
                <a:close/>
              </a:path>
              <a:path w="3640454" h="4913630">
                <a:moveTo>
                  <a:pt x="954932" y="3910239"/>
                </a:moveTo>
                <a:lnTo>
                  <a:pt x="951920" y="3910239"/>
                </a:lnTo>
                <a:lnTo>
                  <a:pt x="946024" y="3897539"/>
                </a:lnTo>
                <a:lnTo>
                  <a:pt x="941694" y="3884839"/>
                </a:lnTo>
                <a:lnTo>
                  <a:pt x="937449" y="3872139"/>
                </a:lnTo>
                <a:lnTo>
                  <a:pt x="933322" y="3872139"/>
                </a:lnTo>
                <a:lnTo>
                  <a:pt x="932031" y="3859439"/>
                </a:lnTo>
                <a:lnTo>
                  <a:pt x="941340" y="3859439"/>
                </a:lnTo>
                <a:lnTo>
                  <a:pt x="947558" y="3872139"/>
                </a:lnTo>
                <a:lnTo>
                  <a:pt x="952332" y="3884839"/>
                </a:lnTo>
                <a:lnTo>
                  <a:pt x="956563" y="3884839"/>
                </a:lnTo>
                <a:lnTo>
                  <a:pt x="959956" y="3897539"/>
                </a:lnTo>
                <a:lnTo>
                  <a:pt x="957721" y="3897539"/>
                </a:lnTo>
                <a:lnTo>
                  <a:pt x="954932" y="3910239"/>
                </a:lnTo>
                <a:close/>
              </a:path>
              <a:path w="3640454" h="4913630">
                <a:moveTo>
                  <a:pt x="1333969" y="3897539"/>
                </a:moveTo>
                <a:lnTo>
                  <a:pt x="1321196" y="3897539"/>
                </a:lnTo>
                <a:lnTo>
                  <a:pt x="1319176" y="3884839"/>
                </a:lnTo>
                <a:lnTo>
                  <a:pt x="1317212" y="3872139"/>
                </a:lnTo>
                <a:lnTo>
                  <a:pt x="1314634" y="3859439"/>
                </a:lnTo>
                <a:lnTo>
                  <a:pt x="1325397" y="3859439"/>
                </a:lnTo>
                <a:lnTo>
                  <a:pt x="1328089" y="3872139"/>
                </a:lnTo>
                <a:lnTo>
                  <a:pt x="1330152" y="3884839"/>
                </a:lnTo>
                <a:lnTo>
                  <a:pt x="1333969" y="3897539"/>
                </a:lnTo>
                <a:close/>
              </a:path>
              <a:path w="3640454" h="4913630">
                <a:moveTo>
                  <a:pt x="1676978" y="3872139"/>
                </a:moveTo>
                <a:lnTo>
                  <a:pt x="1668524" y="3872139"/>
                </a:lnTo>
                <a:lnTo>
                  <a:pt x="1666566" y="3859439"/>
                </a:lnTo>
                <a:lnTo>
                  <a:pt x="1676268" y="3859439"/>
                </a:lnTo>
                <a:lnTo>
                  <a:pt x="1676978" y="3872139"/>
                </a:lnTo>
                <a:close/>
              </a:path>
              <a:path w="3640454" h="4913630">
                <a:moveTo>
                  <a:pt x="2619095" y="3922939"/>
                </a:moveTo>
                <a:lnTo>
                  <a:pt x="2619095" y="3859439"/>
                </a:lnTo>
                <a:lnTo>
                  <a:pt x="2623950" y="3872139"/>
                </a:lnTo>
                <a:lnTo>
                  <a:pt x="2625356" y="3897539"/>
                </a:lnTo>
                <a:lnTo>
                  <a:pt x="2623631" y="3910239"/>
                </a:lnTo>
                <a:lnTo>
                  <a:pt x="2619095" y="3922939"/>
                </a:lnTo>
                <a:close/>
              </a:path>
              <a:path w="3640454" h="4913630">
                <a:moveTo>
                  <a:pt x="24238" y="3884839"/>
                </a:moveTo>
                <a:lnTo>
                  <a:pt x="7942" y="3884839"/>
                </a:lnTo>
                <a:lnTo>
                  <a:pt x="9916" y="3872139"/>
                </a:lnTo>
                <a:lnTo>
                  <a:pt x="26709" y="3872139"/>
                </a:lnTo>
                <a:lnTo>
                  <a:pt x="24238" y="3884839"/>
                </a:lnTo>
                <a:close/>
              </a:path>
              <a:path w="3640454" h="4913630">
                <a:moveTo>
                  <a:pt x="205938" y="3897539"/>
                </a:moveTo>
                <a:lnTo>
                  <a:pt x="193545" y="3897539"/>
                </a:lnTo>
                <a:lnTo>
                  <a:pt x="192509" y="3884839"/>
                </a:lnTo>
                <a:lnTo>
                  <a:pt x="193861" y="3872139"/>
                </a:lnTo>
                <a:lnTo>
                  <a:pt x="209146" y="3872139"/>
                </a:lnTo>
                <a:lnTo>
                  <a:pt x="207840" y="3884839"/>
                </a:lnTo>
                <a:lnTo>
                  <a:pt x="205938" y="3897539"/>
                </a:lnTo>
                <a:close/>
              </a:path>
              <a:path w="3640454" h="4913630">
                <a:moveTo>
                  <a:pt x="1058586" y="3922939"/>
                </a:moveTo>
                <a:lnTo>
                  <a:pt x="1055725" y="3922939"/>
                </a:lnTo>
                <a:lnTo>
                  <a:pt x="1050539" y="3910239"/>
                </a:lnTo>
                <a:lnTo>
                  <a:pt x="1046923" y="3897539"/>
                </a:lnTo>
                <a:lnTo>
                  <a:pt x="1043397" y="3884839"/>
                </a:lnTo>
                <a:lnTo>
                  <a:pt x="1039974" y="3884839"/>
                </a:lnTo>
                <a:lnTo>
                  <a:pt x="1038525" y="3872139"/>
                </a:lnTo>
                <a:lnTo>
                  <a:pt x="1050341" y="3872139"/>
                </a:lnTo>
                <a:lnTo>
                  <a:pt x="1055042" y="3884839"/>
                </a:lnTo>
                <a:lnTo>
                  <a:pt x="1064674" y="3910239"/>
                </a:lnTo>
                <a:lnTo>
                  <a:pt x="1066018" y="3910239"/>
                </a:lnTo>
                <a:lnTo>
                  <a:pt x="1058586" y="3922939"/>
                </a:lnTo>
                <a:close/>
              </a:path>
              <a:path w="3640454" h="4913630">
                <a:moveTo>
                  <a:pt x="1677881" y="3910239"/>
                </a:moveTo>
                <a:lnTo>
                  <a:pt x="1669149" y="3910239"/>
                </a:lnTo>
                <a:lnTo>
                  <a:pt x="1668874" y="3897539"/>
                </a:lnTo>
                <a:lnTo>
                  <a:pt x="1669006" y="3884839"/>
                </a:lnTo>
                <a:lnTo>
                  <a:pt x="1668293" y="3884839"/>
                </a:lnTo>
                <a:lnTo>
                  <a:pt x="1668123" y="3872139"/>
                </a:lnTo>
                <a:lnTo>
                  <a:pt x="1678388" y="3872139"/>
                </a:lnTo>
                <a:lnTo>
                  <a:pt x="1678752" y="3884839"/>
                </a:lnTo>
                <a:lnTo>
                  <a:pt x="1678486" y="3897539"/>
                </a:lnTo>
                <a:lnTo>
                  <a:pt x="1677881" y="3910239"/>
                </a:lnTo>
                <a:close/>
              </a:path>
              <a:path w="3640454" h="4913630">
                <a:moveTo>
                  <a:pt x="1764947" y="3884839"/>
                </a:moveTo>
                <a:lnTo>
                  <a:pt x="1759979" y="3884839"/>
                </a:lnTo>
                <a:lnTo>
                  <a:pt x="1758470" y="3872139"/>
                </a:lnTo>
                <a:lnTo>
                  <a:pt x="1766560" y="3872139"/>
                </a:lnTo>
                <a:lnTo>
                  <a:pt x="1764947" y="3884839"/>
                </a:lnTo>
                <a:close/>
              </a:path>
              <a:path w="3640454" h="4913630">
                <a:moveTo>
                  <a:pt x="2528173" y="3922939"/>
                </a:moveTo>
                <a:lnTo>
                  <a:pt x="2524159" y="3922939"/>
                </a:lnTo>
                <a:lnTo>
                  <a:pt x="2522695" y="3910239"/>
                </a:lnTo>
                <a:lnTo>
                  <a:pt x="2522091" y="3897539"/>
                </a:lnTo>
                <a:lnTo>
                  <a:pt x="2522703" y="3884839"/>
                </a:lnTo>
                <a:lnTo>
                  <a:pt x="2524883" y="3872139"/>
                </a:lnTo>
                <a:lnTo>
                  <a:pt x="2531083" y="3884839"/>
                </a:lnTo>
                <a:lnTo>
                  <a:pt x="2531210" y="3884839"/>
                </a:lnTo>
                <a:lnTo>
                  <a:pt x="2529676" y="3897539"/>
                </a:lnTo>
                <a:lnTo>
                  <a:pt x="2529337" y="3910239"/>
                </a:lnTo>
                <a:lnTo>
                  <a:pt x="2528173" y="3922939"/>
                </a:lnTo>
                <a:close/>
              </a:path>
              <a:path w="3640454" h="4913630">
                <a:moveTo>
                  <a:pt x="20432" y="3897539"/>
                </a:moveTo>
                <a:lnTo>
                  <a:pt x="10243" y="3897539"/>
                </a:lnTo>
                <a:lnTo>
                  <a:pt x="6753" y="3884839"/>
                </a:lnTo>
                <a:lnTo>
                  <a:pt x="21365" y="3884839"/>
                </a:lnTo>
                <a:lnTo>
                  <a:pt x="20432" y="3897539"/>
                </a:lnTo>
                <a:close/>
              </a:path>
              <a:path w="3640454" h="4913630">
                <a:moveTo>
                  <a:pt x="677781" y="3897539"/>
                </a:moveTo>
                <a:lnTo>
                  <a:pt x="668463" y="3897539"/>
                </a:lnTo>
                <a:lnTo>
                  <a:pt x="673732" y="3884839"/>
                </a:lnTo>
                <a:lnTo>
                  <a:pt x="676399" y="3884839"/>
                </a:lnTo>
                <a:lnTo>
                  <a:pt x="677781" y="3897539"/>
                </a:lnTo>
                <a:close/>
              </a:path>
              <a:path w="3640454" h="4913630">
                <a:moveTo>
                  <a:pt x="1949591" y="3935639"/>
                </a:moveTo>
                <a:lnTo>
                  <a:pt x="1941032" y="3935639"/>
                </a:lnTo>
                <a:lnTo>
                  <a:pt x="1941128" y="3922939"/>
                </a:lnTo>
                <a:lnTo>
                  <a:pt x="1943295" y="3897539"/>
                </a:lnTo>
                <a:lnTo>
                  <a:pt x="1944260" y="3897539"/>
                </a:lnTo>
                <a:lnTo>
                  <a:pt x="1944732" y="3884839"/>
                </a:lnTo>
                <a:lnTo>
                  <a:pt x="1952894" y="3884839"/>
                </a:lnTo>
                <a:lnTo>
                  <a:pt x="1952140" y="3897539"/>
                </a:lnTo>
                <a:lnTo>
                  <a:pt x="1951434" y="3910239"/>
                </a:lnTo>
                <a:lnTo>
                  <a:pt x="1950649" y="3922939"/>
                </a:lnTo>
                <a:lnTo>
                  <a:pt x="1949591" y="3935639"/>
                </a:lnTo>
                <a:close/>
              </a:path>
              <a:path w="3640454" h="4913630">
                <a:moveTo>
                  <a:pt x="2045933" y="3922939"/>
                </a:moveTo>
                <a:lnTo>
                  <a:pt x="2037455" y="3922939"/>
                </a:lnTo>
                <a:lnTo>
                  <a:pt x="2037455" y="3910239"/>
                </a:lnTo>
                <a:lnTo>
                  <a:pt x="2038727" y="3910239"/>
                </a:lnTo>
                <a:lnTo>
                  <a:pt x="2040993" y="3897539"/>
                </a:lnTo>
                <a:lnTo>
                  <a:pt x="2043973" y="3884839"/>
                </a:lnTo>
                <a:lnTo>
                  <a:pt x="2046475" y="3897539"/>
                </a:lnTo>
                <a:lnTo>
                  <a:pt x="2047250" y="3897539"/>
                </a:lnTo>
                <a:lnTo>
                  <a:pt x="2046877" y="3910239"/>
                </a:lnTo>
                <a:lnTo>
                  <a:pt x="2045933" y="3922939"/>
                </a:lnTo>
                <a:close/>
              </a:path>
              <a:path w="3640454" h="4913630">
                <a:moveTo>
                  <a:pt x="2142772" y="3897539"/>
                </a:moveTo>
                <a:lnTo>
                  <a:pt x="2137737" y="3897539"/>
                </a:lnTo>
                <a:lnTo>
                  <a:pt x="2140502" y="3884839"/>
                </a:lnTo>
                <a:lnTo>
                  <a:pt x="2142772" y="3897539"/>
                </a:lnTo>
                <a:close/>
              </a:path>
              <a:path w="3640454" h="4913630">
                <a:moveTo>
                  <a:pt x="2239028" y="3922939"/>
                </a:moveTo>
                <a:lnTo>
                  <a:pt x="2230611" y="3922939"/>
                </a:lnTo>
                <a:lnTo>
                  <a:pt x="2231480" y="3910239"/>
                </a:lnTo>
                <a:lnTo>
                  <a:pt x="2232403" y="3910239"/>
                </a:lnTo>
                <a:lnTo>
                  <a:pt x="2234310" y="3884839"/>
                </a:lnTo>
                <a:lnTo>
                  <a:pt x="2239449" y="3884839"/>
                </a:lnTo>
                <a:lnTo>
                  <a:pt x="2240519" y="3897539"/>
                </a:lnTo>
                <a:lnTo>
                  <a:pt x="2239847" y="3910239"/>
                </a:lnTo>
                <a:lnTo>
                  <a:pt x="2239028" y="3922939"/>
                </a:lnTo>
                <a:close/>
              </a:path>
              <a:path w="3640454" h="4913630">
                <a:moveTo>
                  <a:pt x="2333612" y="3935639"/>
                </a:moveTo>
                <a:lnTo>
                  <a:pt x="2329673" y="3935639"/>
                </a:lnTo>
                <a:lnTo>
                  <a:pt x="2329114" y="3922939"/>
                </a:lnTo>
                <a:lnTo>
                  <a:pt x="2329085" y="3910239"/>
                </a:lnTo>
                <a:lnTo>
                  <a:pt x="2329720" y="3897539"/>
                </a:lnTo>
                <a:lnTo>
                  <a:pt x="2331156" y="3884839"/>
                </a:lnTo>
                <a:lnTo>
                  <a:pt x="2337858" y="3884839"/>
                </a:lnTo>
                <a:lnTo>
                  <a:pt x="2336958" y="3897539"/>
                </a:lnTo>
                <a:lnTo>
                  <a:pt x="2336868" y="3910239"/>
                </a:lnTo>
                <a:lnTo>
                  <a:pt x="2336212" y="3922939"/>
                </a:lnTo>
                <a:lnTo>
                  <a:pt x="2333612" y="3935639"/>
                </a:lnTo>
                <a:close/>
              </a:path>
              <a:path w="3640454" h="4913630">
                <a:moveTo>
                  <a:pt x="2428978" y="3935639"/>
                </a:moveTo>
                <a:lnTo>
                  <a:pt x="2426169" y="3922939"/>
                </a:lnTo>
                <a:lnTo>
                  <a:pt x="2425577" y="3910239"/>
                </a:lnTo>
                <a:lnTo>
                  <a:pt x="2427111" y="3897539"/>
                </a:lnTo>
                <a:lnTo>
                  <a:pt x="2430685" y="3884839"/>
                </a:lnTo>
                <a:lnTo>
                  <a:pt x="2433344" y="3897539"/>
                </a:lnTo>
                <a:lnTo>
                  <a:pt x="2433876" y="3910239"/>
                </a:lnTo>
                <a:lnTo>
                  <a:pt x="2432385" y="3922939"/>
                </a:lnTo>
                <a:lnTo>
                  <a:pt x="2428978" y="3935639"/>
                </a:lnTo>
                <a:close/>
              </a:path>
              <a:path w="3640454" h="4913630">
                <a:moveTo>
                  <a:pt x="83140" y="3910239"/>
                </a:moveTo>
                <a:lnTo>
                  <a:pt x="67756" y="3910239"/>
                </a:lnTo>
                <a:lnTo>
                  <a:pt x="69335" y="3897539"/>
                </a:lnTo>
                <a:lnTo>
                  <a:pt x="83383" y="3897539"/>
                </a:lnTo>
                <a:lnTo>
                  <a:pt x="83140" y="3910239"/>
                </a:lnTo>
                <a:close/>
              </a:path>
              <a:path w="3640454" h="4913630">
                <a:moveTo>
                  <a:pt x="500777" y="3910239"/>
                </a:moveTo>
                <a:lnTo>
                  <a:pt x="490232" y="3910239"/>
                </a:lnTo>
                <a:lnTo>
                  <a:pt x="497446" y="3897539"/>
                </a:lnTo>
                <a:lnTo>
                  <a:pt x="500777" y="3910239"/>
                </a:lnTo>
                <a:close/>
              </a:path>
              <a:path w="3640454" h="4913630">
                <a:moveTo>
                  <a:pt x="603971" y="3935639"/>
                </a:moveTo>
                <a:lnTo>
                  <a:pt x="593202" y="3935639"/>
                </a:lnTo>
                <a:lnTo>
                  <a:pt x="588876" y="3922939"/>
                </a:lnTo>
                <a:lnTo>
                  <a:pt x="584940" y="3922939"/>
                </a:lnTo>
                <a:lnTo>
                  <a:pt x="581473" y="3910239"/>
                </a:lnTo>
                <a:lnTo>
                  <a:pt x="578557" y="3897539"/>
                </a:lnTo>
                <a:lnTo>
                  <a:pt x="589329" y="3897539"/>
                </a:lnTo>
                <a:lnTo>
                  <a:pt x="593077" y="3910239"/>
                </a:lnTo>
                <a:lnTo>
                  <a:pt x="596654" y="3910239"/>
                </a:lnTo>
                <a:lnTo>
                  <a:pt x="603180" y="3922939"/>
                </a:lnTo>
                <a:lnTo>
                  <a:pt x="603971" y="3935639"/>
                </a:lnTo>
                <a:close/>
              </a:path>
              <a:path w="3640454" h="4913630">
                <a:moveTo>
                  <a:pt x="688033" y="3910239"/>
                </a:moveTo>
                <a:lnTo>
                  <a:pt x="672738" y="3910239"/>
                </a:lnTo>
                <a:lnTo>
                  <a:pt x="668758" y="3897539"/>
                </a:lnTo>
                <a:lnTo>
                  <a:pt x="683384" y="3897539"/>
                </a:lnTo>
                <a:lnTo>
                  <a:pt x="688033" y="3910239"/>
                </a:lnTo>
                <a:close/>
              </a:path>
              <a:path w="3640454" h="4913630">
                <a:moveTo>
                  <a:pt x="786870" y="3935639"/>
                </a:moveTo>
                <a:lnTo>
                  <a:pt x="778058" y="3935639"/>
                </a:lnTo>
                <a:lnTo>
                  <a:pt x="771882" y="3922939"/>
                </a:lnTo>
                <a:lnTo>
                  <a:pt x="766643" y="3922939"/>
                </a:lnTo>
                <a:lnTo>
                  <a:pt x="762186" y="3910239"/>
                </a:lnTo>
                <a:lnTo>
                  <a:pt x="758356" y="3897539"/>
                </a:lnTo>
                <a:lnTo>
                  <a:pt x="767695" y="3897539"/>
                </a:lnTo>
                <a:lnTo>
                  <a:pt x="773434" y="3910239"/>
                </a:lnTo>
                <a:lnTo>
                  <a:pt x="778401" y="3910239"/>
                </a:lnTo>
                <a:lnTo>
                  <a:pt x="782809" y="3922939"/>
                </a:lnTo>
                <a:lnTo>
                  <a:pt x="786870" y="3935639"/>
                </a:lnTo>
                <a:close/>
              </a:path>
              <a:path w="3640454" h="4913630">
                <a:moveTo>
                  <a:pt x="1156405" y="3910239"/>
                </a:moveTo>
                <a:lnTo>
                  <a:pt x="1145941" y="3910239"/>
                </a:lnTo>
                <a:lnTo>
                  <a:pt x="1142282" y="3897539"/>
                </a:lnTo>
                <a:lnTo>
                  <a:pt x="1152697" y="3897539"/>
                </a:lnTo>
                <a:lnTo>
                  <a:pt x="1156405" y="3910239"/>
                </a:lnTo>
                <a:close/>
              </a:path>
              <a:path w="3640454" h="4913630">
                <a:moveTo>
                  <a:pt x="1332965" y="3910239"/>
                </a:moveTo>
                <a:lnTo>
                  <a:pt x="1323941" y="3910239"/>
                </a:lnTo>
                <a:lnTo>
                  <a:pt x="1323281" y="3897539"/>
                </a:lnTo>
                <a:lnTo>
                  <a:pt x="1334103" y="3897539"/>
                </a:lnTo>
                <a:lnTo>
                  <a:pt x="1332965" y="3910239"/>
                </a:lnTo>
                <a:close/>
              </a:path>
              <a:path w="3640454" h="4913630">
                <a:moveTo>
                  <a:pt x="1424169" y="3935639"/>
                </a:moveTo>
                <a:lnTo>
                  <a:pt x="1414124" y="3935639"/>
                </a:lnTo>
                <a:lnTo>
                  <a:pt x="1412210" y="3922939"/>
                </a:lnTo>
                <a:lnTo>
                  <a:pt x="1411301" y="3910239"/>
                </a:lnTo>
                <a:lnTo>
                  <a:pt x="1410474" y="3897539"/>
                </a:lnTo>
                <a:lnTo>
                  <a:pt x="1419917" y="3897539"/>
                </a:lnTo>
                <a:lnTo>
                  <a:pt x="1421060" y="3910239"/>
                </a:lnTo>
                <a:lnTo>
                  <a:pt x="1422115" y="3922939"/>
                </a:lnTo>
                <a:lnTo>
                  <a:pt x="1424169" y="3935639"/>
                </a:lnTo>
                <a:close/>
              </a:path>
              <a:path w="3640454" h="4913630">
                <a:moveTo>
                  <a:pt x="1592405" y="3922939"/>
                </a:moveTo>
                <a:lnTo>
                  <a:pt x="1582455" y="3922939"/>
                </a:lnTo>
                <a:lnTo>
                  <a:pt x="1582455" y="3910239"/>
                </a:lnTo>
                <a:lnTo>
                  <a:pt x="1582546" y="3897539"/>
                </a:lnTo>
                <a:lnTo>
                  <a:pt x="1591981" y="3897539"/>
                </a:lnTo>
                <a:lnTo>
                  <a:pt x="1592288" y="3910239"/>
                </a:lnTo>
                <a:lnTo>
                  <a:pt x="1592405" y="3922939"/>
                </a:lnTo>
                <a:close/>
              </a:path>
              <a:path w="3640454" h="4913630">
                <a:moveTo>
                  <a:pt x="1857736" y="3910239"/>
                </a:moveTo>
                <a:lnTo>
                  <a:pt x="1849672" y="3910239"/>
                </a:lnTo>
                <a:lnTo>
                  <a:pt x="1851371" y="3897539"/>
                </a:lnTo>
                <a:lnTo>
                  <a:pt x="1856717" y="3897539"/>
                </a:lnTo>
                <a:lnTo>
                  <a:pt x="1857736" y="3910239"/>
                </a:lnTo>
                <a:close/>
              </a:path>
              <a:path w="3640454" h="4913630">
                <a:moveTo>
                  <a:pt x="2142344" y="3922939"/>
                </a:moveTo>
                <a:lnTo>
                  <a:pt x="2133860" y="3922939"/>
                </a:lnTo>
                <a:lnTo>
                  <a:pt x="2133937" y="3910239"/>
                </a:lnTo>
                <a:lnTo>
                  <a:pt x="2135389" y="3897539"/>
                </a:lnTo>
                <a:lnTo>
                  <a:pt x="2143547" y="3897539"/>
                </a:lnTo>
                <a:lnTo>
                  <a:pt x="2143259" y="3910239"/>
                </a:lnTo>
                <a:lnTo>
                  <a:pt x="2142344" y="3922939"/>
                </a:lnTo>
                <a:close/>
              </a:path>
              <a:path w="3640454" h="4913630">
                <a:moveTo>
                  <a:pt x="3077637" y="3986439"/>
                </a:moveTo>
                <a:lnTo>
                  <a:pt x="3079658" y="3973739"/>
                </a:lnTo>
                <a:lnTo>
                  <a:pt x="3083270" y="3961039"/>
                </a:lnTo>
                <a:lnTo>
                  <a:pt x="3087700" y="3961039"/>
                </a:lnTo>
                <a:lnTo>
                  <a:pt x="3092173" y="3948339"/>
                </a:lnTo>
                <a:lnTo>
                  <a:pt x="3095336" y="3935639"/>
                </a:lnTo>
                <a:lnTo>
                  <a:pt x="3097208" y="3922939"/>
                </a:lnTo>
                <a:lnTo>
                  <a:pt x="3099413" y="3910239"/>
                </a:lnTo>
                <a:lnTo>
                  <a:pt x="3103578" y="3897539"/>
                </a:lnTo>
                <a:lnTo>
                  <a:pt x="3103032" y="3922939"/>
                </a:lnTo>
                <a:lnTo>
                  <a:pt x="3097520" y="3948339"/>
                </a:lnTo>
                <a:lnTo>
                  <a:pt x="3088552" y="3973739"/>
                </a:lnTo>
                <a:lnTo>
                  <a:pt x="3077637" y="3986439"/>
                </a:lnTo>
                <a:close/>
              </a:path>
              <a:path w="3640454" h="4913630">
                <a:moveTo>
                  <a:pt x="77672" y="3935639"/>
                </a:moveTo>
                <a:lnTo>
                  <a:pt x="62695" y="3935639"/>
                </a:lnTo>
                <a:lnTo>
                  <a:pt x="64817" y="3922939"/>
                </a:lnTo>
                <a:lnTo>
                  <a:pt x="66251" y="3910239"/>
                </a:lnTo>
                <a:lnTo>
                  <a:pt x="81634" y="3910239"/>
                </a:lnTo>
                <a:lnTo>
                  <a:pt x="79983" y="3922939"/>
                </a:lnTo>
                <a:lnTo>
                  <a:pt x="77672" y="3935639"/>
                </a:lnTo>
                <a:close/>
              </a:path>
              <a:path w="3640454" h="4913630">
                <a:moveTo>
                  <a:pt x="418414" y="3922939"/>
                </a:moveTo>
                <a:lnTo>
                  <a:pt x="408076" y="3922939"/>
                </a:lnTo>
                <a:lnTo>
                  <a:pt x="415696" y="3910239"/>
                </a:lnTo>
                <a:lnTo>
                  <a:pt x="418414" y="3922939"/>
                </a:lnTo>
                <a:close/>
              </a:path>
              <a:path w="3640454" h="4913630">
                <a:moveTo>
                  <a:pt x="514095" y="3948339"/>
                </a:moveTo>
                <a:lnTo>
                  <a:pt x="500887" y="3948339"/>
                </a:lnTo>
                <a:lnTo>
                  <a:pt x="498111" y="3935639"/>
                </a:lnTo>
                <a:lnTo>
                  <a:pt x="495402" y="3922939"/>
                </a:lnTo>
                <a:lnTo>
                  <a:pt x="492752" y="3922939"/>
                </a:lnTo>
                <a:lnTo>
                  <a:pt x="488828" y="3910239"/>
                </a:lnTo>
                <a:lnTo>
                  <a:pt x="505036" y="3910239"/>
                </a:lnTo>
                <a:lnTo>
                  <a:pt x="507817" y="3922939"/>
                </a:lnTo>
                <a:lnTo>
                  <a:pt x="510453" y="3935639"/>
                </a:lnTo>
                <a:lnTo>
                  <a:pt x="512895" y="3935639"/>
                </a:lnTo>
                <a:lnTo>
                  <a:pt x="514095" y="3948339"/>
                </a:lnTo>
                <a:close/>
              </a:path>
              <a:path w="3640454" h="4913630">
                <a:moveTo>
                  <a:pt x="694753" y="3935639"/>
                </a:moveTo>
                <a:lnTo>
                  <a:pt x="686788" y="3935639"/>
                </a:lnTo>
                <a:lnTo>
                  <a:pt x="680990" y="3922939"/>
                </a:lnTo>
                <a:lnTo>
                  <a:pt x="676824" y="3910239"/>
                </a:lnTo>
                <a:lnTo>
                  <a:pt x="691941" y="3910239"/>
                </a:lnTo>
                <a:lnTo>
                  <a:pt x="695319" y="3922939"/>
                </a:lnTo>
                <a:lnTo>
                  <a:pt x="695495" y="3922939"/>
                </a:lnTo>
                <a:lnTo>
                  <a:pt x="694753" y="3935639"/>
                </a:lnTo>
                <a:close/>
              </a:path>
              <a:path w="3640454" h="4913630">
                <a:moveTo>
                  <a:pt x="881974" y="3948339"/>
                </a:moveTo>
                <a:lnTo>
                  <a:pt x="872207" y="3948339"/>
                </a:lnTo>
                <a:lnTo>
                  <a:pt x="870754" y="3935639"/>
                </a:lnTo>
                <a:lnTo>
                  <a:pt x="863188" y="3922939"/>
                </a:lnTo>
                <a:lnTo>
                  <a:pt x="859448" y="3922939"/>
                </a:lnTo>
                <a:lnTo>
                  <a:pt x="853691" y="3910239"/>
                </a:lnTo>
                <a:lnTo>
                  <a:pt x="869289" y="3910239"/>
                </a:lnTo>
                <a:lnTo>
                  <a:pt x="873206" y="3922939"/>
                </a:lnTo>
                <a:lnTo>
                  <a:pt x="877029" y="3935639"/>
                </a:lnTo>
                <a:lnTo>
                  <a:pt x="882236" y="3935639"/>
                </a:lnTo>
                <a:lnTo>
                  <a:pt x="881974" y="3948339"/>
                </a:lnTo>
                <a:close/>
              </a:path>
              <a:path w="3640454" h="4913630">
                <a:moveTo>
                  <a:pt x="1164434" y="3935639"/>
                </a:moveTo>
                <a:lnTo>
                  <a:pt x="1154610" y="3935639"/>
                </a:lnTo>
                <a:lnTo>
                  <a:pt x="1151624" y="3922939"/>
                </a:lnTo>
                <a:lnTo>
                  <a:pt x="1148738" y="3910239"/>
                </a:lnTo>
                <a:lnTo>
                  <a:pt x="1159569" y="3910239"/>
                </a:lnTo>
                <a:lnTo>
                  <a:pt x="1162232" y="3922939"/>
                </a:lnTo>
                <a:lnTo>
                  <a:pt x="1164434" y="3935639"/>
                </a:lnTo>
                <a:close/>
              </a:path>
              <a:path w="3640454" h="4913630">
                <a:moveTo>
                  <a:pt x="1249176" y="3922939"/>
                </a:moveTo>
                <a:lnTo>
                  <a:pt x="1241977" y="3922939"/>
                </a:lnTo>
                <a:lnTo>
                  <a:pt x="1244948" y="3910239"/>
                </a:lnTo>
                <a:lnTo>
                  <a:pt x="1247581" y="3910239"/>
                </a:lnTo>
                <a:lnTo>
                  <a:pt x="1249176" y="3922939"/>
                </a:lnTo>
                <a:close/>
              </a:path>
              <a:path w="3640454" h="4913630">
                <a:moveTo>
                  <a:pt x="1858044" y="3922939"/>
                </a:moveTo>
                <a:lnTo>
                  <a:pt x="1847899" y="3922939"/>
                </a:lnTo>
                <a:lnTo>
                  <a:pt x="1848453" y="3910239"/>
                </a:lnTo>
                <a:lnTo>
                  <a:pt x="1857890" y="3910239"/>
                </a:lnTo>
                <a:lnTo>
                  <a:pt x="1858044" y="3922939"/>
                </a:lnTo>
                <a:close/>
              </a:path>
              <a:path w="3640454" h="4913630">
                <a:moveTo>
                  <a:pt x="1692" y="3973739"/>
                </a:moveTo>
                <a:lnTo>
                  <a:pt x="0" y="3973739"/>
                </a:lnTo>
                <a:lnTo>
                  <a:pt x="0" y="3922939"/>
                </a:lnTo>
                <a:lnTo>
                  <a:pt x="9102" y="3922939"/>
                </a:lnTo>
                <a:lnTo>
                  <a:pt x="10757" y="3935639"/>
                </a:lnTo>
                <a:lnTo>
                  <a:pt x="10272" y="3935639"/>
                </a:lnTo>
                <a:lnTo>
                  <a:pt x="8629" y="3948339"/>
                </a:lnTo>
                <a:lnTo>
                  <a:pt x="7254" y="3948339"/>
                </a:lnTo>
                <a:lnTo>
                  <a:pt x="5355" y="3961039"/>
                </a:lnTo>
                <a:lnTo>
                  <a:pt x="4207" y="3961039"/>
                </a:lnTo>
                <a:lnTo>
                  <a:pt x="1692" y="3973739"/>
                </a:lnTo>
                <a:close/>
              </a:path>
              <a:path w="3640454" h="4913630">
                <a:moveTo>
                  <a:pt x="138422" y="3948339"/>
                </a:moveTo>
                <a:lnTo>
                  <a:pt x="123572" y="3948339"/>
                </a:lnTo>
                <a:lnTo>
                  <a:pt x="124015" y="3935639"/>
                </a:lnTo>
                <a:lnTo>
                  <a:pt x="124771" y="3935639"/>
                </a:lnTo>
                <a:lnTo>
                  <a:pt x="127955" y="3922939"/>
                </a:lnTo>
                <a:lnTo>
                  <a:pt x="140963" y="3922939"/>
                </a:lnTo>
                <a:lnTo>
                  <a:pt x="138422" y="3948339"/>
                </a:lnTo>
                <a:close/>
              </a:path>
              <a:path w="3640454" h="4913630">
                <a:moveTo>
                  <a:pt x="345325" y="3961039"/>
                </a:moveTo>
                <a:lnTo>
                  <a:pt x="332607" y="3961039"/>
                </a:lnTo>
                <a:lnTo>
                  <a:pt x="331172" y="3948339"/>
                </a:lnTo>
                <a:lnTo>
                  <a:pt x="330173" y="3948339"/>
                </a:lnTo>
                <a:lnTo>
                  <a:pt x="329841" y="3935639"/>
                </a:lnTo>
                <a:lnTo>
                  <a:pt x="330646" y="3922939"/>
                </a:lnTo>
                <a:lnTo>
                  <a:pt x="340539" y="3922939"/>
                </a:lnTo>
                <a:lnTo>
                  <a:pt x="343273" y="3935639"/>
                </a:lnTo>
                <a:lnTo>
                  <a:pt x="344588" y="3948339"/>
                </a:lnTo>
                <a:lnTo>
                  <a:pt x="345325" y="3961039"/>
                </a:lnTo>
                <a:close/>
              </a:path>
              <a:path w="3640454" h="4913630">
                <a:moveTo>
                  <a:pt x="427075" y="3948339"/>
                </a:moveTo>
                <a:lnTo>
                  <a:pt x="412494" y="3948339"/>
                </a:lnTo>
                <a:lnTo>
                  <a:pt x="410510" y="3935639"/>
                </a:lnTo>
                <a:lnTo>
                  <a:pt x="408638" y="3935639"/>
                </a:lnTo>
                <a:lnTo>
                  <a:pt x="406877" y="3922939"/>
                </a:lnTo>
                <a:lnTo>
                  <a:pt x="421516" y="3922939"/>
                </a:lnTo>
                <a:lnTo>
                  <a:pt x="423473" y="3935639"/>
                </a:lnTo>
                <a:lnTo>
                  <a:pt x="427075" y="3948339"/>
                </a:lnTo>
                <a:close/>
              </a:path>
              <a:path w="3640454" h="4913630">
                <a:moveTo>
                  <a:pt x="1252915" y="3935639"/>
                </a:moveTo>
                <a:lnTo>
                  <a:pt x="1242460" y="3935639"/>
                </a:lnTo>
                <a:lnTo>
                  <a:pt x="1240406" y="3922939"/>
                </a:lnTo>
                <a:lnTo>
                  <a:pt x="1249992" y="3922939"/>
                </a:lnTo>
                <a:lnTo>
                  <a:pt x="1252915" y="3935639"/>
                </a:lnTo>
                <a:close/>
              </a:path>
              <a:path w="3640454" h="4913630">
                <a:moveTo>
                  <a:pt x="1592342" y="3935639"/>
                </a:moveTo>
                <a:lnTo>
                  <a:pt x="1582690" y="3935639"/>
                </a:lnTo>
                <a:lnTo>
                  <a:pt x="1582809" y="3922939"/>
                </a:lnTo>
                <a:lnTo>
                  <a:pt x="1592423" y="3922939"/>
                </a:lnTo>
                <a:lnTo>
                  <a:pt x="1592342" y="3935639"/>
                </a:lnTo>
                <a:close/>
              </a:path>
              <a:path w="3640454" h="4913630">
                <a:moveTo>
                  <a:pt x="1762039" y="3973739"/>
                </a:moveTo>
                <a:lnTo>
                  <a:pt x="1754616" y="3973739"/>
                </a:lnTo>
                <a:lnTo>
                  <a:pt x="1754700" y="3961039"/>
                </a:lnTo>
                <a:lnTo>
                  <a:pt x="1754889" y="3948339"/>
                </a:lnTo>
                <a:lnTo>
                  <a:pt x="1755536" y="3935639"/>
                </a:lnTo>
                <a:lnTo>
                  <a:pt x="1756966" y="3922939"/>
                </a:lnTo>
                <a:lnTo>
                  <a:pt x="1765359" y="3922939"/>
                </a:lnTo>
                <a:lnTo>
                  <a:pt x="1765629" y="3935639"/>
                </a:lnTo>
                <a:lnTo>
                  <a:pt x="1765032" y="3948339"/>
                </a:lnTo>
                <a:lnTo>
                  <a:pt x="1764772" y="3961039"/>
                </a:lnTo>
                <a:lnTo>
                  <a:pt x="1764012" y="3961039"/>
                </a:lnTo>
                <a:lnTo>
                  <a:pt x="1762039" y="3973739"/>
                </a:lnTo>
                <a:close/>
              </a:path>
              <a:path w="3640454" h="4913630">
                <a:moveTo>
                  <a:pt x="1854291" y="3948339"/>
                </a:moveTo>
                <a:lnTo>
                  <a:pt x="1847421" y="3948339"/>
                </a:lnTo>
                <a:lnTo>
                  <a:pt x="1847225" y="3935639"/>
                </a:lnTo>
                <a:lnTo>
                  <a:pt x="1847319" y="3922939"/>
                </a:lnTo>
                <a:lnTo>
                  <a:pt x="1857373" y="3922939"/>
                </a:lnTo>
                <a:lnTo>
                  <a:pt x="1856117" y="3935639"/>
                </a:lnTo>
                <a:lnTo>
                  <a:pt x="1854291" y="3948339"/>
                </a:lnTo>
                <a:close/>
              </a:path>
              <a:path w="3640454" h="4913630">
                <a:moveTo>
                  <a:pt x="2044179" y="3935639"/>
                </a:moveTo>
                <a:lnTo>
                  <a:pt x="2038427" y="3935639"/>
                </a:lnTo>
                <a:lnTo>
                  <a:pt x="2037548" y="3922939"/>
                </a:lnTo>
                <a:lnTo>
                  <a:pt x="2045666" y="3922939"/>
                </a:lnTo>
                <a:lnTo>
                  <a:pt x="2044179" y="3935639"/>
                </a:lnTo>
                <a:close/>
              </a:path>
              <a:path w="3640454" h="4913630">
                <a:moveTo>
                  <a:pt x="2140414" y="3935639"/>
                </a:moveTo>
                <a:lnTo>
                  <a:pt x="2135897" y="3935639"/>
                </a:lnTo>
                <a:lnTo>
                  <a:pt x="2134028" y="3922939"/>
                </a:lnTo>
                <a:lnTo>
                  <a:pt x="2142118" y="3922939"/>
                </a:lnTo>
                <a:lnTo>
                  <a:pt x="2140414" y="3935639"/>
                </a:lnTo>
                <a:close/>
              </a:path>
              <a:path w="3640454" h="4913630">
                <a:moveTo>
                  <a:pt x="2237350" y="3935639"/>
                </a:moveTo>
                <a:lnTo>
                  <a:pt x="2231622" y="3935639"/>
                </a:lnTo>
                <a:lnTo>
                  <a:pt x="2230499" y="3922939"/>
                </a:lnTo>
                <a:lnTo>
                  <a:pt x="2238841" y="3922939"/>
                </a:lnTo>
                <a:lnTo>
                  <a:pt x="2237350" y="3935639"/>
                </a:lnTo>
                <a:close/>
              </a:path>
              <a:path w="3640454" h="4913630">
                <a:moveTo>
                  <a:pt x="3028484" y="3973739"/>
                </a:moveTo>
                <a:lnTo>
                  <a:pt x="3028619" y="3961039"/>
                </a:lnTo>
                <a:lnTo>
                  <a:pt x="3030214" y="3948339"/>
                </a:lnTo>
                <a:lnTo>
                  <a:pt x="3032915" y="3935639"/>
                </a:lnTo>
                <a:lnTo>
                  <a:pt x="3036370" y="3922939"/>
                </a:lnTo>
                <a:lnTo>
                  <a:pt x="3037571" y="3935639"/>
                </a:lnTo>
                <a:lnTo>
                  <a:pt x="3036610" y="3948339"/>
                </a:lnTo>
                <a:lnTo>
                  <a:pt x="3033558" y="3961039"/>
                </a:lnTo>
                <a:lnTo>
                  <a:pt x="3028484" y="3973739"/>
                </a:lnTo>
                <a:close/>
              </a:path>
              <a:path w="3640454" h="4913630">
                <a:moveTo>
                  <a:pt x="202605" y="3948339"/>
                </a:moveTo>
                <a:lnTo>
                  <a:pt x="188688" y="3948339"/>
                </a:lnTo>
                <a:lnTo>
                  <a:pt x="190040" y="3935639"/>
                </a:lnTo>
                <a:lnTo>
                  <a:pt x="203897" y="3935639"/>
                </a:lnTo>
                <a:lnTo>
                  <a:pt x="202605" y="3948339"/>
                </a:lnTo>
                <a:close/>
              </a:path>
              <a:path w="3640454" h="4913630">
                <a:moveTo>
                  <a:pt x="270730" y="3948339"/>
                </a:moveTo>
                <a:lnTo>
                  <a:pt x="256115" y="3948339"/>
                </a:lnTo>
                <a:lnTo>
                  <a:pt x="255695" y="3935639"/>
                </a:lnTo>
                <a:lnTo>
                  <a:pt x="269115" y="3935639"/>
                </a:lnTo>
                <a:lnTo>
                  <a:pt x="270730" y="3948339"/>
                </a:lnTo>
                <a:close/>
              </a:path>
              <a:path w="3640454" h="4913630">
                <a:moveTo>
                  <a:pt x="996881" y="3986439"/>
                </a:moveTo>
                <a:lnTo>
                  <a:pt x="987315" y="3986439"/>
                </a:lnTo>
                <a:lnTo>
                  <a:pt x="983533" y="3973739"/>
                </a:lnTo>
                <a:lnTo>
                  <a:pt x="979846" y="3961039"/>
                </a:lnTo>
                <a:lnTo>
                  <a:pt x="976251" y="3961039"/>
                </a:lnTo>
                <a:lnTo>
                  <a:pt x="971599" y="3948339"/>
                </a:lnTo>
                <a:lnTo>
                  <a:pt x="972890" y="3935639"/>
                </a:lnTo>
                <a:lnTo>
                  <a:pt x="981957" y="3935639"/>
                </a:lnTo>
                <a:lnTo>
                  <a:pt x="986574" y="3948339"/>
                </a:lnTo>
                <a:lnTo>
                  <a:pt x="990582" y="3961039"/>
                </a:lnTo>
                <a:lnTo>
                  <a:pt x="994120" y="3973739"/>
                </a:lnTo>
                <a:lnTo>
                  <a:pt x="997705" y="3973739"/>
                </a:lnTo>
                <a:lnTo>
                  <a:pt x="996881" y="3986439"/>
                </a:lnTo>
                <a:close/>
              </a:path>
              <a:path w="3640454" h="4913630">
                <a:moveTo>
                  <a:pt x="1258676" y="3961039"/>
                </a:moveTo>
                <a:lnTo>
                  <a:pt x="1249631" y="3961039"/>
                </a:lnTo>
                <a:lnTo>
                  <a:pt x="1246808" y="3948339"/>
                </a:lnTo>
                <a:lnTo>
                  <a:pt x="1244604" y="3935639"/>
                </a:lnTo>
                <a:lnTo>
                  <a:pt x="1255065" y="3935639"/>
                </a:lnTo>
                <a:lnTo>
                  <a:pt x="1256849" y="3948339"/>
                </a:lnTo>
                <a:lnTo>
                  <a:pt x="1258676" y="3961039"/>
                </a:lnTo>
                <a:close/>
              </a:path>
              <a:path w="3640454" h="4913630">
                <a:moveTo>
                  <a:pt x="1415263" y="3948339"/>
                </a:moveTo>
                <a:lnTo>
                  <a:pt x="1414518" y="3935639"/>
                </a:lnTo>
                <a:lnTo>
                  <a:pt x="1424259" y="3935639"/>
                </a:lnTo>
                <a:lnTo>
                  <a:pt x="1415263" y="3948339"/>
                </a:lnTo>
                <a:close/>
              </a:path>
              <a:path w="3640454" h="4913630">
                <a:moveTo>
                  <a:pt x="1513082" y="3986439"/>
                </a:moveTo>
                <a:lnTo>
                  <a:pt x="1496529" y="3986439"/>
                </a:lnTo>
                <a:lnTo>
                  <a:pt x="1500666" y="3973739"/>
                </a:lnTo>
                <a:lnTo>
                  <a:pt x="1498854" y="3961039"/>
                </a:lnTo>
                <a:lnTo>
                  <a:pt x="1498529" y="3948339"/>
                </a:lnTo>
                <a:lnTo>
                  <a:pt x="1498284" y="3948339"/>
                </a:lnTo>
                <a:lnTo>
                  <a:pt x="1499778" y="3935639"/>
                </a:lnTo>
                <a:lnTo>
                  <a:pt x="1506733" y="3935639"/>
                </a:lnTo>
                <a:lnTo>
                  <a:pt x="1507167" y="3948339"/>
                </a:lnTo>
                <a:lnTo>
                  <a:pt x="1509835" y="3973739"/>
                </a:lnTo>
                <a:lnTo>
                  <a:pt x="1507712" y="3973739"/>
                </a:lnTo>
                <a:lnTo>
                  <a:pt x="1513082" y="3986439"/>
                </a:lnTo>
                <a:close/>
              </a:path>
              <a:path w="3640454" h="4913630">
                <a:moveTo>
                  <a:pt x="1591998" y="3948339"/>
                </a:moveTo>
                <a:lnTo>
                  <a:pt x="1583486" y="3948339"/>
                </a:lnTo>
                <a:lnTo>
                  <a:pt x="1582938" y="3935639"/>
                </a:lnTo>
                <a:lnTo>
                  <a:pt x="1592117" y="3935639"/>
                </a:lnTo>
                <a:lnTo>
                  <a:pt x="1591998" y="3948339"/>
                </a:lnTo>
                <a:close/>
              </a:path>
              <a:path w="3640454" h="4913630">
                <a:moveTo>
                  <a:pt x="2938410" y="3986439"/>
                </a:moveTo>
                <a:lnTo>
                  <a:pt x="2939075" y="3973739"/>
                </a:lnTo>
                <a:lnTo>
                  <a:pt x="2940290" y="3961039"/>
                </a:lnTo>
                <a:lnTo>
                  <a:pt x="2942773" y="3948339"/>
                </a:lnTo>
                <a:lnTo>
                  <a:pt x="2947245" y="3935639"/>
                </a:lnTo>
                <a:lnTo>
                  <a:pt x="2947398" y="3948339"/>
                </a:lnTo>
                <a:lnTo>
                  <a:pt x="2946194" y="3961039"/>
                </a:lnTo>
                <a:lnTo>
                  <a:pt x="2943306" y="3973739"/>
                </a:lnTo>
                <a:lnTo>
                  <a:pt x="2938410" y="3986439"/>
                </a:lnTo>
                <a:close/>
              </a:path>
              <a:path w="3640454" h="4913630">
                <a:moveTo>
                  <a:pt x="3109482" y="3986439"/>
                </a:moveTo>
                <a:lnTo>
                  <a:pt x="3111370" y="3973739"/>
                </a:lnTo>
                <a:lnTo>
                  <a:pt x="3113981" y="3961039"/>
                </a:lnTo>
                <a:lnTo>
                  <a:pt x="3117367" y="3948339"/>
                </a:lnTo>
                <a:lnTo>
                  <a:pt x="3121580" y="3935639"/>
                </a:lnTo>
                <a:lnTo>
                  <a:pt x="3122416" y="3948339"/>
                </a:lnTo>
                <a:lnTo>
                  <a:pt x="3120660" y="3961039"/>
                </a:lnTo>
                <a:lnTo>
                  <a:pt x="3116340" y="3973739"/>
                </a:lnTo>
                <a:lnTo>
                  <a:pt x="3109482" y="3986439"/>
                </a:lnTo>
                <a:close/>
              </a:path>
              <a:path w="3640454" h="4913630">
                <a:moveTo>
                  <a:pt x="136699" y="3961039"/>
                </a:moveTo>
                <a:lnTo>
                  <a:pt x="123723" y="3961039"/>
                </a:lnTo>
                <a:lnTo>
                  <a:pt x="123526" y="3948339"/>
                </a:lnTo>
                <a:lnTo>
                  <a:pt x="137358" y="3948339"/>
                </a:lnTo>
                <a:lnTo>
                  <a:pt x="136699" y="3961039"/>
                </a:lnTo>
                <a:close/>
              </a:path>
              <a:path w="3640454" h="4913630">
                <a:moveTo>
                  <a:pt x="199646" y="3973739"/>
                </a:moveTo>
                <a:lnTo>
                  <a:pt x="187606" y="3973739"/>
                </a:lnTo>
                <a:lnTo>
                  <a:pt x="186777" y="3961039"/>
                </a:lnTo>
                <a:lnTo>
                  <a:pt x="187369" y="3948339"/>
                </a:lnTo>
                <a:lnTo>
                  <a:pt x="202423" y="3948339"/>
                </a:lnTo>
                <a:lnTo>
                  <a:pt x="202098" y="3961039"/>
                </a:lnTo>
                <a:lnTo>
                  <a:pt x="202963" y="3961039"/>
                </a:lnTo>
                <a:lnTo>
                  <a:pt x="199646" y="3973739"/>
                </a:lnTo>
                <a:close/>
              </a:path>
              <a:path w="3640454" h="4913630">
                <a:moveTo>
                  <a:pt x="271473" y="3973739"/>
                </a:moveTo>
                <a:lnTo>
                  <a:pt x="258465" y="3973739"/>
                </a:lnTo>
                <a:lnTo>
                  <a:pt x="257350" y="3961039"/>
                </a:lnTo>
                <a:lnTo>
                  <a:pt x="256682" y="3948339"/>
                </a:lnTo>
                <a:lnTo>
                  <a:pt x="271044" y="3948339"/>
                </a:lnTo>
                <a:lnTo>
                  <a:pt x="271507" y="3961039"/>
                </a:lnTo>
                <a:lnTo>
                  <a:pt x="271473" y="3973739"/>
                </a:lnTo>
                <a:close/>
              </a:path>
              <a:path w="3640454" h="4913630">
                <a:moveTo>
                  <a:pt x="426583" y="3961039"/>
                </a:moveTo>
                <a:lnTo>
                  <a:pt x="415586" y="3961039"/>
                </a:lnTo>
                <a:lnTo>
                  <a:pt x="414589" y="3948339"/>
                </a:lnTo>
                <a:lnTo>
                  <a:pt x="427092" y="3948339"/>
                </a:lnTo>
                <a:lnTo>
                  <a:pt x="426583" y="3961039"/>
                </a:lnTo>
                <a:close/>
              </a:path>
              <a:path w="3640454" h="4913630">
                <a:moveTo>
                  <a:pt x="1345420" y="3999139"/>
                </a:moveTo>
                <a:lnTo>
                  <a:pt x="1337015" y="3999139"/>
                </a:lnTo>
                <a:lnTo>
                  <a:pt x="1335433" y="3986439"/>
                </a:lnTo>
                <a:lnTo>
                  <a:pt x="1334224" y="3973739"/>
                </a:lnTo>
                <a:lnTo>
                  <a:pt x="1333107" y="3961039"/>
                </a:lnTo>
                <a:lnTo>
                  <a:pt x="1331825" y="3948339"/>
                </a:lnTo>
                <a:lnTo>
                  <a:pt x="1341945" y="3948339"/>
                </a:lnTo>
                <a:lnTo>
                  <a:pt x="1343708" y="3961039"/>
                </a:lnTo>
                <a:lnTo>
                  <a:pt x="1344874" y="3973739"/>
                </a:lnTo>
                <a:lnTo>
                  <a:pt x="1345516" y="3973739"/>
                </a:lnTo>
                <a:lnTo>
                  <a:pt x="1345707" y="3986439"/>
                </a:lnTo>
                <a:lnTo>
                  <a:pt x="1345888" y="3986439"/>
                </a:lnTo>
                <a:lnTo>
                  <a:pt x="1345420" y="3999139"/>
                </a:lnTo>
                <a:close/>
              </a:path>
              <a:path w="3640454" h="4913630">
                <a:moveTo>
                  <a:pt x="1675616" y="3961039"/>
                </a:moveTo>
                <a:lnTo>
                  <a:pt x="1668791" y="3961039"/>
                </a:lnTo>
                <a:lnTo>
                  <a:pt x="1669287" y="3948339"/>
                </a:lnTo>
                <a:lnTo>
                  <a:pt x="1674441" y="3948339"/>
                </a:lnTo>
                <a:lnTo>
                  <a:pt x="1675616" y="3961039"/>
                </a:lnTo>
                <a:close/>
              </a:path>
              <a:path w="3640454" h="4913630">
                <a:moveTo>
                  <a:pt x="2715449" y="3999139"/>
                </a:moveTo>
                <a:lnTo>
                  <a:pt x="2715408" y="3986439"/>
                </a:lnTo>
                <a:lnTo>
                  <a:pt x="2716992" y="3973739"/>
                </a:lnTo>
                <a:lnTo>
                  <a:pt x="2719961" y="3961039"/>
                </a:lnTo>
                <a:lnTo>
                  <a:pt x="2724075" y="3948339"/>
                </a:lnTo>
                <a:lnTo>
                  <a:pt x="2725268" y="3961039"/>
                </a:lnTo>
                <a:lnTo>
                  <a:pt x="2724090" y="3973739"/>
                </a:lnTo>
                <a:lnTo>
                  <a:pt x="2720748" y="3986439"/>
                </a:lnTo>
                <a:lnTo>
                  <a:pt x="2715449" y="3999139"/>
                </a:lnTo>
                <a:close/>
              </a:path>
              <a:path w="3640454" h="4913630">
                <a:moveTo>
                  <a:pt x="2832766" y="3999139"/>
                </a:moveTo>
                <a:lnTo>
                  <a:pt x="2832222" y="3973739"/>
                </a:lnTo>
                <a:lnTo>
                  <a:pt x="2833496" y="3961039"/>
                </a:lnTo>
                <a:lnTo>
                  <a:pt x="2836226" y="3948339"/>
                </a:lnTo>
                <a:lnTo>
                  <a:pt x="2840047" y="3948339"/>
                </a:lnTo>
                <a:lnTo>
                  <a:pt x="2841142" y="3961039"/>
                </a:lnTo>
                <a:lnTo>
                  <a:pt x="2840085" y="3973739"/>
                </a:lnTo>
                <a:lnTo>
                  <a:pt x="2837189" y="3986439"/>
                </a:lnTo>
                <a:lnTo>
                  <a:pt x="2832766" y="3999139"/>
                </a:lnTo>
                <a:close/>
              </a:path>
              <a:path w="3640454" h="4913630">
                <a:moveTo>
                  <a:pt x="343694" y="3973739"/>
                </a:moveTo>
                <a:lnTo>
                  <a:pt x="337182" y="3973739"/>
                </a:lnTo>
                <a:lnTo>
                  <a:pt x="335036" y="3961039"/>
                </a:lnTo>
                <a:lnTo>
                  <a:pt x="346748" y="3961039"/>
                </a:lnTo>
                <a:lnTo>
                  <a:pt x="343694" y="3973739"/>
                </a:lnTo>
                <a:close/>
              </a:path>
              <a:path w="3640454" h="4913630">
                <a:moveTo>
                  <a:pt x="623191" y="3973739"/>
                </a:moveTo>
                <a:lnTo>
                  <a:pt x="614422" y="3973739"/>
                </a:lnTo>
                <a:lnTo>
                  <a:pt x="619143" y="3961039"/>
                </a:lnTo>
                <a:lnTo>
                  <a:pt x="621707" y="3961039"/>
                </a:lnTo>
                <a:lnTo>
                  <a:pt x="623191" y="3973739"/>
                </a:lnTo>
                <a:close/>
              </a:path>
              <a:path w="3640454" h="4913630">
                <a:moveTo>
                  <a:pt x="723454" y="3973739"/>
                </a:moveTo>
                <a:lnTo>
                  <a:pt x="708215" y="3973739"/>
                </a:lnTo>
                <a:lnTo>
                  <a:pt x="706036" y="3961039"/>
                </a:lnTo>
                <a:lnTo>
                  <a:pt x="718367" y="3961039"/>
                </a:lnTo>
                <a:lnTo>
                  <a:pt x="723454" y="3973739"/>
                </a:lnTo>
                <a:close/>
              </a:path>
              <a:path w="3640454" h="4913630">
                <a:moveTo>
                  <a:pt x="824869" y="4011839"/>
                </a:moveTo>
                <a:lnTo>
                  <a:pt x="816393" y="4011839"/>
                </a:lnTo>
                <a:lnTo>
                  <a:pt x="811034" y="3999139"/>
                </a:lnTo>
                <a:lnTo>
                  <a:pt x="806383" y="3986439"/>
                </a:lnTo>
                <a:lnTo>
                  <a:pt x="802266" y="3986439"/>
                </a:lnTo>
                <a:lnTo>
                  <a:pt x="798512" y="3973739"/>
                </a:lnTo>
                <a:lnTo>
                  <a:pt x="798767" y="3973739"/>
                </a:lnTo>
                <a:lnTo>
                  <a:pt x="804266" y="3961039"/>
                </a:lnTo>
                <a:lnTo>
                  <a:pt x="807009" y="3961039"/>
                </a:lnTo>
                <a:lnTo>
                  <a:pt x="812757" y="3973739"/>
                </a:lnTo>
                <a:lnTo>
                  <a:pt x="817196" y="3986439"/>
                </a:lnTo>
                <a:lnTo>
                  <a:pt x="825061" y="3999139"/>
                </a:lnTo>
                <a:lnTo>
                  <a:pt x="825777" y="3999139"/>
                </a:lnTo>
                <a:lnTo>
                  <a:pt x="824869" y="4011839"/>
                </a:lnTo>
                <a:close/>
              </a:path>
              <a:path w="3640454" h="4913630">
                <a:moveTo>
                  <a:pt x="1095001" y="3999139"/>
                </a:moveTo>
                <a:lnTo>
                  <a:pt x="1084273" y="3999139"/>
                </a:lnTo>
                <a:lnTo>
                  <a:pt x="1080696" y="3986439"/>
                </a:lnTo>
                <a:lnTo>
                  <a:pt x="1078253" y="3973739"/>
                </a:lnTo>
                <a:lnTo>
                  <a:pt x="1075882" y="3973739"/>
                </a:lnTo>
                <a:lnTo>
                  <a:pt x="1073629" y="3961039"/>
                </a:lnTo>
                <a:lnTo>
                  <a:pt x="1083597" y="3961039"/>
                </a:lnTo>
                <a:lnTo>
                  <a:pt x="1089409" y="3973739"/>
                </a:lnTo>
                <a:lnTo>
                  <a:pt x="1091798" y="3986439"/>
                </a:lnTo>
                <a:lnTo>
                  <a:pt x="1094079" y="3986439"/>
                </a:lnTo>
                <a:lnTo>
                  <a:pt x="1095001" y="3999139"/>
                </a:lnTo>
                <a:close/>
              </a:path>
              <a:path w="3640454" h="4913630">
                <a:moveTo>
                  <a:pt x="1672586" y="3999139"/>
                </a:moveTo>
                <a:lnTo>
                  <a:pt x="1665243" y="3999139"/>
                </a:lnTo>
                <a:lnTo>
                  <a:pt x="1665406" y="3986439"/>
                </a:lnTo>
                <a:lnTo>
                  <a:pt x="1665757" y="3973739"/>
                </a:lnTo>
                <a:lnTo>
                  <a:pt x="1666747" y="3961039"/>
                </a:lnTo>
                <a:lnTo>
                  <a:pt x="1675804" y="3961039"/>
                </a:lnTo>
                <a:lnTo>
                  <a:pt x="1675804" y="3973739"/>
                </a:lnTo>
                <a:lnTo>
                  <a:pt x="1675183" y="3973739"/>
                </a:lnTo>
                <a:lnTo>
                  <a:pt x="1675962" y="3986439"/>
                </a:lnTo>
                <a:lnTo>
                  <a:pt x="1672586" y="3999139"/>
                </a:lnTo>
                <a:close/>
              </a:path>
              <a:path w="3640454" h="4913630">
                <a:moveTo>
                  <a:pt x="2605706" y="4011839"/>
                </a:moveTo>
                <a:lnTo>
                  <a:pt x="2606178" y="3999139"/>
                </a:lnTo>
                <a:lnTo>
                  <a:pt x="2607355" y="3986439"/>
                </a:lnTo>
                <a:lnTo>
                  <a:pt x="2609687" y="3973739"/>
                </a:lnTo>
                <a:lnTo>
                  <a:pt x="2613628" y="3961039"/>
                </a:lnTo>
                <a:lnTo>
                  <a:pt x="2615442" y="3973739"/>
                </a:lnTo>
                <a:lnTo>
                  <a:pt x="2614542" y="3986439"/>
                </a:lnTo>
                <a:lnTo>
                  <a:pt x="2611205" y="3999139"/>
                </a:lnTo>
                <a:lnTo>
                  <a:pt x="2605706" y="4011839"/>
                </a:lnTo>
                <a:close/>
              </a:path>
              <a:path w="3640454" h="4913630">
                <a:moveTo>
                  <a:pt x="69372" y="3986439"/>
                </a:moveTo>
                <a:lnTo>
                  <a:pt x="54462" y="3986439"/>
                </a:lnTo>
                <a:lnTo>
                  <a:pt x="55917" y="3973739"/>
                </a:lnTo>
                <a:lnTo>
                  <a:pt x="69322" y="3973739"/>
                </a:lnTo>
                <a:lnTo>
                  <a:pt x="69372" y="3986439"/>
                </a:lnTo>
                <a:close/>
              </a:path>
              <a:path w="3640454" h="4913630">
                <a:moveTo>
                  <a:pt x="539369" y="3999139"/>
                </a:moveTo>
                <a:lnTo>
                  <a:pt x="523095" y="3999139"/>
                </a:lnTo>
                <a:lnTo>
                  <a:pt x="520129" y="3986439"/>
                </a:lnTo>
                <a:lnTo>
                  <a:pt x="519282" y="3986439"/>
                </a:lnTo>
                <a:lnTo>
                  <a:pt x="521331" y="3973739"/>
                </a:lnTo>
                <a:lnTo>
                  <a:pt x="530192" y="3973739"/>
                </a:lnTo>
                <a:lnTo>
                  <a:pt x="535239" y="3986439"/>
                </a:lnTo>
                <a:lnTo>
                  <a:pt x="539369" y="3999139"/>
                </a:lnTo>
                <a:close/>
              </a:path>
              <a:path w="3640454" h="4913630">
                <a:moveTo>
                  <a:pt x="633145" y="3986439"/>
                </a:moveTo>
                <a:lnTo>
                  <a:pt x="618170" y="3986439"/>
                </a:lnTo>
                <a:lnTo>
                  <a:pt x="614222" y="3973739"/>
                </a:lnTo>
                <a:lnTo>
                  <a:pt x="628789" y="3973739"/>
                </a:lnTo>
                <a:lnTo>
                  <a:pt x="633145" y="3986439"/>
                </a:lnTo>
                <a:close/>
              </a:path>
              <a:path w="3640454" h="4913630">
                <a:moveTo>
                  <a:pt x="735778" y="3999139"/>
                </a:moveTo>
                <a:lnTo>
                  <a:pt x="724006" y="3999139"/>
                </a:lnTo>
                <a:lnTo>
                  <a:pt x="719856" y="3986439"/>
                </a:lnTo>
                <a:lnTo>
                  <a:pt x="715830" y="3986439"/>
                </a:lnTo>
                <a:lnTo>
                  <a:pt x="711945" y="3973739"/>
                </a:lnTo>
                <a:lnTo>
                  <a:pt x="727105" y="3973739"/>
                </a:lnTo>
                <a:lnTo>
                  <a:pt x="730724" y="3986439"/>
                </a:lnTo>
                <a:lnTo>
                  <a:pt x="735778" y="3999139"/>
                </a:lnTo>
                <a:close/>
              </a:path>
              <a:path w="3640454" h="4913630">
                <a:moveTo>
                  <a:pt x="910585" y="3999139"/>
                </a:moveTo>
                <a:lnTo>
                  <a:pt x="896595" y="3999139"/>
                </a:lnTo>
                <a:lnTo>
                  <a:pt x="891496" y="3986439"/>
                </a:lnTo>
                <a:lnTo>
                  <a:pt x="892917" y="3973739"/>
                </a:lnTo>
                <a:lnTo>
                  <a:pt x="901617" y="3973739"/>
                </a:lnTo>
                <a:lnTo>
                  <a:pt x="902948" y="3986439"/>
                </a:lnTo>
                <a:lnTo>
                  <a:pt x="906815" y="3986439"/>
                </a:lnTo>
                <a:lnTo>
                  <a:pt x="910585" y="3999139"/>
                </a:lnTo>
                <a:close/>
              </a:path>
              <a:path w="3640454" h="4913630">
                <a:moveTo>
                  <a:pt x="1185951" y="4024539"/>
                </a:moveTo>
                <a:lnTo>
                  <a:pt x="1175517" y="4024539"/>
                </a:lnTo>
                <a:lnTo>
                  <a:pt x="1173467" y="4011839"/>
                </a:lnTo>
                <a:lnTo>
                  <a:pt x="1171495" y="3999139"/>
                </a:lnTo>
                <a:lnTo>
                  <a:pt x="1169592" y="3999139"/>
                </a:lnTo>
                <a:lnTo>
                  <a:pt x="1167103" y="3986439"/>
                </a:lnTo>
                <a:lnTo>
                  <a:pt x="1168789" y="3973739"/>
                </a:lnTo>
                <a:lnTo>
                  <a:pt x="1177277" y="3973739"/>
                </a:lnTo>
                <a:lnTo>
                  <a:pt x="1180095" y="3986439"/>
                </a:lnTo>
                <a:lnTo>
                  <a:pt x="1182099" y="3999139"/>
                </a:lnTo>
                <a:lnTo>
                  <a:pt x="1185727" y="4011839"/>
                </a:lnTo>
                <a:lnTo>
                  <a:pt x="1185951" y="4024539"/>
                </a:lnTo>
                <a:close/>
              </a:path>
              <a:path w="3640454" h="4913630">
                <a:moveTo>
                  <a:pt x="2032493" y="4024539"/>
                </a:moveTo>
                <a:lnTo>
                  <a:pt x="2023584" y="4024539"/>
                </a:lnTo>
                <a:lnTo>
                  <a:pt x="2028643" y="3986439"/>
                </a:lnTo>
                <a:lnTo>
                  <a:pt x="2030795" y="3973739"/>
                </a:lnTo>
                <a:lnTo>
                  <a:pt x="2039452" y="3973739"/>
                </a:lnTo>
                <a:lnTo>
                  <a:pt x="2039363" y="3986439"/>
                </a:lnTo>
                <a:lnTo>
                  <a:pt x="2038713" y="3986439"/>
                </a:lnTo>
                <a:lnTo>
                  <a:pt x="2035943" y="3999139"/>
                </a:lnTo>
                <a:lnTo>
                  <a:pt x="2034534" y="4011839"/>
                </a:lnTo>
                <a:lnTo>
                  <a:pt x="2032493" y="4024539"/>
                </a:lnTo>
                <a:close/>
              </a:path>
              <a:path w="3640454" h="4913630">
                <a:moveTo>
                  <a:pt x="2128736" y="4024539"/>
                </a:moveTo>
                <a:lnTo>
                  <a:pt x="2120172" y="4024539"/>
                </a:lnTo>
                <a:lnTo>
                  <a:pt x="2120951" y="4011839"/>
                </a:lnTo>
                <a:lnTo>
                  <a:pt x="2123944" y="3999139"/>
                </a:lnTo>
                <a:lnTo>
                  <a:pt x="2125473" y="3986439"/>
                </a:lnTo>
                <a:lnTo>
                  <a:pt x="2127555" y="3973739"/>
                </a:lnTo>
                <a:lnTo>
                  <a:pt x="2136208" y="3973739"/>
                </a:lnTo>
                <a:lnTo>
                  <a:pt x="2135726" y="3986439"/>
                </a:lnTo>
                <a:lnTo>
                  <a:pt x="2132646" y="3999139"/>
                </a:lnTo>
                <a:lnTo>
                  <a:pt x="2131040" y="4011839"/>
                </a:lnTo>
                <a:lnTo>
                  <a:pt x="2129343" y="4011839"/>
                </a:lnTo>
                <a:lnTo>
                  <a:pt x="2128736" y="4024539"/>
                </a:lnTo>
                <a:close/>
              </a:path>
              <a:path w="3640454" h="4913630">
                <a:moveTo>
                  <a:pt x="2225420" y="4024539"/>
                </a:moveTo>
                <a:lnTo>
                  <a:pt x="2218204" y="4024539"/>
                </a:lnTo>
                <a:lnTo>
                  <a:pt x="2220863" y="3999139"/>
                </a:lnTo>
                <a:lnTo>
                  <a:pt x="2222238" y="3986439"/>
                </a:lnTo>
                <a:lnTo>
                  <a:pt x="2224247" y="3986439"/>
                </a:lnTo>
                <a:lnTo>
                  <a:pt x="2224619" y="3973739"/>
                </a:lnTo>
                <a:lnTo>
                  <a:pt x="2233348" y="3973739"/>
                </a:lnTo>
                <a:lnTo>
                  <a:pt x="2233029" y="3986439"/>
                </a:lnTo>
                <a:lnTo>
                  <a:pt x="2230947" y="3999139"/>
                </a:lnTo>
                <a:lnTo>
                  <a:pt x="2229332" y="3999139"/>
                </a:lnTo>
                <a:lnTo>
                  <a:pt x="2227661" y="4011839"/>
                </a:lnTo>
                <a:lnTo>
                  <a:pt x="2225420" y="4024539"/>
                </a:lnTo>
                <a:close/>
              </a:path>
              <a:path w="3640454" h="4913630">
                <a:moveTo>
                  <a:pt x="2320549" y="4024539"/>
                </a:moveTo>
                <a:lnTo>
                  <a:pt x="2317551" y="4024539"/>
                </a:lnTo>
                <a:lnTo>
                  <a:pt x="2317836" y="4011839"/>
                </a:lnTo>
                <a:lnTo>
                  <a:pt x="2321214" y="3986439"/>
                </a:lnTo>
                <a:lnTo>
                  <a:pt x="2327498" y="3973739"/>
                </a:lnTo>
                <a:lnTo>
                  <a:pt x="2327511" y="3986439"/>
                </a:lnTo>
                <a:lnTo>
                  <a:pt x="2326297" y="3999139"/>
                </a:lnTo>
                <a:lnTo>
                  <a:pt x="2323946" y="4011839"/>
                </a:lnTo>
                <a:lnTo>
                  <a:pt x="2320549" y="4024539"/>
                </a:lnTo>
                <a:close/>
              </a:path>
              <a:path w="3640454" h="4913630">
                <a:moveTo>
                  <a:pt x="2414995" y="4024539"/>
                </a:moveTo>
                <a:lnTo>
                  <a:pt x="2413938" y="4011839"/>
                </a:lnTo>
                <a:lnTo>
                  <a:pt x="2414982" y="3999139"/>
                </a:lnTo>
                <a:lnTo>
                  <a:pt x="2417820" y="3986439"/>
                </a:lnTo>
                <a:lnTo>
                  <a:pt x="2422142" y="3973739"/>
                </a:lnTo>
                <a:lnTo>
                  <a:pt x="2424454" y="3986439"/>
                </a:lnTo>
                <a:lnTo>
                  <a:pt x="2423802" y="3999139"/>
                </a:lnTo>
                <a:lnTo>
                  <a:pt x="2420534" y="4011839"/>
                </a:lnTo>
                <a:lnTo>
                  <a:pt x="2414995" y="4024539"/>
                </a:lnTo>
                <a:close/>
              </a:path>
              <a:path w="3640454" h="4913630">
                <a:moveTo>
                  <a:pt x="2513659" y="4024539"/>
                </a:moveTo>
                <a:lnTo>
                  <a:pt x="2509356" y="4024539"/>
                </a:lnTo>
                <a:lnTo>
                  <a:pt x="2509207" y="4011839"/>
                </a:lnTo>
                <a:lnTo>
                  <a:pt x="2510951" y="3999139"/>
                </a:lnTo>
                <a:lnTo>
                  <a:pt x="2512326" y="3999139"/>
                </a:lnTo>
                <a:lnTo>
                  <a:pt x="2512666" y="3986439"/>
                </a:lnTo>
                <a:lnTo>
                  <a:pt x="2513610" y="3986439"/>
                </a:lnTo>
                <a:lnTo>
                  <a:pt x="2516304" y="3973739"/>
                </a:lnTo>
                <a:lnTo>
                  <a:pt x="2521892" y="3973739"/>
                </a:lnTo>
                <a:lnTo>
                  <a:pt x="2521503" y="3986439"/>
                </a:lnTo>
                <a:lnTo>
                  <a:pt x="2519771" y="3999139"/>
                </a:lnTo>
                <a:lnTo>
                  <a:pt x="2517041" y="4011839"/>
                </a:lnTo>
                <a:lnTo>
                  <a:pt x="2513659" y="4024539"/>
                </a:lnTo>
                <a:close/>
              </a:path>
              <a:path w="3640454" h="4913630">
                <a:moveTo>
                  <a:pt x="68536" y="3999139"/>
                </a:moveTo>
                <a:lnTo>
                  <a:pt x="52864" y="3999139"/>
                </a:lnTo>
                <a:lnTo>
                  <a:pt x="53620" y="3986439"/>
                </a:lnTo>
                <a:lnTo>
                  <a:pt x="69044" y="3986439"/>
                </a:lnTo>
                <a:lnTo>
                  <a:pt x="68536" y="3999139"/>
                </a:lnTo>
                <a:close/>
              </a:path>
              <a:path w="3640454" h="4913630">
                <a:moveTo>
                  <a:pt x="440215" y="3999139"/>
                </a:moveTo>
                <a:lnTo>
                  <a:pt x="429320" y="3999139"/>
                </a:lnTo>
                <a:lnTo>
                  <a:pt x="430563" y="3986439"/>
                </a:lnTo>
                <a:lnTo>
                  <a:pt x="437787" y="3986439"/>
                </a:lnTo>
                <a:lnTo>
                  <a:pt x="440215" y="3999139"/>
                </a:lnTo>
                <a:close/>
              </a:path>
              <a:path w="3640454" h="4913630">
                <a:moveTo>
                  <a:pt x="639874" y="4011839"/>
                </a:moveTo>
                <a:lnTo>
                  <a:pt x="632052" y="4011839"/>
                </a:lnTo>
                <a:lnTo>
                  <a:pt x="626303" y="3999139"/>
                </a:lnTo>
                <a:lnTo>
                  <a:pt x="622200" y="3986439"/>
                </a:lnTo>
                <a:lnTo>
                  <a:pt x="636804" y="3986439"/>
                </a:lnTo>
                <a:lnTo>
                  <a:pt x="640311" y="3999139"/>
                </a:lnTo>
                <a:lnTo>
                  <a:pt x="640843" y="3999139"/>
                </a:lnTo>
                <a:lnTo>
                  <a:pt x="639874" y="4011839"/>
                </a:lnTo>
                <a:close/>
              </a:path>
              <a:path w="3640454" h="4913630">
                <a:moveTo>
                  <a:pt x="1428845" y="4037239"/>
                </a:moveTo>
                <a:lnTo>
                  <a:pt x="1418419" y="4037239"/>
                </a:lnTo>
                <a:lnTo>
                  <a:pt x="1417894" y="4024539"/>
                </a:lnTo>
                <a:lnTo>
                  <a:pt x="1417843" y="3999139"/>
                </a:lnTo>
                <a:lnTo>
                  <a:pt x="1417788" y="3986439"/>
                </a:lnTo>
                <a:lnTo>
                  <a:pt x="1427835" y="3986439"/>
                </a:lnTo>
                <a:lnTo>
                  <a:pt x="1428321" y="3999139"/>
                </a:lnTo>
                <a:lnTo>
                  <a:pt x="1428119" y="4011839"/>
                </a:lnTo>
                <a:lnTo>
                  <a:pt x="1428316" y="4024539"/>
                </a:lnTo>
                <a:lnTo>
                  <a:pt x="1427923" y="4024539"/>
                </a:lnTo>
                <a:lnTo>
                  <a:pt x="1428845" y="4037239"/>
                </a:lnTo>
                <a:close/>
              </a:path>
              <a:path w="3640454" h="4913630">
                <a:moveTo>
                  <a:pt x="1589272" y="4024539"/>
                </a:moveTo>
                <a:lnTo>
                  <a:pt x="1578903" y="4024539"/>
                </a:lnTo>
                <a:lnTo>
                  <a:pt x="1578903" y="4011839"/>
                </a:lnTo>
                <a:lnTo>
                  <a:pt x="1579660" y="4011839"/>
                </a:lnTo>
                <a:lnTo>
                  <a:pt x="1580227" y="3999139"/>
                </a:lnTo>
                <a:lnTo>
                  <a:pt x="1581492" y="3986439"/>
                </a:lnTo>
                <a:lnTo>
                  <a:pt x="1589816" y="3986439"/>
                </a:lnTo>
                <a:lnTo>
                  <a:pt x="1589876" y="4011839"/>
                </a:lnTo>
                <a:lnTo>
                  <a:pt x="1589272" y="4024539"/>
                </a:lnTo>
                <a:close/>
              </a:path>
              <a:path w="3640454" h="4913630">
                <a:moveTo>
                  <a:pt x="1935161" y="4037239"/>
                </a:moveTo>
                <a:lnTo>
                  <a:pt x="1926995" y="4024539"/>
                </a:lnTo>
                <a:lnTo>
                  <a:pt x="1928132" y="4024539"/>
                </a:lnTo>
                <a:lnTo>
                  <a:pt x="1934414" y="3986439"/>
                </a:lnTo>
                <a:lnTo>
                  <a:pt x="1943524" y="3986439"/>
                </a:lnTo>
                <a:lnTo>
                  <a:pt x="1941999" y="3999139"/>
                </a:lnTo>
                <a:lnTo>
                  <a:pt x="1940388" y="4011839"/>
                </a:lnTo>
                <a:lnTo>
                  <a:pt x="1936488" y="4024539"/>
                </a:lnTo>
                <a:lnTo>
                  <a:pt x="1935161" y="4037239"/>
                </a:lnTo>
                <a:close/>
              </a:path>
              <a:path w="3640454" h="4913630">
                <a:moveTo>
                  <a:pt x="64668" y="4011839"/>
                </a:moveTo>
                <a:lnTo>
                  <a:pt x="51932" y="4011839"/>
                </a:lnTo>
                <a:lnTo>
                  <a:pt x="52237" y="3999139"/>
                </a:lnTo>
                <a:lnTo>
                  <a:pt x="68713" y="3999139"/>
                </a:lnTo>
                <a:lnTo>
                  <a:pt x="64668" y="4011839"/>
                </a:lnTo>
                <a:close/>
              </a:path>
              <a:path w="3640454" h="4913630">
                <a:moveTo>
                  <a:pt x="131868" y="4037239"/>
                </a:moveTo>
                <a:lnTo>
                  <a:pt x="119112" y="4037239"/>
                </a:lnTo>
                <a:lnTo>
                  <a:pt x="117894" y="4024539"/>
                </a:lnTo>
                <a:lnTo>
                  <a:pt x="117691" y="4024539"/>
                </a:lnTo>
                <a:lnTo>
                  <a:pt x="118232" y="4011839"/>
                </a:lnTo>
                <a:lnTo>
                  <a:pt x="116585" y="3999139"/>
                </a:lnTo>
                <a:lnTo>
                  <a:pt x="132186" y="3999139"/>
                </a:lnTo>
                <a:lnTo>
                  <a:pt x="133524" y="4011839"/>
                </a:lnTo>
                <a:lnTo>
                  <a:pt x="133996" y="4011839"/>
                </a:lnTo>
                <a:lnTo>
                  <a:pt x="133484" y="4024539"/>
                </a:lnTo>
                <a:lnTo>
                  <a:pt x="131868" y="4037239"/>
                </a:lnTo>
                <a:close/>
              </a:path>
              <a:path w="3640454" h="4913630">
                <a:moveTo>
                  <a:pt x="356479" y="4011839"/>
                </a:moveTo>
                <a:lnTo>
                  <a:pt x="343902" y="4011839"/>
                </a:lnTo>
                <a:lnTo>
                  <a:pt x="344428" y="3999139"/>
                </a:lnTo>
                <a:lnTo>
                  <a:pt x="355437" y="3999139"/>
                </a:lnTo>
                <a:lnTo>
                  <a:pt x="356479" y="4011839"/>
                </a:lnTo>
                <a:close/>
              </a:path>
              <a:path w="3640454" h="4913630">
                <a:moveTo>
                  <a:pt x="447550" y="4011839"/>
                </a:moveTo>
                <a:lnTo>
                  <a:pt x="431969" y="4011839"/>
                </a:lnTo>
                <a:lnTo>
                  <a:pt x="429975" y="3999139"/>
                </a:lnTo>
                <a:lnTo>
                  <a:pt x="444480" y="3999139"/>
                </a:lnTo>
                <a:lnTo>
                  <a:pt x="447550" y="4011839"/>
                </a:lnTo>
                <a:close/>
              </a:path>
              <a:path w="3640454" h="4913630">
                <a:moveTo>
                  <a:pt x="546891" y="4011839"/>
                </a:moveTo>
                <a:lnTo>
                  <a:pt x="530841" y="4011839"/>
                </a:lnTo>
                <a:lnTo>
                  <a:pt x="526729" y="3999139"/>
                </a:lnTo>
                <a:lnTo>
                  <a:pt x="543085" y="3999139"/>
                </a:lnTo>
                <a:lnTo>
                  <a:pt x="546891" y="4011839"/>
                </a:lnTo>
                <a:close/>
              </a:path>
              <a:path w="3640454" h="4913630">
                <a:moveTo>
                  <a:pt x="913964" y="4024539"/>
                </a:moveTo>
                <a:lnTo>
                  <a:pt x="909082" y="4024539"/>
                </a:lnTo>
                <a:lnTo>
                  <a:pt x="904157" y="4011839"/>
                </a:lnTo>
                <a:lnTo>
                  <a:pt x="900350" y="3999139"/>
                </a:lnTo>
                <a:lnTo>
                  <a:pt x="914248" y="3999139"/>
                </a:lnTo>
                <a:lnTo>
                  <a:pt x="917796" y="4011839"/>
                </a:lnTo>
                <a:lnTo>
                  <a:pt x="917399" y="4011839"/>
                </a:lnTo>
                <a:lnTo>
                  <a:pt x="913964" y="4024539"/>
                </a:lnTo>
                <a:close/>
              </a:path>
              <a:path w="3640454" h="4913630">
                <a:moveTo>
                  <a:pt x="1268803" y="4024539"/>
                </a:moveTo>
                <a:lnTo>
                  <a:pt x="1257261" y="4024539"/>
                </a:lnTo>
                <a:lnTo>
                  <a:pt x="1256110" y="4011839"/>
                </a:lnTo>
                <a:lnTo>
                  <a:pt x="1256890" y="3999139"/>
                </a:lnTo>
                <a:lnTo>
                  <a:pt x="1265310" y="3999139"/>
                </a:lnTo>
                <a:lnTo>
                  <a:pt x="1266093" y="4011839"/>
                </a:lnTo>
                <a:lnTo>
                  <a:pt x="1267104" y="4011839"/>
                </a:lnTo>
                <a:lnTo>
                  <a:pt x="1268803" y="4024539"/>
                </a:lnTo>
                <a:close/>
              </a:path>
              <a:path w="3640454" h="4913630">
                <a:moveTo>
                  <a:pt x="1836660" y="4049939"/>
                </a:moveTo>
                <a:lnTo>
                  <a:pt x="1835337" y="4037239"/>
                </a:lnTo>
                <a:lnTo>
                  <a:pt x="1836136" y="4024539"/>
                </a:lnTo>
                <a:lnTo>
                  <a:pt x="1838181" y="4011839"/>
                </a:lnTo>
                <a:lnTo>
                  <a:pt x="1840598" y="3999139"/>
                </a:lnTo>
                <a:lnTo>
                  <a:pt x="1847786" y="3999139"/>
                </a:lnTo>
                <a:lnTo>
                  <a:pt x="1846992" y="4011839"/>
                </a:lnTo>
                <a:lnTo>
                  <a:pt x="1845205" y="4024539"/>
                </a:lnTo>
                <a:lnTo>
                  <a:pt x="1841927" y="4037239"/>
                </a:lnTo>
                <a:lnTo>
                  <a:pt x="1836660" y="4049939"/>
                </a:lnTo>
                <a:close/>
              </a:path>
              <a:path w="3640454" h="4913630">
                <a:moveTo>
                  <a:pt x="3069695" y="4049939"/>
                </a:moveTo>
                <a:lnTo>
                  <a:pt x="3083760" y="3999139"/>
                </a:lnTo>
                <a:lnTo>
                  <a:pt x="3085115" y="4011839"/>
                </a:lnTo>
                <a:lnTo>
                  <a:pt x="3083030" y="4024539"/>
                </a:lnTo>
                <a:lnTo>
                  <a:pt x="3077793" y="4037239"/>
                </a:lnTo>
                <a:lnTo>
                  <a:pt x="3069695" y="4049939"/>
                </a:lnTo>
                <a:close/>
              </a:path>
              <a:path w="3640454" h="4913630">
                <a:moveTo>
                  <a:pt x="202877" y="4024539"/>
                </a:moveTo>
                <a:lnTo>
                  <a:pt x="188957" y="4024539"/>
                </a:lnTo>
                <a:lnTo>
                  <a:pt x="189241" y="4011839"/>
                </a:lnTo>
                <a:lnTo>
                  <a:pt x="201213" y="4011839"/>
                </a:lnTo>
                <a:lnTo>
                  <a:pt x="202877" y="4024539"/>
                </a:lnTo>
                <a:close/>
              </a:path>
              <a:path w="3640454" h="4913630">
                <a:moveTo>
                  <a:pt x="278614" y="4037239"/>
                </a:moveTo>
                <a:lnTo>
                  <a:pt x="265173" y="4037239"/>
                </a:lnTo>
                <a:lnTo>
                  <a:pt x="263891" y="4024539"/>
                </a:lnTo>
                <a:lnTo>
                  <a:pt x="262799" y="4011839"/>
                </a:lnTo>
                <a:lnTo>
                  <a:pt x="277657" y="4011839"/>
                </a:lnTo>
                <a:lnTo>
                  <a:pt x="279358" y="4024539"/>
                </a:lnTo>
                <a:lnTo>
                  <a:pt x="278614" y="4037239"/>
                </a:lnTo>
                <a:close/>
              </a:path>
              <a:path w="3640454" h="4913630">
                <a:moveTo>
                  <a:pt x="364400" y="4037239"/>
                </a:moveTo>
                <a:lnTo>
                  <a:pt x="350037" y="4037239"/>
                </a:lnTo>
                <a:lnTo>
                  <a:pt x="347903" y="4024539"/>
                </a:lnTo>
                <a:lnTo>
                  <a:pt x="344353" y="4011839"/>
                </a:lnTo>
                <a:lnTo>
                  <a:pt x="358609" y="4011839"/>
                </a:lnTo>
                <a:lnTo>
                  <a:pt x="360633" y="4024539"/>
                </a:lnTo>
                <a:lnTo>
                  <a:pt x="362559" y="4024539"/>
                </a:lnTo>
                <a:lnTo>
                  <a:pt x="364400" y="4037239"/>
                </a:lnTo>
                <a:close/>
              </a:path>
              <a:path w="3640454" h="4913630">
                <a:moveTo>
                  <a:pt x="451641" y="4037239"/>
                </a:moveTo>
                <a:lnTo>
                  <a:pt x="441898" y="4037239"/>
                </a:lnTo>
                <a:lnTo>
                  <a:pt x="438068" y="4024539"/>
                </a:lnTo>
                <a:lnTo>
                  <a:pt x="434713" y="4011839"/>
                </a:lnTo>
                <a:lnTo>
                  <a:pt x="450516" y="4011839"/>
                </a:lnTo>
                <a:lnTo>
                  <a:pt x="453316" y="4024539"/>
                </a:lnTo>
                <a:lnTo>
                  <a:pt x="454933" y="4024539"/>
                </a:lnTo>
                <a:lnTo>
                  <a:pt x="451641" y="4037239"/>
                </a:lnTo>
                <a:close/>
              </a:path>
              <a:path w="3640454" h="4913630">
                <a:moveTo>
                  <a:pt x="539641" y="4024539"/>
                </a:moveTo>
                <a:lnTo>
                  <a:pt x="536619" y="4024539"/>
                </a:lnTo>
                <a:lnTo>
                  <a:pt x="535240" y="4011839"/>
                </a:lnTo>
                <a:lnTo>
                  <a:pt x="545605" y="4011839"/>
                </a:lnTo>
                <a:lnTo>
                  <a:pt x="539641" y="4024539"/>
                </a:lnTo>
                <a:close/>
              </a:path>
              <a:path w="3640454" h="4913630">
                <a:moveTo>
                  <a:pt x="1756280" y="4024539"/>
                </a:moveTo>
                <a:lnTo>
                  <a:pt x="1747853" y="4024539"/>
                </a:lnTo>
                <a:lnTo>
                  <a:pt x="1748192" y="4011839"/>
                </a:lnTo>
                <a:lnTo>
                  <a:pt x="1756525" y="4011839"/>
                </a:lnTo>
                <a:lnTo>
                  <a:pt x="1756280" y="4024539"/>
                </a:lnTo>
                <a:close/>
              </a:path>
              <a:path w="3640454" h="4913630">
                <a:moveTo>
                  <a:pt x="203009" y="4049939"/>
                </a:moveTo>
                <a:lnTo>
                  <a:pt x="190494" y="4049939"/>
                </a:lnTo>
                <a:lnTo>
                  <a:pt x="189486" y="4037239"/>
                </a:lnTo>
                <a:lnTo>
                  <a:pt x="189007" y="4024539"/>
                </a:lnTo>
                <a:lnTo>
                  <a:pt x="203307" y="4024539"/>
                </a:lnTo>
                <a:lnTo>
                  <a:pt x="203307" y="4037239"/>
                </a:lnTo>
                <a:lnTo>
                  <a:pt x="203544" y="4037239"/>
                </a:lnTo>
                <a:lnTo>
                  <a:pt x="203009" y="4049939"/>
                </a:lnTo>
                <a:close/>
              </a:path>
              <a:path w="3640454" h="4913630">
                <a:moveTo>
                  <a:pt x="1025612" y="4062639"/>
                </a:moveTo>
                <a:lnTo>
                  <a:pt x="1016131" y="4062639"/>
                </a:lnTo>
                <a:lnTo>
                  <a:pt x="1010032" y="4049939"/>
                </a:lnTo>
                <a:lnTo>
                  <a:pt x="1007596" y="4037239"/>
                </a:lnTo>
                <a:lnTo>
                  <a:pt x="1005230" y="4024539"/>
                </a:lnTo>
                <a:lnTo>
                  <a:pt x="1014726" y="4024539"/>
                </a:lnTo>
                <a:lnTo>
                  <a:pt x="1018597" y="4037239"/>
                </a:lnTo>
                <a:lnTo>
                  <a:pt x="1025705" y="4049939"/>
                </a:lnTo>
                <a:lnTo>
                  <a:pt x="1025612" y="4062639"/>
                </a:lnTo>
                <a:close/>
              </a:path>
              <a:path w="3640454" h="4913630">
                <a:moveTo>
                  <a:pt x="1271176" y="4049939"/>
                </a:moveTo>
                <a:lnTo>
                  <a:pt x="1260089" y="4049939"/>
                </a:lnTo>
                <a:lnTo>
                  <a:pt x="1259048" y="4037239"/>
                </a:lnTo>
                <a:lnTo>
                  <a:pt x="1258115" y="4024539"/>
                </a:lnTo>
                <a:lnTo>
                  <a:pt x="1269568" y="4024539"/>
                </a:lnTo>
                <a:lnTo>
                  <a:pt x="1269978" y="4037239"/>
                </a:lnTo>
                <a:lnTo>
                  <a:pt x="1270611" y="4037239"/>
                </a:lnTo>
                <a:lnTo>
                  <a:pt x="1271176" y="4049939"/>
                </a:lnTo>
                <a:close/>
              </a:path>
              <a:path w="3640454" h="4913630">
                <a:moveTo>
                  <a:pt x="1506795" y="4037239"/>
                </a:moveTo>
                <a:lnTo>
                  <a:pt x="1497455" y="4037239"/>
                </a:lnTo>
                <a:lnTo>
                  <a:pt x="1497815" y="4024539"/>
                </a:lnTo>
                <a:lnTo>
                  <a:pt x="1506102" y="4024539"/>
                </a:lnTo>
                <a:lnTo>
                  <a:pt x="1506795" y="4037239"/>
                </a:lnTo>
                <a:close/>
              </a:path>
              <a:path w="3640454" h="4913630">
                <a:moveTo>
                  <a:pt x="1587405" y="4037239"/>
                </a:moveTo>
                <a:lnTo>
                  <a:pt x="1579042" y="4037239"/>
                </a:lnTo>
                <a:lnTo>
                  <a:pt x="1578775" y="4024539"/>
                </a:lnTo>
                <a:lnTo>
                  <a:pt x="1587929" y="4024539"/>
                </a:lnTo>
                <a:lnTo>
                  <a:pt x="1587405" y="4037239"/>
                </a:lnTo>
                <a:close/>
              </a:path>
              <a:path w="3640454" h="4913630">
                <a:moveTo>
                  <a:pt x="1749664" y="4062639"/>
                </a:moveTo>
                <a:lnTo>
                  <a:pt x="1740535" y="4062639"/>
                </a:lnTo>
                <a:lnTo>
                  <a:pt x="1742440" y="4049939"/>
                </a:lnTo>
                <a:lnTo>
                  <a:pt x="1743986" y="4037239"/>
                </a:lnTo>
                <a:lnTo>
                  <a:pt x="1745592" y="4024539"/>
                </a:lnTo>
                <a:lnTo>
                  <a:pt x="1755709" y="4024539"/>
                </a:lnTo>
                <a:lnTo>
                  <a:pt x="1752780" y="4037239"/>
                </a:lnTo>
                <a:lnTo>
                  <a:pt x="1751271" y="4049939"/>
                </a:lnTo>
                <a:lnTo>
                  <a:pt x="1749664" y="4062639"/>
                </a:lnTo>
                <a:close/>
              </a:path>
              <a:path w="3640454" h="4913630">
                <a:moveTo>
                  <a:pt x="3004377" y="4075339"/>
                </a:moveTo>
                <a:lnTo>
                  <a:pt x="3006392" y="4062639"/>
                </a:lnTo>
                <a:lnTo>
                  <a:pt x="3009308" y="4049939"/>
                </a:lnTo>
                <a:lnTo>
                  <a:pt x="3012882" y="4037239"/>
                </a:lnTo>
                <a:lnTo>
                  <a:pt x="3016870" y="4024539"/>
                </a:lnTo>
                <a:lnTo>
                  <a:pt x="3017985" y="4037239"/>
                </a:lnTo>
                <a:lnTo>
                  <a:pt x="3015890" y="4049939"/>
                </a:lnTo>
                <a:lnTo>
                  <a:pt x="3011161" y="4062639"/>
                </a:lnTo>
                <a:lnTo>
                  <a:pt x="3004377" y="4075339"/>
                </a:lnTo>
                <a:close/>
              </a:path>
              <a:path w="3640454" h="4913630">
                <a:moveTo>
                  <a:pt x="281910" y="4049939"/>
                </a:moveTo>
                <a:lnTo>
                  <a:pt x="268836" y="4049939"/>
                </a:lnTo>
                <a:lnTo>
                  <a:pt x="266565" y="4037239"/>
                </a:lnTo>
                <a:lnTo>
                  <a:pt x="281575" y="4037239"/>
                </a:lnTo>
                <a:lnTo>
                  <a:pt x="281910" y="4049939"/>
                </a:lnTo>
                <a:close/>
              </a:path>
              <a:path w="3640454" h="4913630">
                <a:moveTo>
                  <a:pt x="363832" y="4049939"/>
                </a:moveTo>
                <a:lnTo>
                  <a:pt x="353594" y="4049939"/>
                </a:lnTo>
                <a:lnTo>
                  <a:pt x="352402" y="4037239"/>
                </a:lnTo>
                <a:lnTo>
                  <a:pt x="365102" y="4037239"/>
                </a:lnTo>
                <a:lnTo>
                  <a:pt x="363832" y="4049939"/>
                </a:lnTo>
                <a:close/>
              </a:path>
              <a:path w="3640454" h="4913630">
                <a:moveTo>
                  <a:pt x="680675" y="4075339"/>
                </a:moveTo>
                <a:lnTo>
                  <a:pt x="670802" y="4075339"/>
                </a:lnTo>
                <a:lnTo>
                  <a:pt x="665419" y="4062639"/>
                </a:lnTo>
                <a:lnTo>
                  <a:pt x="660443" y="4062639"/>
                </a:lnTo>
                <a:lnTo>
                  <a:pt x="656325" y="4049939"/>
                </a:lnTo>
                <a:lnTo>
                  <a:pt x="653516" y="4037239"/>
                </a:lnTo>
                <a:lnTo>
                  <a:pt x="663100" y="4037239"/>
                </a:lnTo>
                <a:lnTo>
                  <a:pt x="668149" y="4049939"/>
                </a:lnTo>
                <a:lnTo>
                  <a:pt x="672021" y="4049939"/>
                </a:lnTo>
                <a:lnTo>
                  <a:pt x="675850" y="4062639"/>
                </a:lnTo>
                <a:lnTo>
                  <a:pt x="680675" y="4075339"/>
                </a:lnTo>
                <a:close/>
              </a:path>
              <a:path w="3640454" h="4913630">
                <a:moveTo>
                  <a:pt x="772967" y="4075339"/>
                </a:moveTo>
                <a:lnTo>
                  <a:pt x="765681" y="4075339"/>
                </a:lnTo>
                <a:lnTo>
                  <a:pt x="759497" y="4062639"/>
                </a:lnTo>
                <a:lnTo>
                  <a:pt x="754525" y="4049939"/>
                </a:lnTo>
                <a:lnTo>
                  <a:pt x="750416" y="4049939"/>
                </a:lnTo>
                <a:lnTo>
                  <a:pt x="746821" y="4037239"/>
                </a:lnTo>
                <a:lnTo>
                  <a:pt x="761582" y="4037239"/>
                </a:lnTo>
                <a:lnTo>
                  <a:pt x="766084" y="4049939"/>
                </a:lnTo>
                <a:lnTo>
                  <a:pt x="774353" y="4062639"/>
                </a:lnTo>
                <a:lnTo>
                  <a:pt x="773394" y="4062639"/>
                </a:lnTo>
                <a:lnTo>
                  <a:pt x="772967" y="4075339"/>
                </a:lnTo>
                <a:close/>
              </a:path>
              <a:path w="3640454" h="4913630">
                <a:moveTo>
                  <a:pt x="860357" y="4075339"/>
                </a:moveTo>
                <a:lnTo>
                  <a:pt x="846028" y="4075339"/>
                </a:lnTo>
                <a:lnTo>
                  <a:pt x="842759" y="4062639"/>
                </a:lnTo>
                <a:lnTo>
                  <a:pt x="839588" y="4049939"/>
                </a:lnTo>
                <a:lnTo>
                  <a:pt x="834883" y="4049939"/>
                </a:lnTo>
                <a:lnTo>
                  <a:pt x="835727" y="4037239"/>
                </a:lnTo>
                <a:lnTo>
                  <a:pt x="846032" y="4037239"/>
                </a:lnTo>
                <a:lnTo>
                  <a:pt x="850216" y="4049939"/>
                </a:lnTo>
                <a:lnTo>
                  <a:pt x="854094" y="4062639"/>
                </a:lnTo>
                <a:lnTo>
                  <a:pt x="857521" y="4062639"/>
                </a:lnTo>
                <a:lnTo>
                  <a:pt x="860357" y="4075339"/>
                </a:lnTo>
                <a:close/>
              </a:path>
              <a:path w="3640454" h="4913630">
                <a:moveTo>
                  <a:pt x="1115022" y="4088039"/>
                </a:moveTo>
                <a:lnTo>
                  <a:pt x="1104791" y="4088039"/>
                </a:lnTo>
                <a:lnTo>
                  <a:pt x="1104054" y="4075339"/>
                </a:lnTo>
                <a:lnTo>
                  <a:pt x="1100625" y="4062639"/>
                </a:lnTo>
                <a:lnTo>
                  <a:pt x="1098981" y="4049939"/>
                </a:lnTo>
                <a:lnTo>
                  <a:pt x="1096824" y="4049939"/>
                </a:lnTo>
                <a:lnTo>
                  <a:pt x="1097824" y="4037239"/>
                </a:lnTo>
                <a:lnTo>
                  <a:pt x="1107156" y="4037239"/>
                </a:lnTo>
                <a:lnTo>
                  <a:pt x="1114944" y="4075339"/>
                </a:lnTo>
                <a:lnTo>
                  <a:pt x="1115022" y="4088039"/>
                </a:lnTo>
                <a:close/>
              </a:path>
              <a:path w="3640454" h="4913630">
                <a:moveTo>
                  <a:pt x="1351813" y="4075339"/>
                </a:moveTo>
                <a:lnTo>
                  <a:pt x="1339307" y="4075339"/>
                </a:lnTo>
                <a:lnTo>
                  <a:pt x="1339527" y="4062639"/>
                </a:lnTo>
                <a:lnTo>
                  <a:pt x="1339441" y="4049939"/>
                </a:lnTo>
                <a:lnTo>
                  <a:pt x="1339189" y="4049939"/>
                </a:lnTo>
                <a:lnTo>
                  <a:pt x="1339715" y="4037239"/>
                </a:lnTo>
                <a:lnTo>
                  <a:pt x="1349133" y="4037239"/>
                </a:lnTo>
                <a:lnTo>
                  <a:pt x="1350901" y="4049939"/>
                </a:lnTo>
                <a:lnTo>
                  <a:pt x="1351759" y="4062639"/>
                </a:lnTo>
                <a:lnTo>
                  <a:pt x="1351813" y="4075339"/>
                </a:lnTo>
                <a:close/>
              </a:path>
              <a:path w="3640454" h="4913630">
                <a:moveTo>
                  <a:pt x="1503692" y="4075339"/>
                </a:moveTo>
                <a:lnTo>
                  <a:pt x="1494324" y="4075339"/>
                </a:lnTo>
                <a:lnTo>
                  <a:pt x="1495734" y="4062639"/>
                </a:lnTo>
                <a:lnTo>
                  <a:pt x="1496351" y="4049939"/>
                </a:lnTo>
                <a:lnTo>
                  <a:pt x="1496738" y="4037239"/>
                </a:lnTo>
                <a:lnTo>
                  <a:pt x="1506997" y="4037239"/>
                </a:lnTo>
                <a:lnTo>
                  <a:pt x="1506997" y="4049939"/>
                </a:lnTo>
                <a:lnTo>
                  <a:pt x="1507581" y="4049939"/>
                </a:lnTo>
                <a:lnTo>
                  <a:pt x="1504767" y="4062639"/>
                </a:lnTo>
                <a:lnTo>
                  <a:pt x="1503692" y="4075339"/>
                </a:lnTo>
                <a:close/>
              </a:path>
              <a:path w="3640454" h="4913630">
                <a:moveTo>
                  <a:pt x="1660081" y="4088039"/>
                </a:moveTo>
                <a:lnTo>
                  <a:pt x="1651205" y="4088039"/>
                </a:lnTo>
                <a:lnTo>
                  <a:pt x="1658833" y="4049939"/>
                </a:lnTo>
                <a:lnTo>
                  <a:pt x="1660206" y="4037239"/>
                </a:lnTo>
                <a:lnTo>
                  <a:pt x="1666069" y="4049939"/>
                </a:lnTo>
                <a:lnTo>
                  <a:pt x="1667035" y="4049939"/>
                </a:lnTo>
                <a:lnTo>
                  <a:pt x="1663399" y="4062639"/>
                </a:lnTo>
                <a:lnTo>
                  <a:pt x="1661787" y="4075339"/>
                </a:lnTo>
                <a:lnTo>
                  <a:pt x="1660081" y="4088039"/>
                </a:lnTo>
                <a:close/>
              </a:path>
              <a:path w="3640454" h="4913630">
                <a:moveTo>
                  <a:pt x="2808719" y="4088039"/>
                </a:moveTo>
                <a:lnTo>
                  <a:pt x="2809509" y="4075339"/>
                </a:lnTo>
                <a:lnTo>
                  <a:pt x="2812389" y="4062639"/>
                </a:lnTo>
                <a:lnTo>
                  <a:pt x="2816731" y="4049939"/>
                </a:lnTo>
                <a:lnTo>
                  <a:pt x="2821907" y="4037239"/>
                </a:lnTo>
                <a:lnTo>
                  <a:pt x="2822295" y="4049939"/>
                </a:lnTo>
                <a:lnTo>
                  <a:pt x="2819712" y="4062639"/>
                </a:lnTo>
                <a:lnTo>
                  <a:pt x="2814930" y="4075339"/>
                </a:lnTo>
                <a:lnTo>
                  <a:pt x="2808719" y="4088039"/>
                </a:lnTo>
                <a:close/>
              </a:path>
              <a:path w="3640454" h="4913630">
                <a:moveTo>
                  <a:pt x="2914403" y="4088039"/>
                </a:moveTo>
                <a:lnTo>
                  <a:pt x="2915945" y="4075339"/>
                </a:lnTo>
                <a:lnTo>
                  <a:pt x="2919327" y="4062639"/>
                </a:lnTo>
                <a:lnTo>
                  <a:pt x="2923490" y="4049939"/>
                </a:lnTo>
                <a:lnTo>
                  <a:pt x="2927375" y="4037239"/>
                </a:lnTo>
                <a:lnTo>
                  <a:pt x="2927808" y="4049939"/>
                </a:lnTo>
                <a:lnTo>
                  <a:pt x="2925460" y="4062639"/>
                </a:lnTo>
                <a:lnTo>
                  <a:pt x="2920827" y="4075339"/>
                </a:lnTo>
                <a:lnTo>
                  <a:pt x="2914403" y="4088039"/>
                </a:lnTo>
                <a:close/>
              </a:path>
              <a:path w="3640454" h="4913630">
                <a:moveTo>
                  <a:pt x="3053629" y="4049939"/>
                </a:moveTo>
                <a:lnTo>
                  <a:pt x="3045435" y="4049939"/>
                </a:lnTo>
                <a:lnTo>
                  <a:pt x="3049355" y="4037239"/>
                </a:lnTo>
                <a:lnTo>
                  <a:pt x="3054423" y="4037239"/>
                </a:lnTo>
                <a:lnTo>
                  <a:pt x="3053629" y="4049939"/>
                </a:lnTo>
                <a:close/>
              </a:path>
              <a:path w="3640454" h="4913630">
                <a:moveTo>
                  <a:pt x="3075026" y="4088039"/>
                </a:moveTo>
                <a:lnTo>
                  <a:pt x="3078564" y="4075339"/>
                </a:lnTo>
                <a:lnTo>
                  <a:pt x="3082521" y="4062639"/>
                </a:lnTo>
                <a:lnTo>
                  <a:pt x="3087563" y="4049939"/>
                </a:lnTo>
                <a:lnTo>
                  <a:pt x="3094353" y="4037239"/>
                </a:lnTo>
                <a:lnTo>
                  <a:pt x="3091671" y="4049939"/>
                </a:lnTo>
                <a:lnTo>
                  <a:pt x="3087425" y="4062639"/>
                </a:lnTo>
                <a:lnTo>
                  <a:pt x="3081812" y="4075339"/>
                </a:lnTo>
                <a:lnTo>
                  <a:pt x="3075026" y="4088039"/>
                </a:lnTo>
                <a:close/>
              </a:path>
              <a:path w="3640454" h="4913630">
                <a:moveTo>
                  <a:pt x="65655" y="4062639"/>
                </a:moveTo>
                <a:lnTo>
                  <a:pt x="48633" y="4062639"/>
                </a:lnTo>
                <a:lnTo>
                  <a:pt x="49815" y="4049939"/>
                </a:lnTo>
                <a:lnTo>
                  <a:pt x="61728" y="4049939"/>
                </a:lnTo>
                <a:lnTo>
                  <a:pt x="65655" y="4062639"/>
                </a:lnTo>
                <a:close/>
              </a:path>
              <a:path w="3640454" h="4913630">
                <a:moveTo>
                  <a:pt x="572344" y="4062639"/>
                </a:moveTo>
                <a:lnTo>
                  <a:pt x="555548" y="4062639"/>
                </a:lnTo>
                <a:lnTo>
                  <a:pt x="555310" y="4049939"/>
                </a:lnTo>
                <a:lnTo>
                  <a:pt x="566345" y="4049939"/>
                </a:lnTo>
                <a:lnTo>
                  <a:pt x="572344" y="4062639"/>
                </a:lnTo>
                <a:close/>
              </a:path>
              <a:path w="3640454" h="4913630">
                <a:moveTo>
                  <a:pt x="947720" y="4088039"/>
                </a:moveTo>
                <a:lnTo>
                  <a:pt x="934101" y="4088039"/>
                </a:lnTo>
                <a:lnTo>
                  <a:pt x="931307" y="4075339"/>
                </a:lnTo>
                <a:lnTo>
                  <a:pt x="928588" y="4062639"/>
                </a:lnTo>
                <a:lnTo>
                  <a:pt x="925018" y="4062639"/>
                </a:lnTo>
                <a:lnTo>
                  <a:pt x="925581" y="4049939"/>
                </a:lnTo>
                <a:lnTo>
                  <a:pt x="935734" y="4049939"/>
                </a:lnTo>
                <a:lnTo>
                  <a:pt x="938975" y="4062639"/>
                </a:lnTo>
                <a:lnTo>
                  <a:pt x="942066" y="4075339"/>
                </a:lnTo>
                <a:lnTo>
                  <a:pt x="947720" y="4088039"/>
                </a:lnTo>
                <a:close/>
              </a:path>
              <a:path w="3640454" h="4913630">
                <a:moveTo>
                  <a:pt x="2691570" y="4100739"/>
                </a:moveTo>
                <a:lnTo>
                  <a:pt x="2693178" y="4088039"/>
                </a:lnTo>
                <a:lnTo>
                  <a:pt x="2696012" y="4075339"/>
                </a:lnTo>
                <a:lnTo>
                  <a:pt x="2699705" y="4062639"/>
                </a:lnTo>
                <a:lnTo>
                  <a:pt x="2703886" y="4049939"/>
                </a:lnTo>
                <a:lnTo>
                  <a:pt x="2705270" y="4062639"/>
                </a:lnTo>
                <a:lnTo>
                  <a:pt x="2703297" y="4075339"/>
                </a:lnTo>
                <a:lnTo>
                  <a:pt x="2698539" y="4088039"/>
                </a:lnTo>
                <a:lnTo>
                  <a:pt x="2691570" y="4100739"/>
                </a:lnTo>
                <a:close/>
              </a:path>
              <a:path w="3640454" h="4913630">
                <a:moveTo>
                  <a:pt x="3046801" y="4062639"/>
                </a:moveTo>
                <a:lnTo>
                  <a:pt x="3041580" y="4062639"/>
                </a:lnTo>
                <a:lnTo>
                  <a:pt x="3042799" y="4049939"/>
                </a:lnTo>
                <a:lnTo>
                  <a:pt x="3050953" y="4049939"/>
                </a:lnTo>
                <a:lnTo>
                  <a:pt x="3046801" y="4062639"/>
                </a:lnTo>
                <a:close/>
              </a:path>
              <a:path w="3640454" h="4913630">
                <a:moveTo>
                  <a:pt x="61756" y="4088039"/>
                </a:moveTo>
                <a:lnTo>
                  <a:pt x="49502" y="4088039"/>
                </a:lnTo>
                <a:lnTo>
                  <a:pt x="48614" y="4075339"/>
                </a:lnTo>
                <a:lnTo>
                  <a:pt x="48279" y="4062639"/>
                </a:lnTo>
                <a:lnTo>
                  <a:pt x="64825" y="4062639"/>
                </a:lnTo>
                <a:lnTo>
                  <a:pt x="64583" y="4075339"/>
                </a:lnTo>
                <a:lnTo>
                  <a:pt x="65386" y="4075339"/>
                </a:lnTo>
                <a:lnTo>
                  <a:pt x="61756" y="4088039"/>
                </a:lnTo>
                <a:close/>
              </a:path>
              <a:path w="3640454" h="4913630">
                <a:moveTo>
                  <a:pt x="485725" y="4100739"/>
                </a:moveTo>
                <a:lnTo>
                  <a:pt x="470921" y="4100739"/>
                </a:lnTo>
                <a:lnTo>
                  <a:pt x="466928" y="4088039"/>
                </a:lnTo>
                <a:lnTo>
                  <a:pt x="463392" y="4075339"/>
                </a:lnTo>
                <a:lnTo>
                  <a:pt x="459071" y="4075339"/>
                </a:lnTo>
                <a:lnTo>
                  <a:pt x="460596" y="4062639"/>
                </a:lnTo>
                <a:lnTo>
                  <a:pt x="470693" y="4062639"/>
                </a:lnTo>
                <a:lnTo>
                  <a:pt x="475262" y="4075339"/>
                </a:lnTo>
                <a:lnTo>
                  <a:pt x="479348" y="4088039"/>
                </a:lnTo>
                <a:lnTo>
                  <a:pt x="482864" y="4088039"/>
                </a:lnTo>
                <a:lnTo>
                  <a:pt x="485725" y="4100739"/>
                </a:lnTo>
                <a:close/>
              </a:path>
              <a:path w="3640454" h="4913630">
                <a:moveTo>
                  <a:pt x="585452" y="4088039"/>
                </a:moveTo>
                <a:lnTo>
                  <a:pt x="572843" y="4088039"/>
                </a:lnTo>
                <a:lnTo>
                  <a:pt x="564416" y="4075339"/>
                </a:lnTo>
                <a:lnTo>
                  <a:pt x="560815" y="4062639"/>
                </a:lnTo>
                <a:lnTo>
                  <a:pt x="576093" y="4062639"/>
                </a:lnTo>
                <a:lnTo>
                  <a:pt x="579721" y="4075339"/>
                </a:lnTo>
                <a:lnTo>
                  <a:pt x="583136" y="4075339"/>
                </a:lnTo>
                <a:lnTo>
                  <a:pt x="585452" y="4088039"/>
                </a:lnTo>
                <a:close/>
              </a:path>
              <a:path w="3640454" h="4913630">
                <a:moveTo>
                  <a:pt x="1200088" y="4113439"/>
                </a:moveTo>
                <a:lnTo>
                  <a:pt x="1185691" y="4113439"/>
                </a:lnTo>
                <a:lnTo>
                  <a:pt x="1187469" y="4100739"/>
                </a:lnTo>
                <a:lnTo>
                  <a:pt x="1186060" y="4088039"/>
                </a:lnTo>
                <a:lnTo>
                  <a:pt x="1185264" y="4088039"/>
                </a:lnTo>
                <a:lnTo>
                  <a:pt x="1184520" y="4075339"/>
                </a:lnTo>
                <a:lnTo>
                  <a:pt x="1183541" y="4062639"/>
                </a:lnTo>
                <a:lnTo>
                  <a:pt x="1193453" y="4062639"/>
                </a:lnTo>
                <a:lnTo>
                  <a:pt x="1197724" y="4100739"/>
                </a:lnTo>
                <a:lnTo>
                  <a:pt x="1196764" y="4100739"/>
                </a:lnTo>
                <a:lnTo>
                  <a:pt x="1200088" y="4113439"/>
                </a:lnTo>
                <a:close/>
              </a:path>
              <a:path w="3640454" h="4913630">
                <a:moveTo>
                  <a:pt x="2104544" y="4113439"/>
                </a:moveTo>
                <a:lnTo>
                  <a:pt x="2097341" y="4113439"/>
                </a:lnTo>
                <a:lnTo>
                  <a:pt x="2100511" y="4100739"/>
                </a:lnTo>
                <a:lnTo>
                  <a:pt x="2103556" y="4088039"/>
                </a:lnTo>
                <a:lnTo>
                  <a:pt x="2107096" y="4075339"/>
                </a:lnTo>
                <a:lnTo>
                  <a:pt x="2111394" y="4062639"/>
                </a:lnTo>
                <a:lnTo>
                  <a:pt x="2114143" y="4062639"/>
                </a:lnTo>
                <a:lnTo>
                  <a:pt x="2115651" y="4075339"/>
                </a:lnTo>
                <a:lnTo>
                  <a:pt x="2114606" y="4075339"/>
                </a:lnTo>
                <a:lnTo>
                  <a:pt x="2111923" y="4088039"/>
                </a:lnTo>
                <a:lnTo>
                  <a:pt x="2108327" y="4100739"/>
                </a:lnTo>
                <a:lnTo>
                  <a:pt x="2104544" y="4113439"/>
                </a:lnTo>
                <a:close/>
              </a:path>
              <a:path w="3640454" h="4913630">
                <a:moveTo>
                  <a:pt x="2293183" y="4126139"/>
                </a:moveTo>
                <a:lnTo>
                  <a:pt x="2294859" y="4113439"/>
                </a:lnTo>
                <a:lnTo>
                  <a:pt x="2297798" y="4100739"/>
                </a:lnTo>
                <a:lnTo>
                  <a:pt x="2301528" y="4088039"/>
                </a:lnTo>
                <a:lnTo>
                  <a:pt x="2305577" y="4062639"/>
                </a:lnTo>
                <a:lnTo>
                  <a:pt x="2307627" y="4075339"/>
                </a:lnTo>
                <a:lnTo>
                  <a:pt x="2305788" y="4100739"/>
                </a:lnTo>
                <a:lnTo>
                  <a:pt x="2300745" y="4113439"/>
                </a:lnTo>
                <a:lnTo>
                  <a:pt x="2293183" y="4126139"/>
                </a:lnTo>
                <a:close/>
              </a:path>
              <a:path w="3640454" h="4913630">
                <a:moveTo>
                  <a:pt x="2583146" y="4113439"/>
                </a:moveTo>
                <a:lnTo>
                  <a:pt x="2584531" y="4100739"/>
                </a:lnTo>
                <a:lnTo>
                  <a:pt x="2587174" y="4088039"/>
                </a:lnTo>
                <a:lnTo>
                  <a:pt x="2591072" y="4075339"/>
                </a:lnTo>
                <a:lnTo>
                  <a:pt x="2596221" y="4062639"/>
                </a:lnTo>
                <a:lnTo>
                  <a:pt x="2595993" y="4075339"/>
                </a:lnTo>
                <a:lnTo>
                  <a:pt x="2593479" y="4088039"/>
                </a:lnTo>
                <a:lnTo>
                  <a:pt x="2589068" y="4100739"/>
                </a:lnTo>
                <a:lnTo>
                  <a:pt x="2583146" y="4113439"/>
                </a:lnTo>
                <a:close/>
              </a:path>
              <a:path w="3640454" h="4913630">
                <a:moveTo>
                  <a:pt x="135205" y="4100739"/>
                </a:moveTo>
                <a:lnTo>
                  <a:pt x="120366" y="4100739"/>
                </a:lnTo>
                <a:lnTo>
                  <a:pt x="120501" y="4088039"/>
                </a:lnTo>
                <a:lnTo>
                  <a:pt x="121186" y="4075339"/>
                </a:lnTo>
                <a:lnTo>
                  <a:pt x="132277" y="4075339"/>
                </a:lnTo>
                <a:lnTo>
                  <a:pt x="134009" y="4088039"/>
                </a:lnTo>
                <a:lnTo>
                  <a:pt x="134452" y="4088039"/>
                </a:lnTo>
                <a:lnTo>
                  <a:pt x="135205" y="4100739"/>
                </a:lnTo>
                <a:close/>
              </a:path>
              <a:path w="3640454" h="4913630">
                <a:moveTo>
                  <a:pt x="378220" y="4088039"/>
                </a:moveTo>
                <a:lnTo>
                  <a:pt x="367496" y="4088039"/>
                </a:lnTo>
                <a:lnTo>
                  <a:pt x="368786" y="4075339"/>
                </a:lnTo>
                <a:lnTo>
                  <a:pt x="376860" y="4075339"/>
                </a:lnTo>
                <a:lnTo>
                  <a:pt x="378220" y="4088039"/>
                </a:lnTo>
                <a:close/>
              </a:path>
              <a:path w="3640454" h="4913630">
                <a:moveTo>
                  <a:pt x="853886" y="4088039"/>
                </a:moveTo>
                <a:lnTo>
                  <a:pt x="850961" y="4075339"/>
                </a:lnTo>
                <a:lnTo>
                  <a:pt x="857726" y="4075339"/>
                </a:lnTo>
                <a:lnTo>
                  <a:pt x="853886" y="4088039"/>
                </a:lnTo>
                <a:close/>
              </a:path>
              <a:path w="3640454" h="4913630">
                <a:moveTo>
                  <a:pt x="1350840" y="4088039"/>
                </a:moveTo>
                <a:lnTo>
                  <a:pt x="1339772" y="4088039"/>
                </a:lnTo>
                <a:lnTo>
                  <a:pt x="1339625" y="4075339"/>
                </a:lnTo>
                <a:lnTo>
                  <a:pt x="1351174" y="4075339"/>
                </a:lnTo>
                <a:lnTo>
                  <a:pt x="1350840" y="4088039"/>
                </a:lnTo>
                <a:close/>
              </a:path>
              <a:path w="3640454" h="4913630">
                <a:moveTo>
                  <a:pt x="1426870" y="4088039"/>
                </a:moveTo>
                <a:lnTo>
                  <a:pt x="1417189" y="4088039"/>
                </a:lnTo>
                <a:lnTo>
                  <a:pt x="1417646" y="4075339"/>
                </a:lnTo>
                <a:lnTo>
                  <a:pt x="1426211" y="4075339"/>
                </a:lnTo>
                <a:lnTo>
                  <a:pt x="1426870" y="4088039"/>
                </a:lnTo>
                <a:close/>
              </a:path>
              <a:path w="3640454" h="4913630">
                <a:moveTo>
                  <a:pt x="1574355" y="4126139"/>
                </a:moveTo>
                <a:lnTo>
                  <a:pt x="1565341" y="4126139"/>
                </a:lnTo>
                <a:lnTo>
                  <a:pt x="1565246" y="4113439"/>
                </a:lnTo>
                <a:lnTo>
                  <a:pt x="1569916" y="4088039"/>
                </a:lnTo>
                <a:lnTo>
                  <a:pt x="1571621" y="4088039"/>
                </a:lnTo>
                <a:lnTo>
                  <a:pt x="1572200" y="4075339"/>
                </a:lnTo>
                <a:lnTo>
                  <a:pt x="1581025" y="4075339"/>
                </a:lnTo>
                <a:lnTo>
                  <a:pt x="1577931" y="4100739"/>
                </a:lnTo>
                <a:lnTo>
                  <a:pt x="1576559" y="4113439"/>
                </a:lnTo>
                <a:lnTo>
                  <a:pt x="1575043" y="4113439"/>
                </a:lnTo>
                <a:lnTo>
                  <a:pt x="1574355" y="4126139"/>
                </a:lnTo>
                <a:close/>
              </a:path>
              <a:path w="3640454" h="4913630">
                <a:moveTo>
                  <a:pt x="1916437" y="4113439"/>
                </a:moveTo>
                <a:lnTo>
                  <a:pt x="1905686" y="4113439"/>
                </a:lnTo>
                <a:lnTo>
                  <a:pt x="1910492" y="4100739"/>
                </a:lnTo>
                <a:lnTo>
                  <a:pt x="1913172" y="4088039"/>
                </a:lnTo>
                <a:lnTo>
                  <a:pt x="1916611" y="4075339"/>
                </a:lnTo>
                <a:lnTo>
                  <a:pt x="1923764" y="4075339"/>
                </a:lnTo>
                <a:lnTo>
                  <a:pt x="1921922" y="4088039"/>
                </a:lnTo>
                <a:lnTo>
                  <a:pt x="1919442" y="4100739"/>
                </a:lnTo>
                <a:lnTo>
                  <a:pt x="1916437" y="4113439"/>
                </a:lnTo>
                <a:close/>
              </a:path>
              <a:path w="3640454" h="4913630">
                <a:moveTo>
                  <a:pt x="2008420" y="4113439"/>
                </a:moveTo>
                <a:lnTo>
                  <a:pt x="2000697" y="4113439"/>
                </a:lnTo>
                <a:lnTo>
                  <a:pt x="2003880" y="4100739"/>
                </a:lnTo>
                <a:lnTo>
                  <a:pt x="2006562" y="4088039"/>
                </a:lnTo>
                <a:lnTo>
                  <a:pt x="2009306" y="4088039"/>
                </a:lnTo>
                <a:lnTo>
                  <a:pt x="2012714" y="4075339"/>
                </a:lnTo>
                <a:lnTo>
                  <a:pt x="2019756" y="4075339"/>
                </a:lnTo>
                <a:lnTo>
                  <a:pt x="2008420" y="4113439"/>
                </a:lnTo>
                <a:close/>
              </a:path>
              <a:path w="3640454" h="4913630">
                <a:moveTo>
                  <a:pt x="2203666" y="4113439"/>
                </a:moveTo>
                <a:lnTo>
                  <a:pt x="2197986" y="4113439"/>
                </a:lnTo>
                <a:lnTo>
                  <a:pt x="2197723" y="4100739"/>
                </a:lnTo>
                <a:lnTo>
                  <a:pt x="2200492" y="4088039"/>
                </a:lnTo>
                <a:lnTo>
                  <a:pt x="2204980" y="4088039"/>
                </a:lnTo>
                <a:lnTo>
                  <a:pt x="2209877" y="4075339"/>
                </a:lnTo>
                <a:lnTo>
                  <a:pt x="2210196" y="4088039"/>
                </a:lnTo>
                <a:lnTo>
                  <a:pt x="2207931" y="4100739"/>
                </a:lnTo>
                <a:lnTo>
                  <a:pt x="2203666" y="4113439"/>
                </a:lnTo>
                <a:close/>
              </a:path>
              <a:path w="3640454" h="4913630">
                <a:moveTo>
                  <a:pt x="2394945" y="4126139"/>
                </a:moveTo>
                <a:lnTo>
                  <a:pt x="2388783" y="4126139"/>
                </a:lnTo>
                <a:lnTo>
                  <a:pt x="2388979" y="4113439"/>
                </a:lnTo>
                <a:lnTo>
                  <a:pt x="2391860" y="4113439"/>
                </a:lnTo>
                <a:lnTo>
                  <a:pt x="2394511" y="4100739"/>
                </a:lnTo>
                <a:lnTo>
                  <a:pt x="2398148" y="4088039"/>
                </a:lnTo>
                <a:lnTo>
                  <a:pt x="2403989" y="4075339"/>
                </a:lnTo>
                <a:lnTo>
                  <a:pt x="2407112" y="4075339"/>
                </a:lnTo>
                <a:lnTo>
                  <a:pt x="2405425" y="4088039"/>
                </a:lnTo>
                <a:lnTo>
                  <a:pt x="2402667" y="4100739"/>
                </a:lnTo>
                <a:lnTo>
                  <a:pt x="2399090" y="4113439"/>
                </a:lnTo>
                <a:lnTo>
                  <a:pt x="2394945" y="4126139"/>
                </a:lnTo>
                <a:close/>
              </a:path>
              <a:path w="3640454" h="4913630">
                <a:moveTo>
                  <a:pt x="2493702" y="4113439"/>
                </a:moveTo>
                <a:lnTo>
                  <a:pt x="2488020" y="4113439"/>
                </a:lnTo>
                <a:lnTo>
                  <a:pt x="2490404" y="4100739"/>
                </a:lnTo>
                <a:lnTo>
                  <a:pt x="2493531" y="4088039"/>
                </a:lnTo>
                <a:lnTo>
                  <a:pt x="2496739" y="4075339"/>
                </a:lnTo>
                <a:lnTo>
                  <a:pt x="2503937" y="4075339"/>
                </a:lnTo>
                <a:lnTo>
                  <a:pt x="2500830" y="4088039"/>
                </a:lnTo>
                <a:lnTo>
                  <a:pt x="2497858" y="4100739"/>
                </a:lnTo>
                <a:lnTo>
                  <a:pt x="2493702" y="4113439"/>
                </a:lnTo>
                <a:close/>
              </a:path>
              <a:path w="3640454" h="4913630">
                <a:moveTo>
                  <a:pt x="212855" y="4113439"/>
                </a:moveTo>
                <a:lnTo>
                  <a:pt x="198287" y="4113439"/>
                </a:lnTo>
                <a:lnTo>
                  <a:pt x="197031" y="4100739"/>
                </a:lnTo>
                <a:lnTo>
                  <a:pt x="196718" y="4088039"/>
                </a:lnTo>
                <a:lnTo>
                  <a:pt x="208836" y="4088039"/>
                </a:lnTo>
                <a:lnTo>
                  <a:pt x="211485" y="4100739"/>
                </a:lnTo>
                <a:lnTo>
                  <a:pt x="212855" y="4113439"/>
                </a:lnTo>
                <a:close/>
              </a:path>
              <a:path w="3640454" h="4913630">
                <a:moveTo>
                  <a:pt x="297716" y="4113439"/>
                </a:moveTo>
                <a:lnTo>
                  <a:pt x="282407" y="4113439"/>
                </a:lnTo>
                <a:lnTo>
                  <a:pt x="279028" y="4100739"/>
                </a:lnTo>
                <a:lnTo>
                  <a:pt x="278554" y="4088039"/>
                </a:lnTo>
                <a:lnTo>
                  <a:pt x="291736" y="4088039"/>
                </a:lnTo>
                <a:lnTo>
                  <a:pt x="293822" y="4100739"/>
                </a:lnTo>
                <a:lnTo>
                  <a:pt x="295818" y="4100739"/>
                </a:lnTo>
                <a:lnTo>
                  <a:pt x="297716" y="4113439"/>
                </a:lnTo>
                <a:close/>
              </a:path>
              <a:path w="3640454" h="4913630">
                <a:moveTo>
                  <a:pt x="389912" y="4113439"/>
                </a:moveTo>
                <a:lnTo>
                  <a:pt x="375635" y="4113439"/>
                </a:lnTo>
                <a:lnTo>
                  <a:pt x="371993" y="4100739"/>
                </a:lnTo>
                <a:lnTo>
                  <a:pt x="369237" y="4088039"/>
                </a:lnTo>
                <a:lnTo>
                  <a:pt x="381816" y="4088039"/>
                </a:lnTo>
                <a:lnTo>
                  <a:pt x="385062" y="4100739"/>
                </a:lnTo>
                <a:lnTo>
                  <a:pt x="387811" y="4100739"/>
                </a:lnTo>
                <a:lnTo>
                  <a:pt x="389912" y="4113439"/>
                </a:lnTo>
                <a:close/>
              </a:path>
              <a:path w="3640454" h="4913630">
                <a:moveTo>
                  <a:pt x="943800" y="4100739"/>
                </a:moveTo>
                <a:lnTo>
                  <a:pt x="940470" y="4100739"/>
                </a:lnTo>
                <a:lnTo>
                  <a:pt x="938045" y="4088039"/>
                </a:lnTo>
                <a:lnTo>
                  <a:pt x="946972" y="4088039"/>
                </a:lnTo>
                <a:lnTo>
                  <a:pt x="943800" y="4100739"/>
                </a:lnTo>
                <a:close/>
              </a:path>
              <a:path w="3640454" h="4913630">
                <a:moveTo>
                  <a:pt x="1272885" y="4100739"/>
                </a:moveTo>
                <a:lnTo>
                  <a:pt x="1263558" y="4100739"/>
                </a:lnTo>
                <a:lnTo>
                  <a:pt x="1265549" y="4088039"/>
                </a:lnTo>
                <a:lnTo>
                  <a:pt x="1271735" y="4088039"/>
                </a:lnTo>
                <a:lnTo>
                  <a:pt x="1272885" y="4100739"/>
                </a:lnTo>
                <a:close/>
              </a:path>
              <a:path w="3640454" h="4913630">
                <a:moveTo>
                  <a:pt x="1424482" y="4113439"/>
                </a:moveTo>
                <a:lnTo>
                  <a:pt x="1414345" y="4113439"/>
                </a:lnTo>
                <a:lnTo>
                  <a:pt x="1414969" y="4100739"/>
                </a:lnTo>
                <a:lnTo>
                  <a:pt x="1415953" y="4088039"/>
                </a:lnTo>
                <a:lnTo>
                  <a:pt x="1425965" y="4088039"/>
                </a:lnTo>
                <a:lnTo>
                  <a:pt x="1425003" y="4100739"/>
                </a:lnTo>
                <a:lnTo>
                  <a:pt x="1424482" y="4113439"/>
                </a:lnTo>
                <a:close/>
              </a:path>
              <a:path w="3640454" h="4913630">
                <a:moveTo>
                  <a:pt x="1817761" y="4138839"/>
                </a:moveTo>
                <a:lnTo>
                  <a:pt x="1809507" y="4138839"/>
                </a:lnTo>
                <a:lnTo>
                  <a:pt x="1809573" y="4126139"/>
                </a:lnTo>
                <a:lnTo>
                  <a:pt x="1812910" y="4113439"/>
                </a:lnTo>
                <a:lnTo>
                  <a:pt x="1815618" y="4113439"/>
                </a:lnTo>
                <a:lnTo>
                  <a:pt x="1818399" y="4100739"/>
                </a:lnTo>
                <a:lnTo>
                  <a:pt x="1821878" y="4088039"/>
                </a:lnTo>
                <a:lnTo>
                  <a:pt x="1830003" y="4088039"/>
                </a:lnTo>
                <a:lnTo>
                  <a:pt x="1829379" y="4100739"/>
                </a:lnTo>
                <a:lnTo>
                  <a:pt x="1824332" y="4113439"/>
                </a:lnTo>
                <a:lnTo>
                  <a:pt x="1821450" y="4126139"/>
                </a:lnTo>
                <a:lnTo>
                  <a:pt x="1817761" y="4138839"/>
                </a:lnTo>
                <a:close/>
              </a:path>
              <a:path w="3640454" h="4913630">
                <a:moveTo>
                  <a:pt x="3037461" y="4138839"/>
                </a:moveTo>
                <a:lnTo>
                  <a:pt x="3040466" y="4126139"/>
                </a:lnTo>
                <a:lnTo>
                  <a:pt x="3044681" y="4113439"/>
                </a:lnTo>
                <a:lnTo>
                  <a:pt x="3050069" y="4100739"/>
                </a:lnTo>
                <a:lnTo>
                  <a:pt x="3056594" y="4088039"/>
                </a:lnTo>
                <a:lnTo>
                  <a:pt x="3054418" y="4100739"/>
                </a:lnTo>
                <a:lnTo>
                  <a:pt x="3050491" y="4113439"/>
                </a:lnTo>
                <a:lnTo>
                  <a:pt x="3044832" y="4126139"/>
                </a:lnTo>
                <a:lnTo>
                  <a:pt x="3037461" y="4138839"/>
                </a:lnTo>
                <a:close/>
              </a:path>
              <a:path w="3640454" h="4913630">
                <a:moveTo>
                  <a:pt x="135510" y="4113439"/>
                </a:moveTo>
                <a:lnTo>
                  <a:pt x="123602" y="4113439"/>
                </a:lnTo>
                <a:lnTo>
                  <a:pt x="121244" y="4100739"/>
                </a:lnTo>
                <a:lnTo>
                  <a:pt x="135742" y="4100739"/>
                </a:lnTo>
                <a:lnTo>
                  <a:pt x="135510" y="4113439"/>
                </a:lnTo>
                <a:close/>
              </a:path>
              <a:path w="3640454" h="4913630">
                <a:moveTo>
                  <a:pt x="808210" y="4138839"/>
                </a:moveTo>
                <a:lnTo>
                  <a:pt x="793678" y="4138839"/>
                </a:lnTo>
                <a:lnTo>
                  <a:pt x="789788" y="4126139"/>
                </a:lnTo>
                <a:lnTo>
                  <a:pt x="786410" y="4113439"/>
                </a:lnTo>
                <a:lnTo>
                  <a:pt x="782713" y="4113439"/>
                </a:lnTo>
                <a:lnTo>
                  <a:pt x="784172" y="4100739"/>
                </a:lnTo>
                <a:lnTo>
                  <a:pt x="793798" y="4100739"/>
                </a:lnTo>
                <a:lnTo>
                  <a:pt x="798190" y="4113439"/>
                </a:lnTo>
                <a:lnTo>
                  <a:pt x="802032" y="4126139"/>
                </a:lnTo>
                <a:lnTo>
                  <a:pt x="805360" y="4126139"/>
                </a:lnTo>
                <a:lnTo>
                  <a:pt x="808210" y="4138839"/>
                </a:lnTo>
                <a:close/>
              </a:path>
              <a:path w="3640454" h="4913630">
                <a:moveTo>
                  <a:pt x="1038437" y="4113439"/>
                </a:moveTo>
                <a:lnTo>
                  <a:pt x="1028634" y="4113439"/>
                </a:lnTo>
                <a:lnTo>
                  <a:pt x="1027904" y="4100739"/>
                </a:lnTo>
                <a:lnTo>
                  <a:pt x="1036299" y="4100739"/>
                </a:lnTo>
                <a:lnTo>
                  <a:pt x="1038437" y="4113439"/>
                </a:lnTo>
                <a:close/>
              </a:path>
              <a:path w="3640454" h="4913630">
                <a:moveTo>
                  <a:pt x="1275517" y="4113439"/>
                </a:moveTo>
                <a:lnTo>
                  <a:pt x="1263300" y="4113439"/>
                </a:lnTo>
                <a:lnTo>
                  <a:pt x="1263077" y="4100739"/>
                </a:lnTo>
                <a:lnTo>
                  <a:pt x="1273518" y="4100739"/>
                </a:lnTo>
                <a:lnTo>
                  <a:pt x="1275517" y="4113439"/>
                </a:lnTo>
                <a:close/>
              </a:path>
              <a:path w="3640454" h="4913630">
                <a:moveTo>
                  <a:pt x="1736608" y="4113439"/>
                </a:moveTo>
                <a:lnTo>
                  <a:pt x="1729891" y="4113439"/>
                </a:lnTo>
                <a:lnTo>
                  <a:pt x="1731222" y="4100739"/>
                </a:lnTo>
                <a:lnTo>
                  <a:pt x="1735109" y="4100739"/>
                </a:lnTo>
                <a:lnTo>
                  <a:pt x="1736608" y="4113439"/>
                </a:lnTo>
                <a:close/>
              </a:path>
              <a:path w="3640454" h="4913630">
                <a:moveTo>
                  <a:pt x="214427" y="4126139"/>
                </a:moveTo>
                <a:lnTo>
                  <a:pt x="203281" y="4126139"/>
                </a:lnTo>
                <a:lnTo>
                  <a:pt x="200400" y="4113439"/>
                </a:lnTo>
                <a:lnTo>
                  <a:pt x="214201" y="4113439"/>
                </a:lnTo>
                <a:lnTo>
                  <a:pt x="214427" y="4126139"/>
                </a:lnTo>
                <a:close/>
              </a:path>
              <a:path w="3640454" h="4913630">
                <a:moveTo>
                  <a:pt x="300325" y="4126139"/>
                </a:moveTo>
                <a:lnTo>
                  <a:pt x="286591" y="4126139"/>
                </a:lnTo>
                <a:lnTo>
                  <a:pt x="284401" y="4113439"/>
                </a:lnTo>
                <a:lnTo>
                  <a:pt x="299508" y="4113439"/>
                </a:lnTo>
                <a:lnTo>
                  <a:pt x="300325" y="4126139"/>
                </a:lnTo>
                <a:close/>
              </a:path>
              <a:path w="3640454" h="4913630">
                <a:moveTo>
                  <a:pt x="385718" y="4126139"/>
                </a:moveTo>
                <a:lnTo>
                  <a:pt x="383261" y="4126139"/>
                </a:lnTo>
                <a:lnTo>
                  <a:pt x="380896" y="4113439"/>
                </a:lnTo>
                <a:lnTo>
                  <a:pt x="389175" y="4113439"/>
                </a:lnTo>
                <a:lnTo>
                  <a:pt x="385718" y="4126139"/>
                </a:lnTo>
                <a:close/>
              </a:path>
              <a:path w="3640454" h="4913630">
                <a:moveTo>
                  <a:pt x="602844" y="4126139"/>
                </a:moveTo>
                <a:lnTo>
                  <a:pt x="595722" y="4126139"/>
                </a:lnTo>
                <a:lnTo>
                  <a:pt x="601332" y="4113439"/>
                </a:lnTo>
                <a:lnTo>
                  <a:pt x="602844" y="4126139"/>
                </a:lnTo>
                <a:close/>
              </a:path>
              <a:path w="3640454" h="4913630">
                <a:moveTo>
                  <a:pt x="717250" y="4151539"/>
                </a:moveTo>
                <a:lnTo>
                  <a:pt x="707861" y="4151539"/>
                </a:lnTo>
                <a:lnTo>
                  <a:pt x="703401" y="4138839"/>
                </a:lnTo>
                <a:lnTo>
                  <a:pt x="699142" y="4126139"/>
                </a:lnTo>
                <a:lnTo>
                  <a:pt x="695249" y="4126139"/>
                </a:lnTo>
                <a:lnTo>
                  <a:pt x="691893" y="4113439"/>
                </a:lnTo>
                <a:lnTo>
                  <a:pt x="706244" y="4113439"/>
                </a:lnTo>
                <a:lnTo>
                  <a:pt x="710393" y="4126139"/>
                </a:lnTo>
                <a:lnTo>
                  <a:pt x="717760" y="4138839"/>
                </a:lnTo>
                <a:lnTo>
                  <a:pt x="718513" y="4138839"/>
                </a:lnTo>
                <a:lnTo>
                  <a:pt x="717250" y="4151539"/>
                </a:lnTo>
                <a:close/>
              </a:path>
              <a:path w="3640454" h="4913630">
                <a:moveTo>
                  <a:pt x="890439" y="4151539"/>
                </a:moveTo>
                <a:lnTo>
                  <a:pt x="878977" y="4151539"/>
                </a:lnTo>
                <a:lnTo>
                  <a:pt x="875296" y="4138839"/>
                </a:lnTo>
                <a:lnTo>
                  <a:pt x="870469" y="4126139"/>
                </a:lnTo>
                <a:lnTo>
                  <a:pt x="866927" y="4126139"/>
                </a:lnTo>
                <a:lnTo>
                  <a:pt x="866956" y="4113439"/>
                </a:lnTo>
                <a:lnTo>
                  <a:pt x="878407" y="4113439"/>
                </a:lnTo>
                <a:lnTo>
                  <a:pt x="882370" y="4126139"/>
                </a:lnTo>
                <a:lnTo>
                  <a:pt x="885606" y="4138839"/>
                </a:lnTo>
                <a:lnTo>
                  <a:pt x="888251" y="4138839"/>
                </a:lnTo>
                <a:lnTo>
                  <a:pt x="890439" y="4151539"/>
                </a:lnTo>
                <a:close/>
              </a:path>
              <a:path w="3640454" h="4913630">
                <a:moveTo>
                  <a:pt x="1046712" y="4151539"/>
                </a:moveTo>
                <a:lnTo>
                  <a:pt x="1035147" y="4151539"/>
                </a:lnTo>
                <a:lnTo>
                  <a:pt x="1028610" y="4113439"/>
                </a:lnTo>
                <a:lnTo>
                  <a:pt x="1041043" y="4113439"/>
                </a:lnTo>
                <a:lnTo>
                  <a:pt x="1042803" y="4126139"/>
                </a:lnTo>
                <a:lnTo>
                  <a:pt x="1044485" y="4138839"/>
                </a:lnTo>
                <a:lnTo>
                  <a:pt x="1046077" y="4138839"/>
                </a:lnTo>
                <a:lnTo>
                  <a:pt x="1046712" y="4151539"/>
                </a:lnTo>
                <a:close/>
              </a:path>
              <a:path w="3640454" h="4913630">
                <a:moveTo>
                  <a:pt x="1274938" y="4138839"/>
                </a:moveTo>
                <a:lnTo>
                  <a:pt x="1264300" y="4138839"/>
                </a:lnTo>
                <a:lnTo>
                  <a:pt x="1263516" y="4126139"/>
                </a:lnTo>
                <a:lnTo>
                  <a:pt x="1263011" y="4113439"/>
                </a:lnTo>
                <a:lnTo>
                  <a:pt x="1276290" y="4113439"/>
                </a:lnTo>
                <a:lnTo>
                  <a:pt x="1276032" y="4126139"/>
                </a:lnTo>
                <a:lnTo>
                  <a:pt x="1274938" y="4138839"/>
                </a:lnTo>
                <a:close/>
              </a:path>
              <a:path w="3640454" h="4913630">
                <a:moveTo>
                  <a:pt x="1423538" y="4126139"/>
                </a:moveTo>
                <a:lnTo>
                  <a:pt x="1413787" y="4126139"/>
                </a:lnTo>
                <a:lnTo>
                  <a:pt x="1414221" y="4113439"/>
                </a:lnTo>
                <a:lnTo>
                  <a:pt x="1423866" y="4113439"/>
                </a:lnTo>
                <a:lnTo>
                  <a:pt x="1423538" y="4126139"/>
                </a:lnTo>
                <a:close/>
              </a:path>
              <a:path w="3640454" h="4913630">
                <a:moveTo>
                  <a:pt x="1489512" y="4164239"/>
                </a:moveTo>
                <a:lnTo>
                  <a:pt x="1480344" y="4164239"/>
                </a:lnTo>
                <a:lnTo>
                  <a:pt x="1482363" y="4151539"/>
                </a:lnTo>
                <a:lnTo>
                  <a:pt x="1484062" y="4138839"/>
                </a:lnTo>
                <a:lnTo>
                  <a:pt x="1485843" y="4138839"/>
                </a:lnTo>
                <a:lnTo>
                  <a:pt x="1488263" y="4126139"/>
                </a:lnTo>
                <a:lnTo>
                  <a:pt x="1490258" y="4113439"/>
                </a:lnTo>
                <a:lnTo>
                  <a:pt x="1493821" y="4113439"/>
                </a:lnTo>
                <a:lnTo>
                  <a:pt x="1497247" y="4126139"/>
                </a:lnTo>
                <a:lnTo>
                  <a:pt x="1493873" y="4151539"/>
                </a:lnTo>
                <a:lnTo>
                  <a:pt x="1492049" y="4151539"/>
                </a:lnTo>
                <a:lnTo>
                  <a:pt x="1489512" y="4164239"/>
                </a:lnTo>
                <a:close/>
              </a:path>
              <a:path w="3640454" h="4913630">
                <a:moveTo>
                  <a:pt x="1727524" y="4151539"/>
                </a:moveTo>
                <a:lnTo>
                  <a:pt x="1717592" y="4151539"/>
                </a:lnTo>
                <a:lnTo>
                  <a:pt x="1720002" y="4138839"/>
                </a:lnTo>
                <a:lnTo>
                  <a:pt x="1722813" y="4126139"/>
                </a:lnTo>
                <a:lnTo>
                  <a:pt x="1726088" y="4113439"/>
                </a:lnTo>
                <a:lnTo>
                  <a:pt x="1736076" y="4113439"/>
                </a:lnTo>
                <a:lnTo>
                  <a:pt x="1732391" y="4126139"/>
                </a:lnTo>
                <a:lnTo>
                  <a:pt x="1727524" y="4151539"/>
                </a:lnTo>
                <a:close/>
              </a:path>
              <a:path w="3640454" h="4913630">
                <a:moveTo>
                  <a:pt x="1912172" y="4126139"/>
                </a:moveTo>
                <a:lnTo>
                  <a:pt x="1904177" y="4126139"/>
                </a:lnTo>
                <a:lnTo>
                  <a:pt x="1904737" y="4113439"/>
                </a:lnTo>
                <a:lnTo>
                  <a:pt x="1913021" y="4113439"/>
                </a:lnTo>
                <a:lnTo>
                  <a:pt x="1912172" y="4126139"/>
                </a:lnTo>
                <a:close/>
              </a:path>
              <a:path w="3640454" h="4913630">
                <a:moveTo>
                  <a:pt x="68890" y="4164239"/>
                </a:moveTo>
                <a:lnTo>
                  <a:pt x="53781" y="4164239"/>
                </a:lnTo>
                <a:lnTo>
                  <a:pt x="51879" y="4151539"/>
                </a:lnTo>
                <a:lnTo>
                  <a:pt x="51842" y="4138839"/>
                </a:lnTo>
                <a:lnTo>
                  <a:pt x="52292" y="4138839"/>
                </a:lnTo>
                <a:lnTo>
                  <a:pt x="48237" y="4126139"/>
                </a:lnTo>
                <a:lnTo>
                  <a:pt x="65125" y="4126139"/>
                </a:lnTo>
                <a:lnTo>
                  <a:pt x="66862" y="4138839"/>
                </a:lnTo>
                <a:lnTo>
                  <a:pt x="67742" y="4151539"/>
                </a:lnTo>
                <a:lnTo>
                  <a:pt x="68890" y="4164239"/>
                </a:lnTo>
                <a:close/>
              </a:path>
              <a:path w="3640454" h="4913630">
                <a:moveTo>
                  <a:pt x="613991" y="4138839"/>
                </a:moveTo>
                <a:lnTo>
                  <a:pt x="598942" y="4138839"/>
                </a:lnTo>
                <a:lnTo>
                  <a:pt x="595468" y="4126139"/>
                </a:lnTo>
                <a:lnTo>
                  <a:pt x="610161" y="4126139"/>
                </a:lnTo>
                <a:lnTo>
                  <a:pt x="613991" y="4138839"/>
                </a:lnTo>
                <a:close/>
              </a:path>
              <a:path w="3640454" h="4913630">
                <a:moveTo>
                  <a:pt x="970198" y="4164239"/>
                </a:moveTo>
                <a:lnTo>
                  <a:pt x="957088" y="4164239"/>
                </a:lnTo>
                <a:lnTo>
                  <a:pt x="954969" y="4151539"/>
                </a:lnTo>
                <a:lnTo>
                  <a:pt x="952909" y="4151539"/>
                </a:lnTo>
                <a:lnTo>
                  <a:pt x="950165" y="4138839"/>
                </a:lnTo>
                <a:lnTo>
                  <a:pt x="951236" y="4126139"/>
                </a:lnTo>
                <a:lnTo>
                  <a:pt x="960490" y="4126139"/>
                </a:lnTo>
                <a:lnTo>
                  <a:pt x="961315" y="4138839"/>
                </a:lnTo>
                <a:lnTo>
                  <a:pt x="963809" y="4138839"/>
                </a:lnTo>
                <a:lnTo>
                  <a:pt x="966112" y="4151539"/>
                </a:lnTo>
                <a:lnTo>
                  <a:pt x="970198" y="4164239"/>
                </a:lnTo>
                <a:close/>
              </a:path>
              <a:path w="3640454" h="4913630">
                <a:moveTo>
                  <a:pt x="1127433" y="4164239"/>
                </a:moveTo>
                <a:lnTo>
                  <a:pt x="1114476" y="4164239"/>
                </a:lnTo>
                <a:lnTo>
                  <a:pt x="1113585" y="4151539"/>
                </a:lnTo>
                <a:lnTo>
                  <a:pt x="1112743" y="4138839"/>
                </a:lnTo>
                <a:lnTo>
                  <a:pt x="1111599" y="4126139"/>
                </a:lnTo>
                <a:lnTo>
                  <a:pt x="1123193" y="4126139"/>
                </a:lnTo>
                <a:lnTo>
                  <a:pt x="1123673" y="4138839"/>
                </a:lnTo>
                <a:lnTo>
                  <a:pt x="1124672" y="4138839"/>
                </a:lnTo>
                <a:lnTo>
                  <a:pt x="1125574" y="4151539"/>
                </a:lnTo>
                <a:lnTo>
                  <a:pt x="1127433" y="4164239"/>
                </a:lnTo>
                <a:close/>
              </a:path>
              <a:path w="3640454" h="4913630">
                <a:moveTo>
                  <a:pt x="1345052" y="4176939"/>
                </a:moveTo>
                <a:lnTo>
                  <a:pt x="1334928" y="4176939"/>
                </a:lnTo>
                <a:lnTo>
                  <a:pt x="1335999" y="4164239"/>
                </a:lnTo>
                <a:lnTo>
                  <a:pt x="1336854" y="4151539"/>
                </a:lnTo>
                <a:lnTo>
                  <a:pt x="1337763" y="4138839"/>
                </a:lnTo>
                <a:lnTo>
                  <a:pt x="1339041" y="4126139"/>
                </a:lnTo>
                <a:lnTo>
                  <a:pt x="1348242" y="4126139"/>
                </a:lnTo>
                <a:lnTo>
                  <a:pt x="1348604" y="4138839"/>
                </a:lnTo>
                <a:lnTo>
                  <a:pt x="1348456" y="4138839"/>
                </a:lnTo>
                <a:lnTo>
                  <a:pt x="1346293" y="4164239"/>
                </a:lnTo>
                <a:lnTo>
                  <a:pt x="1345052" y="4176939"/>
                </a:lnTo>
                <a:close/>
              </a:path>
              <a:path w="3640454" h="4913630">
                <a:moveTo>
                  <a:pt x="2881229" y="4176939"/>
                </a:moveTo>
                <a:lnTo>
                  <a:pt x="2884054" y="4164239"/>
                </a:lnTo>
                <a:lnTo>
                  <a:pt x="2888242" y="4151539"/>
                </a:lnTo>
                <a:lnTo>
                  <a:pt x="2893578" y="4138839"/>
                </a:lnTo>
                <a:lnTo>
                  <a:pt x="2899848" y="4126139"/>
                </a:lnTo>
                <a:lnTo>
                  <a:pt x="2897328" y="4138839"/>
                </a:lnTo>
                <a:lnTo>
                  <a:pt x="2893440" y="4151539"/>
                </a:lnTo>
                <a:lnTo>
                  <a:pt x="2888102" y="4164239"/>
                </a:lnTo>
                <a:lnTo>
                  <a:pt x="2881229" y="4176939"/>
                </a:lnTo>
                <a:close/>
              </a:path>
              <a:path w="3640454" h="4913630">
                <a:moveTo>
                  <a:pt x="2971759" y="4176939"/>
                </a:moveTo>
                <a:lnTo>
                  <a:pt x="2972453" y="4164239"/>
                </a:lnTo>
                <a:lnTo>
                  <a:pt x="2976365" y="4151539"/>
                </a:lnTo>
                <a:lnTo>
                  <a:pt x="2982600" y="4138839"/>
                </a:lnTo>
                <a:lnTo>
                  <a:pt x="2990264" y="4126139"/>
                </a:lnTo>
                <a:lnTo>
                  <a:pt x="2987340" y="4138839"/>
                </a:lnTo>
                <a:lnTo>
                  <a:pt x="2983099" y="4151539"/>
                </a:lnTo>
                <a:lnTo>
                  <a:pt x="2977815" y="4164239"/>
                </a:lnTo>
                <a:lnTo>
                  <a:pt x="2971759" y="4176939"/>
                </a:lnTo>
                <a:close/>
              </a:path>
              <a:path w="3640454" h="4913630">
                <a:moveTo>
                  <a:pt x="3049102" y="4136394"/>
                </a:moveTo>
                <a:lnTo>
                  <a:pt x="3049997" y="4126139"/>
                </a:lnTo>
                <a:lnTo>
                  <a:pt x="3051856" y="4126139"/>
                </a:lnTo>
                <a:lnTo>
                  <a:pt x="3049102" y="4136394"/>
                </a:lnTo>
                <a:close/>
              </a:path>
              <a:path w="3640454" h="4913630">
                <a:moveTo>
                  <a:pt x="3052337" y="4138839"/>
                </a:moveTo>
                <a:lnTo>
                  <a:pt x="3050898" y="4138839"/>
                </a:lnTo>
                <a:lnTo>
                  <a:pt x="3051856" y="4126139"/>
                </a:lnTo>
                <a:lnTo>
                  <a:pt x="3052337" y="4138839"/>
                </a:lnTo>
                <a:close/>
              </a:path>
              <a:path w="3640454" h="4913630">
                <a:moveTo>
                  <a:pt x="3048889" y="4138839"/>
                </a:moveTo>
                <a:lnTo>
                  <a:pt x="3048446" y="4138839"/>
                </a:lnTo>
                <a:lnTo>
                  <a:pt x="3049102" y="4136394"/>
                </a:lnTo>
                <a:lnTo>
                  <a:pt x="3048889" y="4138839"/>
                </a:lnTo>
                <a:close/>
              </a:path>
              <a:path w="3640454" h="4913630">
                <a:moveTo>
                  <a:pt x="523270" y="4176939"/>
                </a:moveTo>
                <a:lnTo>
                  <a:pt x="513018" y="4176939"/>
                </a:lnTo>
                <a:lnTo>
                  <a:pt x="507999" y="4164239"/>
                </a:lnTo>
                <a:lnTo>
                  <a:pt x="503462" y="4164239"/>
                </a:lnTo>
                <a:lnTo>
                  <a:pt x="499467" y="4151539"/>
                </a:lnTo>
                <a:lnTo>
                  <a:pt x="496074" y="4138839"/>
                </a:lnTo>
                <a:lnTo>
                  <a:pt x="510745" y="4138839"/>
                </a:lnTo>
                <a:lnTo>
                  <a:pt x="515135" y="4151539"/>
                </a:lnTo>
                <a:lnTo>
                  <a:pt x="523109" y="4164239"/>
                </a:lnTo>
                <a:lnTo>
                  <a:pt x="523270" y="4176939"/>
                </a:lnTo>
                <a:close/>
              </a:path>
              <a:path w="3640454" h="4913630">
                <a:moveTo>
                  <a:pt x="623217" y="4151539"/>
                </a:moveTo>
                <a:lnTo>
                  <a:pt x="606529" y="4151539"/>
                </a:lnTo>
                <a:lnTo>
                  <a:pt x="602643" y="4138839"/>
                </a:lnTo>
                <a:lnTo>
                  <a:pt x="617751" y="4138839"/>
                </a:lnTo>
                <a:lnTo>
                  <a:pt x="623217" y="4151539"/>
                </a:lnTo>
                <a:close/>
              </a:path>
              <a:path w="3640454" h="4913630">
                <a:moveTo>
                  <a:pt x="802869" y="4151539"/>
                </a:moveTo>
                <a:lnTo>
                  <a:pt x="799822" y="4151539"/>
                </a:lnTo>
                <a:lnTo>
                  <a:pt x="798152" y="4138839"/>
                </a:lnTo>
                <a:lnTo>
                  <a:pt x="807886" y="4138839"/>
                </a:lnTo>
                <a:lnTo>
                  <a:pt x="802869" y="4151539"/>
                </a:lnTo>
                <a:close/>
              </a:path>
              <a:path w="3640454" h="4913630">
                <a:moveTo>
                  <a:pt x="1635444" y="4176939"/>
                </a:moveTo>
                <a:lnTo>
                  <a:pt x="1627922" y="4176939"/>
                </a:lnTo>
                <a:lnTo>
                  <a:pt x="1630844" y="4164239"/>
                </a:lnTo>
                <a:lnTo>
                  <a:pt x="1633554" y="4151539"/>
                </a:lnTo>
                <a:lnTo>
                  <a:pt x="1636348" y="4151539"/>
                </a:lnTo>
                <a:lnTo>
                  <a:pt x="1639822" y="4138839"/>
                </a:lnTo>
                <a:lnTo>
                  <a:pt x="1647693" y="4138839"/>
                </a:lnTo>
                <a:lnTo>
                  <a:pt x="1642287" y="4164239"/>
                </a:lnTo>
                <a:lnTo>
                  <a:pt x="1639282" y="4164239"/>
                </a:lnTo>
                <a:lnTo>
                  <a:pt x="1635444" y="4176939"/>
                </a:lnTo>
                <a:close/>
              </a:path>
              <a:path w="3640454" h="4913630">
                <a:moveTo>
                  <a:pt x="2658052" y="4189639"/>
                </a:moveTo>
                <a:lnTo>
                  <a:pt x="2660299" y="4176939"/>
                </a:lnTo>
                <a:lnTo>
                  <a:pt x="2664042" y="4164239"/>
                </a:lnTo>
                <a:lnTo>
                  <a:pt x="2668498" y="4151539"/>
                </a:lnTo>
                <a:lnTo>
                  <a:pt x="2672888" y="4138839"/>
                </a:lnTo>
                <a:lnTo>
                  <a:pt x="2679299" y="4138839"/>
                </a:lnTo>
                <a:lnTo>
                  <a:pt x="2670724" y="4164239"/>
                </a:lnTo>
                <a:lnTo>
                  <a:pt x="2665406" y="4176939"/>
                </a:lnTo>
                <a:lnTo>
                  <a:pt x="2658052" y="4189639"/>
                </a:lnTo>
                <a:close/>
              </a:path>
              <a:path w="3640454" h="4913630">
                <a:moveTo>
                  <a:pt x="2781631" y="4176939"/>
                </a:moveTo>
                <a:lnTo>
                  <a:pt x="2774671" y="4176939"/>
                </a:lnTo>
                <a:lnTo>
                  <a:pt x="2777511" y="4164239"/>
                </a:lnTo>
                <a:lnTo>
                  <a:pt x="2781572" y="4151539"/>
                </a:lnTo>
                <a:lnTo>
                  <a:pt x="2786810" y="4151539"/>
                </a:lnTo>
                <a:lnTo>
                  <a:pt x="2793180" y="4138839"/>
                </a:lnTo>
                <a:lnTo>
                  <a:pt x="2791054" y="4151539"/>
                </a:lnTo>
                <a:lnTo>
                  <a:pt x="2787148" y="4164239"/>
                </a:lnTo>
                <a:lnTo>
                  <a:pt x="2781631" y="4176939"/>
                </a:lnTo>
                <a:close/>
              </a:path>
              <a:path w="3640454" h="4913630">
                <a:moveTo>
                  <a:pt x="3047012" y="4151539"/>
                </a:moveTo>
                <a:lnTo>
                  <a:pt x="3042865" y="4151539"/>
                </a:lnTo>
                <a:lnTo>
                  <a:pt x="3044952" y="4138839"/>
                </a:lnTo>
                <a:lnTo>
                  <a:pt x="3050932" y="4138839"/>
                </a:lnTo>
                <a:lnTo>
                  <a:pt x="3047012" y="4151539"/>
                </a:lnTo>
                <a:close/>
              </a:path>
              <a:path w="3640454" h="4913630">
                <a:moveTo>
                  <a:pt x="144082" y="4164239"/>
                </a:moveTo>
                <a:lnTo>
                  <a:pt x="128509" y="4164239"/>
                </a:lnTo>
                <a:lnTo>
                  <a:pt x="127709" y="4151539"/>
                </a:lnTo>
                <a:lnTo>
                  <a:pt x="142664" y="4151539"/>
                </a:lnTo>
                <a:lnTo>
                  <a:pt x="144082" y="4164239"/>
                </a:lnTo>
                <a:close/>
              </a:path>
              <a:path w="3640454" h="4913630">
                <a:moveTo>
                  <a:pt x="412793" y="4164239"/>
                </a:moveTo>
                <a:lnTo>
                  <a:pt x="398032" y="4164239"/>
                </a:lnTo>
                <a:lnTo>
                  <a:pt x="397237" y="4151539"/>
                </a:lnTo>
                <a:lnTo>
                  <a:pt x="408191" y="4151539"/>
                </a:lnTo>
                <a:lnTo>
                  <a:pt x="412793" y="4164239"/>
                </a:lnTo>
                <a:close/>
              </a:path>
              <a:path w="3640454" h="4913630">
                <a:moveTo>
                  <a:pt x="616280" y="4164239"/>
                </a:moveTo>
                <a:lnTo>
                  <a:pt x="612362" y="4164239"/>
                </a:lnTo>
                <a:lnTo>
                  <a:pt x="610556" y="4151539"/>
                </a:lnTo>
                <a:lnTo>
                  <a:pt x="623244" y="4151539"/>
                </a:lnTo>
                <a:lnTo>
                  <a:pt x="616280" y="4164239"/>
                </a:lnTo>
                <a:close/>
              </a:path>
              <a:path w="3640454" h="4913630">
                <a:moveTo>
                  <a:pt x="1200616" y="4202339"/>
                </a:moveTo>
                <a:lnTo>
                  <a:pt x="1191233" y="4202339"/>
                </a:lnTo>
                <a:lnTo>
                  <a:pt x="1191049" y="4189639"/>
                </a:lnTo>
                <a:lnTo>
                  <a:pt x="1190468" y="4189639"/>
                </a:lnTo>
                <a:lnTo>
                  <a:pt x="1190256" y="4176939"/>
                </a:lnTo>
                <a:lnTo>
                  <a:pt x="1190465" y="4164239"/>
                </a:lnTo>
                <a:lnTo>
                  <a:pt x="1191151" y="4151539"/>
                </a:lnTo>
                <a:lnTo>
                  <a:pt x="1200389" y="4151539"/>
                </a:lnTo>
                <a:lnTo>
                  <a:pt x="1200704" y="4164239"/>
                </a:lnTo>
                <a:lnTo>
                  <a:pt x="1200553" y="4164239"/>
                </a:lnTo>
                <a:lnTo>
                  <a:pt x="1200553" y="4176939"/>
                </a:lnTo>
                <a:lnTo>
                  <a:pt x="1200759" y="4176939"/>
                </a:lnTo>
                <a:lnTo>
                  <a:pt x="1200884" y="4189639"/>
                </a:lnTo>
                <a:lnTo>
                  <a:pt x="1200616" y="4202339"/>
                </a:lnTo>
                <a:close/>
              </a:path>
              <a:path w="3640454" h="4913630">
                <a:moveTo>
                  <a:pt x="2549645" y="4202339"/>
                </a:moveTo>
                <a:lnTo>
                  <a:pt x="2550697" y="4189639"/>
                </a:lnTo>
                <a:lnTo>
                  <a:pt x="2554957" y="4176939"/>
                </a:lnTo>
                <a:lnTo>
                  <a:pt x="2561136" y="4164239"/>
                </a:lnTo>
                <a:lnTo>
                  <a:pt x="2567944" y="4151539"/>
                </a:lnTo>
                <a:lnTo>
                  <a:pt x="2566432" y="4164239"/>
                </a:lnTo>
                <a:lnTo>
                  <a:pt x="2562566" y="4176939"/>
                </a:lnTo>
                <a:lnTo>
                  <a:pt x="2556813" y="4189639"/>
                </a:lnTo>
                <a:lnTo>
                  <a:pt x="2549645" y="4202339"/>
                </a:lnTo>
                <a:close/>
              </a:path>
              <a:path w="3640454" h="4913630">
                <a:moveTo>
                  <a:pt x="147936" y="4189639"/>
                </a:moveTo>
                <a:lnTo>
                  <a:pt x="134102" y="4189639"/>
                </a:lnTo>
                <a:lnTo>
                  <a:pt x="132623" y="4176939"/>
                </a:lnTo>
                <a:lnTo>
                  <a:pt x="131171" y="4176939"/>
                </a:lnTo>
                <a:lnTo>
                  <a:pt x="129786" y="4164239"/>
                </a:lnTo>
                <a:lnTo>
                  <a:pt x="145378" y="4164239"/>
                </a:lnTo>
                <a:lnTo>
                  <a:pt x="147936" y="4189639"/>
                </a:lnTo>
                <a:close/>
              </a:path>
              <a:path w="3640454" h="4913630">
                <a:moveTo>
                  <a:pt x="234020" y="4202339"/>
                </a:moveTo>
                <a:lnTo>
                  <a:pt x="221323" y="4202339"/>
                </a:lnTo>
                <a:lnTo>
                  <a:pt x="218479" y="4189639"/>
                </a:lnTo>
                <a:lnTo>
                  <a:pt x="216223" y="4189639"/>
                </a:lnTo>
                <a:lnTo>
                  <a:pt x="214461" y="4176939"/>
                </a:lnTo>
                <a:lnTo>
                  <a:pt x="213100" y="4164239"/>
                </a:lnTo>
                <a:lnTo>
                  <a:pt x="225324" y="4164239"/>
                </a:lnTo>
                <a:lnTo>
                  <a:pt x="227712" y="4176939"/>
                </a:lnTo>
                <a:lnTo>
                  <a:pt x="229922" y="4176939"/>
                </a:lnTo>
                <a:lnTo>
                  <a:pt x="233976" y="4189639"/>
                </a:lnTo>
                <a:lnTo>
                  <a:pt x="234020" y="4202339"/>
                </a:lnTo>
                <a:close/>
              </a:path>
              <a:path w="3640454" h="4913630">
                <a:moveTo>
                  <a:pt x="324088" y="4189639"/>
                </a:moveTo>
                <a:lnTo>
                  <a:pt x="307498" y="4189639"/>
                </a:lnTo>
                <a:lnTo>
                  <a:pt x="304674" y="4176939"/>
                </a:lnTo>
                <a:lnTo>
                  <a:pt x="302784" y="4164239"/>
                </a:lnTo>
                <a:lnTo>
                  <a:pt x="317541" y="4164239"/>
                </a:lnTo>
                <a:lnTo>
                  <a:pt x="321122" y="4176939"/>
                </a:lnTo>
                <a:lnTo>
                  <a:pt x="324088" y="4189639"/>
                </a:lnTo>
                <a:close/>
              </a:path>
              <a:path w="3640454" h="4913630">
                <a:moveTo>
                  <a:pt x="423334" y="4189639"/>
                </a:moveTo>
                <a:lnTo>
                  <a:pt x="414058" y="4189639"/>
                </a:lnTo>
                <a:lnTo>
                  <a:pt x="409043" y="4176939"/>
                </a:lnTo>
                <a:lnTo>
                  <a:pt x="404765" y="4176939"/>
                </a:lnTo>
                <a:lnTo>
                  <a:pt x="401127" y="4164239"/>
                </a:lnTo>
                <a:lnTo>
                  <a:pt x="416730" y="4164239"/>
                </a:lnTo>
                <a:lnTo>
                  <a:pt x="420183" y="4176939"/>
                </a:lnTo>
                <a:lnTo>
                  <a:pt x="423334" y="4189639"/>
                </a:lnTo>
                <a:close/>
              </a:path>
              <a:path w="3640454" h="4913630">
                <a:moveTo>
                  <a:pt x="969734" y="4176939"/>
                </a:moveTo>
                <a:lnTo>
                  <a:pt x="960232" y="4176939"/>
                </a:lnTo>
                <a:lnTo>
                  <a:pt x="959262" y="4164239"/>
                </a:lnTo>
                <a:lnTo>
                  <a:pt x="970215" y="4164239"/>
                </a:lnTo>
                <a:lnTo>
                  <a:pt x="969734" y="4176939"/>
                </a:lnTo>
                <a:close/>
              </a:path>
              <a:path w="3640454" h="4913630">
                <a:moveTo>
                  <a:pt x="1126939" y="4176939"/>
                </a:moveTo>
                <a:lnTo>
                  <a:pt x="1115849" y="4176939"/>
                </a:lnTo>
                <a:lnTo>
                  <a:pt x="1115419" y="4164239"/>
                </a:lnTo>
                <a:lnTo>
                  <a:pt x="1127370" y="4164239"/>
                </a:lnTo>
                <a:lnTo>
                  <a:pt x="1126939" y="4176939"/>
                </a:lnTo>
                <a:close/>
              </a:path>
              <a:path w="3640454" h="4913630">
                <a:moveTo>
                  <a:pt x="1409531" y="4215039"/>
                </a:moveTo>
                <a:lnTo>
                  <a:pt x="1399130" y="4215039"/>
                </a:lnTo>
                <a:lnTo>
                  <a:pt x="1400667" y="4202339"/>
                </a:lnTo>
                <a:lnTo>
                  <a:pt x="1400219" y="4202339"/>
                </a:lnTo>
                <a:lnTo>
                  <a:pt x="1405332" y="4176939"/>
                </a:lnTo>
                <a:lnTo>
                  <a:pt x="1407696" y="4164239"/>
                </a:lnTo>
                <a:lnTo>
                  <a:pt x="1417114" y="4164239"/>
                </a:lnTo>
                <a:lnTo>
                  <a:pt x="1415026" y="4176939"/>
                </a:lnTo>
                <a:lnTo>
                  <a:pt x="1413466" y="4189639"/>
                </a:lnTo>
                <a:lnTo>
                  <a:pt x="1411866" y="4202339"/>
                </a:lnTo>
                <a:lnTo>
                  <a:pt x="1409531" y="4215039"/>
                </a:lnTo>
                <a:close/>
              </a:path>
              <a:path w="3640454" h="4913630">
                <a:moveTo>
                  <a:pt x="1549755" y="4215039"/>
                </a:moveTo>
                <a:lnTo>
                  <a:pt x="1541193" y="4215039"/>
                </a:lnTo>
                <a:lnTo>
                  <a:pt x="1544364" y="4202339"/>
                </a:lnTo>
                <a:lnTo>
                  <a:pt x="1547093" y="4189639"/>
                </a:lnTo>
                <a:lnTo>
                  <a:pt x="1549903" y="4176939"/>
                </a:lnTo>
                <a:lnTo>
                  <a:pt x="1553423" y="4164239"/>
                </a:lnTo>
                <a:lnTo>
                  <a:pt x="1560704" y="4164239"/>
                </a:lnTo>
                <a:lnTo>
                  <a:pt x="1561645" y="4176939"/>
                </a:lnTo>
                <a:lnTo>
                  <a:pt x="1561952" y="4176939"/>
                </a:lnTo>
                <a:lnTo>
                  <a:pt x="1556451" y="4189639"/>
                </a:lnTo>
                <a:lnTo>
                  <a:pt x="1553491" y="4202339"/>
                </a:lnTo>
                <a:lnTo>
                  <a:pt x="1549755" y="4215039"/>
                </a:lnTo>
                <a:close/>
              </a:path>
              <a:path w="3640454" h="4913630">
                <a:moveTo>
                  <a:pt x="1878557" y="4215039"/>
                </a:moveTo>
                <a:lnTo>
                  <a:pt x="1872830" y="4215039"/>
                </a:lnTo>
                <a:lnTo>
                  <a:pt x="1871639" y="4202339"/>
                </a:lnTo>
                <a:lnTo>
                  <a:pt x="1875967" y="4189639"/>
                </a:lnTo>
                <a:lnTo>
                  <a:pt x="1879946" y="4189639"/>
                </a:lnTo>
                <a:lnTo>
                  <a:pt x="1883991" y="4176939"/>
                </a:lnTo>
                <a:lnTo>
                  <a:pt x="1889078" y="4164239"/>
                </a:lnTo>
                <a:lnTo>
                  <a:pt x="1896167" y="4164239"/>
                </a:lnTo>
                <a:lnTo>
                  <a:pt x="1892428" y="4176939"/>
                </a:lnTo>
                <a:lnTo>
                  <a:pt x="1888611" y="4189639"/>
                </a:lnTo>
                <a:lnTo>
                  <a:pt x="1884474" y="4202339"/>
                </a:lnTo>
                <a:lnTo>
                  <a:pt x="1879776" y="4202339"/>
                </a:lnTo>
                <a:lnTo>
                  <a:pt x="1878557" y="4215039"/>
                </a:lnTo>
                <a:close/>
              </a:path>
              <a:path w="3640454" h="4913630">
                <a:moveTo>
                  <a:pt x="1970891" y="4215039"/>
                </a:moveTo>
                <a:lnTo>
                  <a:pt x="1969116" y="4202339"/>
                </a:lnTo>
                <a:lnTo>
                  <a:pt x="1967840" y="4202339"/>
                </a:lnTo>
                <a:lnTo>
                  <a:pt x="1971959" y="4189639"/>
                </a:lnTo>
                <a:lnTo>
                  <a:pt x="1975691" y="4176939"/>
                </a:lnTo>
                <a:lnTo>
                  <a:pt x="1979494" y="4176939"/>
                </a:lnTo>
                <a:lnTo>
                  <a:pt x="1984154" y="4164239"/>
                </a:lnTo>
                <a:lnTo>
                  <a:pt x="1990989" y="4164239"/>
                </a:lnTo>
                <a:lnTo>
                  <a:pt x="1986988" y="4176939"/>
                </a:lnTo>
                <a:lnTo>
                  <a:pt x="1982762" y="4189639"/>
                </a:lnTo>
                <a:lnTo>
                  <a:pt x="1977625" y="4202339"/>
                </a:lnTo>
                <a:lnTo>
                  <a:pt x="1970891" y="4215039"/>
                </a:lnTo>
                <a:close/>
              </a:path>
              <a:path w="3640454" h="4913630">
                <a:moveTo>
                  <a:pt x="2070161" y="4202339"/>
                </a:moveTo>
                <a:lnTo>
                  <a:pt x="2064534" y="4202339"/>
                </a:lnTo>
                <a:lnTo>
                  <a:pt x="2068428" y="4189639"/>
                </a:lnTo>
                <a:lnTo>
                  <a:pt x="2072240" y="4176939"/>
                </a:lnTo>
                <a:lnTo>
                  <a:pt x="2076591" y="4164239"/>
                </a:lnTo>
                <a:lnTo>
                  <a:pt x="2088303" y="4164239"/>
                </a:lnTo>
                <a:lnTo>
                  <a:pt x="2084106" y="4176939"/>
                </a:lnTo>
                <a:lnTo>
                  <a:pt x="2080196" y="4189639"/>
                </a:lnTo>
                <a:lnTo>
                  <a:pt x="2075653" y="4189639"/>
                </a:lnTo>
                <a:lnTo>
                  <a:pt x="2070161" y="4202339"/>
                </a:lnTo>
                <a:close/>
              </a:path>
              <a:path w="3640454" h="4913630">
                <a:moveTo>
                  <a:pt x="2173083" y="4202339"/>
                </a:moveTo>
                <a:lnTo>
                  <a:pt x="2160430" y="4202339"/>
                </a:lnTo>
                <a:lnTo>
                  <a:pt x="2165330" y="4189639"/>
                </a:lnTo>
                <a:lnTo>
                  <a:pt x="2169390" y="4189639"/>
                </a:lnTo>
                <a:lnTo>
                  <a:pt x="2178596" y="4164239"/>
                </a:lnTo>
                <a:lnTo>
                  <a:pt x="2185324" y="4164239"/>
                </a:lnTo>
                <a:lnTo>
                  <a:pt x="2181490" y="4176939"/>
                </a:lnTo>
                <a:lnTo>
                  <a:pt x="2177499" y="4189639"/>
                </a:lnTo>
                <a:lnTo>
                  <a:pt x="2173083" y="4202339"/>
                </a:lnTo>
                <a:close/>
              </a:path>
              <a:path w="3640454" h="4913630">
                <a:moveTo>
                  <a:pt x="2265166" y="4215039"/>
                </a:moveTo>
                <a:lnTo>
                  <a:pt x="2258297" y="4215039"/>
                </a:lnTo>
                <a:lnTo>
                  <a:pt x="2258868" y="4202339"/>
                </a:lnTo>
                <a:lnTo>
                  <a:pt x="2261970" y="4202339"/>
                </a:lnTo>
                <a:lnTo>
                  <a:pt x="2267665" y="4189639"/>
                </a:lnTo>
                <a:lnTo>
                  <a:pt x="2273938" y="4176939"/>
                </a:lnTo>
                <a:lnTo>
                  <a:pt x="2278771" y="4164239"/>
                </a:lnTo>
                <a:lnTo>
                  <a:pt x="2281211" y="4164239"/>
                </a:lnTo>
                <a:lnTo>
                  <a:pt x="2277836" y="4176939"/>
                </a:lnTo>
                <a:lnTo>
                  <a:pt x="2274048" y="4189639"/>
                </a:lnTo>
                <a:lnTo>
                  <a:pt x="2269830" y="4202339"/>
                </a:lnTo>
                <a:lnTo>
                  <a:pt x="2265166" y="4215039"/>
                </a:lnTo>
                <a:close/>
              </a:path>
              <a:path w="3640454" h="4913630">
                <a:moveTo>
                  <a:pt x="2358920" y="4215039"/>
                </a:moveTo>
                <a:lnTo>
                  <a:pt x="2356696" y="4202339"/>
                </a:lnTo>
                <a:lnTo>
                  <a:pt x="2358062" y="4202339"/>
                </a:lnTo>
                <a:lnTo>
                  <a:pt x="2361111" y="4189639"/>
                </a:lnTo>
                <a:lnTo>
                  <a:pt x="2363937" y="4189639"/>
                </a:lnTo>
                <a:lnTo>
                  <a:pt x="2365885" y="4176939"/>
                </a:lnTo>
                <a:lnTo>
                  <a:pt x="2368098" y="4176939"/>
                </a:lnTo>
                <a:lnTo>
                  <a:pt x="2371482" y="4164239"/>
                </a:lnTo>
                <a:lnTo>
                  <a:pt x="2376947" y="4164239"/>
                </a:lnTo>
                <a:lnTo>
                  <a:pt x="2374502" y="4176939"/>
                </a:lnTo>
                <a:lnTo>
                  <a:pt x="2370752" y="4189639"/>
                </a:lnTo>
                <a:lnTo>
                  <a:pt x="2365592" y="4202339"/>
                </a:lnTo>
                <a:lnTo>
                  <a:pt x="2358920" y="4215039"/>
                </a:lnTo>
                <a:close/>
              </a:path>
              <a:path w="3640454" h="4913630">
                <a:moveTo>
                  <a:pt x="2458140" y="4215039"/>
                </a:moveTo>
                <a:lnTo>
                  <a:pt x="2450944" y="4215039"/>
                </a:lnTo>
                <a:lnTo>
                  <a:pt x="2451574" y="4202339"/>
                </a:lnTo>
                <a:lnTo>
                  <a:pt x="2454661" y="4202339"/>
                </a:lnTo>
                <a:lnTo>
                  <a:pt x="2460528" y="4189639"/>
                </a:lnTo>
                <a:lnTo>
                  <a:pt x="2467027" y="4176939"/>
                </a:lnTo>
                <a:lnTo>
                  <a:pt x="2472010" y="4164239"/>
                </a:lnTo>
                <a:lnTo>
                  <a:pt x="2475891" y="4164239"/>
                </a:lnTo>
                <a:lnTo>
                  <a:pt x="2473421" y="4176939"/>
                </a:lnTo>
                <a:lnTo>
                  <a:pt x="2465429" y="4189639"/>
                </a:lnTo>
                <a:lnTo>
                  <a:pt x="2462223" y="4202339"/>
                </a:lnTo>
                <a:lnTo>
                  <a:pt x="2458140" y="4215039"/>
                </a:lnTo>
                <a:close/>
              </a:path>
              <a:path w="3640454" h="4913630">
                <a:moveTo>
                  <a:pt x="753061" y="4215039"/>
                </a:moveTo>
                <a:lnTo>
                  <a:pt x="738148" y="4215039"/>
                </a:lnTo>
                <a:lnTo>
                  <a:pt x="734254" y="4202339"/>
                </a:lnTo>
                <a:lnTo>
                  <a:pt x="730783" y="4189639"/>
                </a:lnTo>
                <a:lnTo>
                  <a:pt x="726386" y="4189639"/>
                </a:lnTo>
                <a:lnTo>
                  <a:pt x="728635" y="4176939"/>
                </a:lnTo>
                <a:lnTo>
                  <a:pt x="737607" y="4176939"/>
                </a:lnTo>
                <a:lnTo>
                  <a:pt x="742316" y="4189639"/>
                </a:lnTo>
                <a:lnTo>
                  <a:pt x="746043" y="4202339"/>
                </a:lnTo>
                <a:lnTo>
                  <a:pt x="749416" y="4202339"/>
                </a:lnTo>
                <a:lnTo>
                  <a:pt x="753061" y="4215039"/>
                </a:lnTo>
                <a:close/>
              </a:path>
              <a:path w="3640454" h="4913630">
                <a:moveTo>
                  <a:pt x="836739" y="4215039"/>
                </a:moveTo>
                <a:lnTo>
                  <a:pt x="823264" y="4215039"/>
                </a:lnTo>
                <a:lnTo>
                  <a:pt x="820610" y="4202339"/>
                </a:lnTo>
                <a:lnTo>
                  <a:pt x="818030" y="4189639"/>
                </a:lnTo>
                <a:lnTo>
                  <a:pt x="814683" y="4189639"/>
                </a:lnTo>
                <a:lnTo>
                  <a:pt x="815488" y="4176939"/>
                </a:lnTo>
                <a:lnTo>
                  <a:pt x="825598" y="4176939"/>
                </a:lnTo>
                <a:lnTo>
                  <a:pt x="829177" y="4189639"/>
                </a:lnTo>
                <a:lnTo>
                  <a:pt x="832214" y="4202339"/>
                </a:lnTo>
                <a:lnTo>
                  <a:pt x="834729" y="4202339"/>
                </a:lnTo>
                <a:lnTo>
                  <a:pt x="836739" y="4215039"/>
                </a:lnTo>
                <a:close/>
              </a:path>
              <a:path w="3640454" h="4913630">
                <a:moveTo>
                  <a:pt x="1789605" y="4215039"/>
                </a:moveTo>
                <a:lnTo>
                  <a:pt x="1777669" y="4215039"/>
                </a:lnTo>
                <a:lnTo>
                  <a:pt x="1781141" y="4202339"/>
                </a:lnTo>
                <a:lnTo>
                  <a:pt x="1785054" y="4202339"/>
                </a:lnTo>
                <a:lnTo>
                  <a:pt x="1789470" y="4189639"/>
                </a:lnTo>
                <a:lnTo>
                  <a:pt x="1794447" y="4176939"/>
                </a:lnTo>
                <a:lnTo>
                  <a:pt x="1800990" y="4176939"/>
                </a:lnTo>
                <a:lnTo>
                  <a:pt x="1797917" y="4189639"/>
                </a:lnTo>
                <a:lnTo>
                  <a:pt x="1794130" y="4202339"/>
                </a:lnTo>
                <a:lnTo>
                  <a:pt x="1789605" y="4215039"/>
                </a:lnTo>
                <a:close/>
              </a:path>
              <a:path w="3640454" h="4913630">
                <a:moveTo>
                  <a:pt x="326339" y="4202339"/>
                </a:moveTo>
                <a:lnTo>
                  <a:pt x="315487" y="4202339"/>
                </a:lnTo>
                <a:lnTo>
                  <a:pt x="311141" y="4189639"/>
                </a:lnTo>
                <a:lnTo>
                  <a:pt x="326761" y="4189639"/>
                </a:lnTo>
                <a:lnTo>
                  <a:pt x="326339" y="4202339"/>
                </a:lnTo>
                <a:close/>
              </a:path>
              <a:path w="3640454" h="4913630">
                <a:moveTo>
                  <a:pt x="648089" y="4202339"/>
                </a:moveTo>
                <a:lnTo>
                  <a:pt x="633185" y="4202339"/>
                </a:lnTo>
                <a:lnTo>
                  <a:pt x="632228" y="4189639"/>
                </a:lnTo>
                <a:lnTo>
                  <a:pt x="643074" y="4189639"/>
                </a:lnTo>
                <a:lnTo>
                  <a:pt x="648089" y="4202339"/>
                </a:lnTo>
                <a:close/>
              </a:path>
              <a:path w="3640454" h="4913630">
                <a:moveTo>
                  <a:pt x="911817" y="4227739"/>
                </a:moveTo>
                <a:lnTo>
                  <a:pt x="898540" y="4227739"/>
                </a:lnTo>
                <a:lnTo>
                  <a:pt x="896413" y="4215039"/>
                </a:lnTo>
                <a:lnTo>
                  <a:pt x="894357" y="4202339"/>
                </a:lnTo>
                <a:lnTo>
                  <a:pt x="892398" y="4202339"/>
                </a:lnTo>
                <a:lnTo>
                  <a:pt x="891480" y="4189639"/>
                </a:lnTo>
                <a:lnTo>
                  <a:pt x="903953" y="4189639"/>
                </a:lnTo>
                <a:lnTo>
                  <a:pt x="906171" y="4202339"/>
                </a:lnTo>
                <a:lnTo>
                  <a:pt x="908233" y="4215039"/>
                </a:lnTo>
                <a:lnTo>
                  <a:pt x="911817" y="4227739"/>
                </a:lnTo>
                <a:close/>
              </a:path>
              <a:path w="3640454" h="4913630">
                <a:moveTo>
                  <a:pt x="1057881" y="4240439"/>
                </a:moveTo>
                <a:lnTo>
                  <a:pt x="1047170" y="4240439"/>
                </a:lnTo>
                <a:lnTo>
                  <a:pt x="1045742" y="4227739"/>
                </a:lnTo>
                <a:lnTo>
                  <a:pt x="1044768" y="4215039"/>
                </a:lnTo>
                <a:lnTo>
                  <a:pt x="1043873" y="4202339"/>
                </a:lnTo>
                <a:lnTo>
                  <a:pt x="1042857" y="4189639"/>
                </a:lnTo>
                <a:lnTo>
                  <a:pt x="1052384" y="4189639"/>
                </a:lnTo>
                <a:lnTo>
                  <a:pt x="1057206" y="4202339"/>
                </a:lnTo>
                <a:lnTo>
                  <a:pt x="1055792" y="4215039"/>
                </a:lnTo>
                <a:lnTo>
                  <a:pt x="1056595" y="4215039"/>
                </a:lnTo>
                <a:lnTo>
                  <a:pt x="1057012" y="4227739"/>
                </a:lnTo>
                <a:lnTo>
                  <a:pt x="1057627" y="4227739"/>
                </a:lnTo>
                <a:lnTo>
                  <a:pt x="1057881" y="4240439"/>
                </a:lnTo>
                <a:close/>
              </a:path>
              <a:path w="3640454" h="4913630">
                <a:moveTo>
                  <a:pt x="1269666" y="4227739"/>
                </a:moveTo>
                <a:lnTo>
                  <a:pt x="1259571" y="4227739"/>
                </a:lnTo>
                <a:lnTo>
                  <a:pt x="1259266" y="4215039"/>
                </a:lnTo>
                <a:lnTo>
                  <a:pt x="1261877" y="4189639"/>
                </a:lnTo>
                <a:lnTo>
                  <a:pt x="1272891" y="4189639"/>
                </a:lnTo>
                <a:lnTo>
                  <a:pt x="1272846" y="4202339"/>
                </a:lnTo>
                <a:lnTo>
                  <a:pt x="1271847" y="4202339"/>
                </a:lnTo>
                <a:lnTo>
                  <a:pt x="1270563" y="4215039"/>
                </a:lnTo>
                <a:lnTo>
                  <a:pt x="1269666" y="4227739"/>
                </a:lnTo>
                <a:close/>
              </a:path>
              <a:path w="3640454" h="4913630">
                <a:moveTo>
                  <a:pt x="1707728" y="4202339"/>
                </a:moveTo>
                <a:lnTo>
                  <a:pt x="1700905" y="4202339"/>
                </a:lnTo>
                <a:lnTo>
                  <a:pt x="1701767" y="4189639"/>
                </a:lnTo>
                <a:lnTo>
                  <a:pt x="1703992" y="4189639"/>
                </a:lnTo>
                <a:lnTo>
                  <a:pt x="1707728" y="4202339"/>
                </a:lnTo>
                <a:close/>
              </a:path>
              <a:path w="3640454" h="4913630">
                <a:moveTo>
                  <a:pt x="3012360" y="4202339"/>
                </a:moveTo>
                <a:lnTo>
                  <a:pt x="3007028" y="4202339"/>
                </a:lnTo>
                <a:lnTo>
                  <a:pt x="3011036" y="4189639"/>
                </a:lnTo>
                <a:lnTo>
                  <a:pt x="3014970" y="4189639"/>
                </a:lnTo>
                <a:lnTo>
                  <a:pt x="3012360" y="4202339"/>
                </a:lnTo>
                <a:close/>
              </a:path>
              <a:path w="3640454" h="4913630">
                <a:moveTo>
                  <a:pt x="79974" y="4240439"/>
                </a:moveTo>
                <a:lnTo>
                  <a:pt x="65884" y="4240439"/>
                </a:lnTo>
                <a:lnTo>
                  <a:pt x="64519" y="4227739"/>
                </a:lnTo>
                <a:lnTo>
                  <a:pt x="63218" y="4215039"/>
                </a:lnTo>
                <a:lnTo>
                  <a:pt x="61986" y="4215039"/>
                </a:lnTo>
                <a:lnTo>
                  <a:pt x="60828" y="4202339"/>
                </a:lnTo>
                <a:lnTo>
                  <a:pt x="73908" y="4202339"/>
                </a:lnTo>
                <a:lnTo>
                  <a:pt x="77091" y="4215039"/>
                </a:lnTo>
                <a:lnTo>
                  <a:pt x="78472" y="4227739"/>
                </a:lnTo>
                <a:lnTo>
                  <a:pt x="79818" y="4227739"/>
                </a:lnTo>
                <a:lnTo>
                  <a:pt x="79974" y="4240439"/>
                </a:lnTo>
                <a:close/>
              </a:path>
              <a:path w="3640454" h="4913630">
                <a:moveTo>
                  <a:pt x="561172" y="4240439"/>
                </a:moveTo>
                <a:lnTo>
                  <a:pt x="546181" y="4240439"/>
                </a:lnTo>
                <a:lnTo>
                  <a:pt x="541533" y="4227739"/>
                </a:lnTo>
                <a:lnTo>
                  <a:pt x="537413" y="4215039"/>
                </a:lnTo>
                <a:lnTo>
                  <a:pt x="533096" y="4215039"/>
                </a:lnTo>
                <a:lnTo>
                  <a:pt x="534321" y="4202339"/>
                </a:lnTo>
                <a:lnTo>
                  <a:pt x="542494" y="4202339"/>
                </a:lnTo>
                <a:lnTo>
                  <a:pt x="547200" y="4215039"/>
                </a:lnTo>
                <a:lnTo>
                  <a:pt x="553498" y="4227739"/>
                </a:lnTo>
                <a:lnTo>
                  <a:pt x="558964" y="4227739"/>
                </a:lnTo>
                <a:lnTo>
                  <a:pt x="561172" y="4240439"/>
                </a:lnTo>
                <a:close/>
              </a:path>
              <a:path w="3640454" h="4913630">
                <a:moveTo>
                  <a:pt x="659862" y="4227739"/>
                </a:moveTo>
                <a:lnTo>
                  <a:pt x="644483" y="4227739"/>
                </a:lnTo>
                <a:lnTo>
                  <a:pt x="640089" y="4215039"/>
                </a:lnTo>
                <a:lnTo>
                  <a:pt x="636370" y="4202339"/>
                </a:lnTo>
                <a:lnTo>
                  <a:pt x="652379" y="4202339"/>
                </a:lnTo>
                <a:lnTo>
                  <a:pt x="656214" y="4215039"/>
                </a:lnTo>
                <a:lnTo>
                  <a:pt x="659862" y="4227739"/>
                </a:lnTo>
                <a:close/>
              </a:path>
              <a:path w="3640454" h="4913630">
                <a:moveTo>
                  <a:pt x="1468270" y="4253139"/>
                </a:moveTo>
                <a:lnTo>
                  <a:pt x="1458459" y="4253139"/>
                </a:lnTo>
                <a:lnTo>
                  <a:pt x="1458971" y="4240439"/>
                </a:lnTo>
                <a:lnTo>
                  <a:pt x="1466269" y="4227739"/>
                </a:lnTo>
                <a:lnTo>
                  <a:pt x="1469737" y="4215039"/>
                </a:lnTo>
                <a:lnTo>
                  <a:pt x="1471265" y="4202339"/>
                </a:lnTo>
                <a:lnTo>
                  <a:pt x="1474841" y="4215039"/>
                </a:lnTo>
                <a:lnTo>
                  <a:pt x="1479030" y="4215039"/>
                </a:lnTo>
                <a:lnTo>
                  <a:pt x="1475794" y="4227739"/>
                </a:lnTo>
                <a:lnTo>
                  <a:pt x="1473353" y="4227739"/>
                </a:lnTo>
                <a:lnTo>
                  <a:pt x="1470851" y="4240439"/>
                </a:lnTo>
                <a:lnTo>
                  <a:pt x="1468270" y="4253139"/>
                </a:lnTo>
                <a:close/>
              </a:path>
              <a:path w="3640454" h="4913630">
                <a:moveTo>
                  <a:pt x="1705658" y="4215039"/>
                </a:moveTo>
                <a:lnTo>
                  <a:pt x="1695753" y="4215039"/>
                </a:lnTo>
                <a:lnTo>
                  <a:pt x="1698280" y="4202339"/>
                </a:lnTo>
                <a:lnTo>
                  <a:pt x="1709510" y="4202339"/>
                </a:lnTo>
                <a:lnTo>
                  <a:pt x="1705658" y="4215039"/>
                </a:lnTo>
                <a:close/>
              </a:path>
              <a:path w="3640454" h="4913630">
                <a:moveTo>
                  <a:pt x="2165693" y="4215039"/>
                </a:moveTo>
                <a:lnTo>
                  <a:pt x="2161141" y="4202339"/>
                </a:lnTo>
                <a:lnTo>
                  <a:pt x="2167142" y="4202339"/>
                </a:lnTo>
                <a:lnTo>
                  <a:pt x="2165693" y="4215039"/>
                </a:lnTo>
                <a:close/>
              </a:path>
              <a:path w="3640454" h="4913630">
                <a:moveTo>
                  <a:pt x="3003148" y="4215039"/>
                </a:moveTo>
                <a:lnTo>
                  <a:pt x="3004265" y="4202339"/>
                </a:lnTo>
                <a:lnTo>
                  <a:pt x="3008330" y="4202339"/>
                </a:lnTo>
                <a:lnTo>
                  <a:pt x="3003148" y="4215039"/>
                </a:lnTo>
                <a:close/>
              </a:path>
              <a:path w="3640454" h="4913630">
                <a:moveTo>
                  <a:pt x="440020" y="4227739"/>
                </a:moveTo>
                <a:lnTo>
                  <a:pt x="431789" y="4227739"/>
                </a:lnTo>
                <a:lnTo>
                  <a:pt x="435388" y="4215039"/>
                </a:lnTo>
                <a:lnTo>
                  <a:pt x="440020" y="4227739"/>
                </a:lnTo>
                <a:close/>
              </a:path>
              <a:path w="3640454" h="4913630">
                <a:moveTo>
                  <a:pt x="829680" y="4227739"/>
                </a:moveTo>
                <a:lnTo>
                  <a:pt x="827051" y="4215039"/>
                </a:lnTo>
                <a:lnTo>
                  <a:pt x="832825" y="4215039"/>
                </a:lnTo>
                <a:lnTo>
                  <a:pt x="829680" y="4227739"/>
                </a:lnTo>
                <a:close/>
              </a:path>
              <a:path w="3640454" h="4913630">
                <a:moveTo>
                  <a:pt x="981218" y="4227739"/>
                </a:moveTo>
                <a:lnTo>
                  <a:pt x="970207" y="4227739"/>
                </a:lnTo>
                <a:lnTo>
                  <a:pt x="969086" y="4215039"/>
                </a:lnTo>
                <a:lnTo>
                  <a:pt x="980001" y="4215039"/>
                </a:lnTo>
                <a:lnTo>
                  <a:pt x="981218" y="4227739"/>
                </a:lnTo>
                <a:close/>
              </a:path>
              <a:path w="3640454" h="4913630">
                <a:moveTo>
                  <a:pt x="1131391" y="4253139"/>
                </a:moveTo>
                <a:lnTo>
                  <a:pt x="1118494" y="4253139"/>
                </a:lnTo>
                <a:lnTo>
                  <a:pt x="1118514" y="4240439"/>
                </a:lnTo>
                <a:lnTo>
                  <a:pt x="1118738" y="4240439"/>
                </a:lnTo>
                <a:lnTo>
                  <a:pt x="1118738" y="4227739"/>
                </a:lnTo>
                <a:lnTo>
                  <a:pt x="1118578" y="4227739"/>
                </a:lnTo>
                <a:lnTo>
                  <a:pt x="1118919" y="4215039"/>
                </a:lnTo>
                <a:lnTo>
                  <a:pt x="1129916" y="4215039"/>
                </a:lnTo>
                <a:lnTo>
                  <a:pt x="1131369" y="4227739"/>
                </a:lnTo>
                <a:lnTo>
                  <a:pt x="1131762" y="4240439"/>
                </a:lnTo>
                <a:lnTo>
                  <a:pt x="1131391" y="4253139"/>
                </a:lnTo>
                <a:close/>
              </a:path>
              <a:path w="3640454" h="4913630">
                <a:moveTo>
                  <a:pt x="1330772" y="4265839"/>
                </a:moveTo>
                <a:lnTo>
                  <a:pt x="1321723" y="4265839"/>
                </a:lnTo>
                <a:lnTo>
                  <a:pt x="1321166" y="4253139"/>
                </a:lnTo>
                <a:lnTo>
                  <a:pt x="1324610" y="4240439"/>
                </a:lnTo>
                <a:lnTo>
                  <a:pt x="1328769" y="4215039"/>
                </a:lnTo>
                <a:lnTo>
                  <a:pt x="1338180" y="4215039"/>
                </a:lnTo>
                <a:lnTo>
                  <a:pt x="1338784" y="4227739"/>
                </a:lnTo>
                <a:lnTo>
                  <a:pt x="1336661" y="4227739"/>
                </a:lnTo>
                <a:lnTo>
                  <a:pt x="1334967" y="4240439"/>
                </a:lnTo>
                <a:lnTo>
                  <a:pt x="1333204" y="4253139"/>
                </a:lnTo>
                <a:lnTo>
                  <a:pt x="1330772" y="4265839"/>
                </a:lnTo>
                <a:close/>
              </a:path>
              <a:path w="3640454" h="4913630">
                <a:moveTo>
                  <a:pt x="1692673" y="4240439"/>
                </a:moveTo>
                <a:lnTo>
                  <a:pt x="1685069" y="4240439"/>
                </a:lnTo>
                <a:lnTo>
                  <a:pt x="1687087" y="4227739"/>
                </a:lnTo>
                <a:lnTo>
                  <a:pt x="1688960" y="4227739"/>
                </a:lnTo>
                <a:lnTo>
                  <a:pt x="1693297" y="4215039"/>
                </a:lnTo>
                <a:lnTo>
                  <a:pt x="1701779" y="4215039"/>
                </a:lnTo>
                <a:lnTo>
                  <a:pt x="1697556" y="4227739"/>
                </a:lnTo>
                <a:lnTo>
                  <a:pt x="1692673" y="4240439"/>
                </a:lnTo>
                <a:close/>
              </a:path>
              <a:path w="3640454" h="4913630">
                <a:moveTo>
                  <a:pt x="2945937" y="4227739"/>
                </a:moveTo>
                <a:lnTo>
                  <a:pt x="2940198" y="4227739"/>
                </a:lnTo>
                <a:lnTo>
                  <a:pt x="2944144" y="4215039"/>
                </a:lnTo>
                <a:lnTo>
                  <a:pt x="2949099" y="4215039"/>
                </a:lnTo>
                <a:lnTo>
                  <a:pt x="2945937" y="4227739"/>
                </a:lnTo>
                <a:close/>
              </a:path>
              <a:path w="3640454" h="4913630">
                <a:moveTo>
                  <a:pt x="1233" y="4278539"/>
                </a:moveTo>
                <a:lnTo>
                  <a:pt x="0" y="4278539"/>
                </a:lnTo>
                <a:lnTo>
                  <a:pt x="0" y="4227739"/>
                </a:lnTo>
                <a:lnTo>
                  <a:pt x="4198" y="4227739"/>
                </a:lnTo>
                <a:lnTo>
                  <a:pt x="7686" y="4240439"/>
                </a:lnTo>
                <a:lnTo>
                  <a:pt x="9280" y="4253139"/>
                </a:lnTo>
                <a:lnTo>
                  <a:pt x="10771" y="4265839"/>
                </a:lnTo>
                <a:lnTo>
                  <a:pt x="1233" y="4278539"/>
                </a:lnTo>
                <a:close/>
              </a:path>
              <a:path w="3640454" h="4913630">
                <a:moveTo>
                  <a:pt x="168976" y="4265839"/>
                </a:moveTo>
                <a:lnTo>
                  <a:pt x="154481" y="4265839"/>
                </a:lnTo>
                <a:lnTo>
                  <a:pt x="152000" y="4253139"/>
                </a:lnTo>
                <a:lnTo>
                  <a:pt x="149658" y="4253139"/>
                </a:lnTo>
                <a:lnTo>
                  <a:pt x="147476" y="4240439"/>
                </a:lnTo>
                <a:lnTo>
                  <a:pt x="145473" y="4227739"/>
                </a:lnTo>
                <a:lnTo>
                  <a:pt x="157949" y="4227739"/>
                </a:lnTo>
                <a:lnTo>
                  <a:pt x="161264" y="4240439"/>
                </a:lnTo>
                <a:lnTo>
                  <a:pt x="163390" y="4240439"/>
                </a:lnTo>
                <a:lnTo>
                  <a:pt x="165480" y="4253139"/>
                </a:lnTo>
                <a:lnTo>
                  <a:pt x="168976" y="4265839"/>
                </a:lnTo>
                <a:close/>
              </a:path>
              <a:path w="3640454" h="4913630">
                <a:moveTo>
                  <a:pt x="247547" y="4240439"/>
                </a:moveTo>
                <a:lnTo>
                  <a:pt x="237336" y="4240439"/>
                </a:lnTo>
                <a:lnTo>
                  <a:pt x="244594" y="4227739"/>
                </a:lnTo>
                <a:lnTo>
                  <a:pt x="247547" y="4240439"/>
                </a:lnTo>
                <a:close/>
              </a:path>
              <a:path w="3640454" h="4913630">
                <a:moveTo>
                  <a:pt x="344023" y="4240439"/>
                </a:moveTo>
                <a:lnTo>
                  <a:pt x="333217" y="4240439"/>
                </a:lnTo>
                <a:lnTo>
                  <a:pt x="334699" y="4227739"/>
                </a:lnTo>
                <a:lnTo>
                  <a:pt x="342621" y="4227739"/>
                </a:lnTo>
                <a:lnTo>
                  <a:pt x="344023" y="4240439"/>
                </a:lnTo>
                <a:close/>
              </a:path>
              <a:path w="3640454" h="4913630">
                <a:moveTo>
                  <a:pt x="461776" y="4253139"/>
                </a:moveTo>
                <a:lnTo>
                  <a:pt x="444866" y="4253139"/>
                </a:lnTo>
                <a:lnTo>
                  <a:pt x="441107" y="4240439"/>
                </a:lnTo>
                <a:lnTo>
                  <a:pt x="437518" y="4240439"/>
                </a:lnTo>
                <a:lnTo>
                  <a:pt x="434197" y="4227739"/>
                </a:lnTo>
                <a:lnTo>
                  <a:pt x="449794" y="4227739"/>
                </a:lnTo>
                <a:lnTo>
                  <a:pt x="453074" y="4240439"/>
                </a:lnTo>
                <a:lnTo>
                  <a:pt x="461776" y="4253139"/>
                </a:lnTo>
                <a:close/>
              </a:path>
              <a:path w="3640454" h="4913630">
                <a:moveTo>
                  <a:pt x="903948" y="4240439"/>
                </a:moveTo>
                <a:lnTo>
                  <a:pt x="901552" y="4227739"/>
                </a:lnTo>
                <a:lnTo>
                  <a:pt x="911351" y="4227739"/>
                </a:lnTo>
                <a:lnTo>
                  <a:pt x="903948" y="4240439"/>
                </a:lnTo>
                <a:close/>
              </a:path>
              <a:path w="3640454" h="4913630">
                <a:moveTo>
                  <a:pt x="984364" y="4253139"/>
                </a:moveTo>
                <a:lnTo>
                  <a:pt x="974503" y="4253139"/>
                </a:lnTo>
                <a:lnTo>
                  <a:pt x="971424" y="4227739"/>
                </a:lnTo>
                <a:lnTo>
                  <a:pt x="982358" y="4227739"/>
                </a:lnTo>
                <a:lnTo>
                  <a:pt x="984505" y="4240439"/>
                </a:lnTo>
                <a:lnTo>
                  <a:pt x="984364" y="4253139"/>
                </a:lnTo>
                <a:close/>
              </a:path>
              <a:path w="3640454" h="4913630">
                <a:moveTo>
                  <a:pt x="1603349" y="4265839"/>
                </a:moveTo>
                <a:lnTo>
                  <a:pt x="1596467" y="4265839"/>
                </a:lnTo>
                <a:lnTo>
                  <a:pt x="1599407" y="4253139"/>
                </a:lnTo>
                <a:lnTo>
                  <a:pt x="1603260" y="4240439"/>
                </a:lnTo>
                <a:lnTo>
                  <a:pt x="1607780" y="4227739"/>
                </a:lnTo>
                <a:lnTo>
                  <a:pt x="1620779" y="4227739"/>
                </a:lnTo>
                <a:lnTo>
                  <a:pt x="1616004" y="4240439"/>
                </a:lnTo>
                <a:lnTo>
                  <a:pt x="1612270" y="4253139"/>
                </a:lnTo>
                <a:lnTo>
                  <a:pt x="1608142" y="4253139"/>
                </a:lnTo>
                <a:lnTo>
                  <a:pt x="1603349" y="4265839"/>
                </a:lnTo>
                <a:close/>
              </a:path>
              <a:path w="3640454" h="4913630">
                <a:moveTo>
                  <a:pt x="2622219" y="4265839"/>
                </a:moveTo>
                <a:lnTo>
                  <a:pt x="2624434" y="4253139"/>
                </a:lnTo>
                <a:lnTo>
                  <a:pt x="2627578" y="4240439"/>
                </a:lnTo>
                <a:lnTo>
                  <a:pt x="2631816" y="4240439"/>
                </a:lnTo>
                <a:lnTo>
                  <a:pt x="2637315" y="4227739"/>
                </a:lnTo>
                <a:lnTo>
                  <a:pt x="2636226" y="4240439"/>
                </a:lnTo>
                <a:lnTo>
                  <a:pt x="2633580" y="4253139"/>
                </a:lnTo>
                <a:lnTo>
                  <a:pt x="2629027" y="4253139"/>
                </a:lnTo>
                <a:lnTo>
                  <a:pt x="2622219" y="4265839"/>
                </a:lnTo>
                <a:close/>
              </a:path>
              <a:path w="3640454" h="4913630">
                <a:moveTo>
                  <a:pt x="2750648" y="4240439"/>
                </a:moveTo>
                <a:lnTo>
                  <a:pt x="2744435" y="4240439"/>
                </a:lnTo>
                <a:lnTo>
                  <a:pt x="2748964" y="4227739"/>
                </a:lnTo>
                <a:lnTo>
                  <a:pt x="2753661" y="4227739"/>
                </a:lnTo>
                <a:lnTo>
                  <a:pt x="2750648" y="4240439"/>
                </a:lnTo>
                <a:close/>
              </a:path>
              <a:path w="3640454" h="4913630">
                <a:moveTo>
                  <a:pt x="2857220" y="4240439"/>
                </a:moveTo>
                <a:lnTo>
                  <a:pt x="2850753" y="4240439"/>
                </a:lnTo>
                <a:lnTo>
                  <a:pt x="2854298" y="4227739"/>
                </a:lnTo>
                <a:lnTo>
                  <a:pt x="2858475" y="4227739"/>
                </a:lnTo>
                <a:lnTo>
                  <a:pt x="2857220" y="4240439"/>
                </a:lnTo>
                <a:close/>
              </a:path>
              <a:path w="3640454" h="4913630">
                <a:moveTo>
                  <a:pt x="2937099" y="4240439"/>
                </a:moveTo>
                <a:lnTo>
                  <a:pt x="2937813" y="4227739"/>
                </a:lnTo>
                <a:lnTo>
                  <a:pt x="2941466" y="4227739"/>
                </a:lnTo>
                <a:lnTo>
                  <a:pt x="2937099" y="4240439"/>
                </a:lnTo>
                <a:close/>
              </a:path>
              <a:path w="3640454" h="4913630">
                <a:moveTo>
                  <a:pt x="261207" y="4278539"/>
                </a:moveTo>
                <a:lnTo>
                  <a:pt x="250179" y="4278539"/>
                </a:lnTo>
                <a:lnTo>
                  <a:pt x="245247" y="4265839"/>
                </a:lnTo>
                <a:lnTo>
                  <a:pt x="241228" y="4253139"/>
                </a:lnTo>
                <a:lnTo>
                  <a:pt x="238492" y="4253139"/>
                </a:lnTo>
                <a:lnTo>
                  <a:pt x="237407" y="4240439"/>
                </a:lnTo>
                <a:lnTo>
                  <a:pt x="252009" y="4240439"/>
                </a:lnTo>
                <a:lnTo>
                  <a:pt x="255385" y="4253139"/>
                </a:lnTo>
                <a:lnTo>
                  <a:pt x="258252" y="4265839"/>
                </a:lnTo>
                <a:lnTo>
                  <a:pt x="261187" y="4265839"/>
                </a:lnTo>
                <a:lnTo>
                  <a:pt x="261207" y="4278539"/>
                </a:lnTo>
                <a:close/>
              </a:path>
              <a:path w="3640454" h="4913630">
                <a:moveTo>
                  <a:pt x="360135" y="4265839"/>
                </a:moveTo>
                <a:lnTo>
                  <a:pt x="343412" y="4265839"/>
                </a:lnTo>
                <a:lnTo>
                  <a:pt x="339139" y="4253139"/>
                </a:lnTo>
                <a:lnTo>
                  <a:pt x="335771" y="4253139"/>
                </a:lnTo>
                <a:lnTo>
                  <a:pt x="333658" y="4240439"/>
                </a:lnTo>
                <a:lnTo>
                  <a:pt x="348848" y="4240439"/>
                </a:lnTo>
                <a:lnTo>
                  <a:pt x="352911" y="4253139"/>
                </a:lnTo>
                <a:lnTo>
                  <a:pt x="360135" y="4265839"/>
                </a:lnTo>
                <a:close/>
              </a:path>
              <a:path w="3640454" h="4913630">
                <a:moveTo>
                  <a:pt x="1199145" y="4253139"/>
                </a:moveTo>
                <a:lnTo>
                  <a:pt x="1188335" y="4253139"/>
                </a:lnTo>
                <a:lnTo>
                  <a:pt x="1188974" y="4240439"/>
                </a:lnTo>
                <a:lnTo>
                  <a:pt x="1199695" y="4240439"/>
                </a:lnTo>
                <a:lnTo>
                  <a:pt x="1199145" y="4253139"/>
                </a:lnTo>
                <a:close/>
              </a:path>
              <a:path w="3640454" h="4913630">
                <a:moveTo>
                  <a:pt x="1953233" y="4253139"/>
                </a:moveTo>
                <a:lnTo>
                  <a:pt x="1941709" y="4253139"/>
                </a:lnTo>
                <a:lnTo>
                  <a:pt x="1946982" y="4240439"/>
                </a:lnTo>
                <a:lnTo>
                  <a:pt x="1952176" y="4240439"/>
                </a:lnTo>
                <a:lnTo>
                  <a:pt x="1953233" y="4253139"/>
                </a:lnTo>
                <a:close/>
              </a:path>
              <a:path w="3640454" h="4913630">
                <a:moveTo>
                  <a:pt x="2049606" y="4253139"/>
                </a:moveTo>
                <a:lnTo>
                  <a:pt x="2038060" y="4253139"/>
                </a:lnTo>
                <a:lnTo>
                  <a:pt x="2045860" y="4240439"/>
                </a:lnTo>
                <a:lnTo>
                  <a:pt x="2047466" y="4240439"/>
                </a:lnTo>
                <a:lnTo>
                  <a:pt x="2049606" y="4253139"/>
                </a:lnTo>
                <a:close/>
              </a:path>
              <a:path w="3640454" h="4913630">
                <a:moveTo>
                  <a:pt x="2525210" y="4265839"/>
                </a:moveTo>
                <a:lnTo>
                  <a:pt x="2516879" y="4265839"/>
                </a:lnTo>
                <a:lnTo>
                  <a:pt x="2518287" y="4253139"/>
                </a:lnTo>
                <a:lnTo>
                  <a:pt x="2522451" y="4253139"/>
                </a:lnTo>
                <a:lnTo>
                  <a:pt x="2530184" y="4240439"/>
                </a:lnTo>
                <a:lnTo>
                  <a:pt x="2528079" y="4253139"/>
                </a:lnTo>
                <a:lnTo>
                  <a:pt x="2525210" y="4265839"/>
                </a:lnTo>
                <a:close/>
              </a:path>
              <a:path w="3640454" h="4913630">
                <a:moveTo>
                  <a:pt x="2741654" y="4253139"/>
                </a:moveTo>
                <a:lnTo>
                  <a:pt x="2741937" y="4240439"/>
                </a:lnTo>
                <a:lnTo>
                  <a:pt x="2746561" y="4240439"/>
                </a:lnTo>
                <a:lnTo>
                  <a:pt x="2741654" y="4253139"/>
                </a:lnTo>
                <a:close/>
              </a:path>
              <a:path w="3640454" h="4913630">
                <a:moveTo>
                  <a:pt x="2847021" y="4253139"/>
                </a:moveTo>
                <a:lnTo>
                  <a:pt x="2848219" y="4240439"/>
                </a:lnTo>
                <a:lnTo>
                  <a:pt x="2853742" y="4240439"/>
                </a:lnTo>
                <a:lnTo>
                  <a:pt x="2847021" y="4253139"/>
                </a:lnTo>
                <a:close/>
              </a:path>
              <a:path w="3640454" h="4913630">
                <a:moveTo>
                  <a:pt x="453557" y="4265839"/>
                </a:moveTo>
                <a:lnTo>
                  <a:pt x="450470" y="4265839"/>
                </a:lnTo>
                <a:lnTo>
                  <a:pt x="448700" y="4253139"/>
                </a:lnTo>
                <a:lnTo>
                  <a:pt x="461340" y="4253139"/>
                </a:lnTo>
                <a:lnTo>
                  <a:pt x="453557" y="4265839"/>
                </a:lnTo>
                <a:close/>
              </a:path>
              <a:path w="3640454" h="4913630">
                <a:moveTo>
                  <a:pt x="780658" y="4291239"/>
                </a:moveTo>
                <a:lnTo>
                  <a:pt x="769036" y="4291239"/>
                </a:lnTo>
                <a:lnTo>
                  <a:pt x="766218" y="4278539"/>
                </a:lnTo>
                <a:lnTo>
                  <a:pt x="763519" y="4278539"/>
                </a:lnTo>
                <a:lnTo>
                  <a:pt x="760925" y="4265839"/>
                </a:lnTo>
                <a:lnTo>
                  <a:pt x="757483" y="4253139"/>
                </a:lnTo>
                <a:lnTo>
                  <a:pt x="769196" y="4253139"/>
                </a:lnTo>
                <a:lnTo>
                  <a:pt x="772360" y="4265839"/>
                </a:lnTo>
                <a:lnTo>
                  <a:pt x="775319" y="4265839"/>
                </a:lnTo>
                <a:lnTo>
                  <a:pt x="780658" y="4291239"/>
                </a:lnTo>
                <a:close/>
              </a:path>
              <a:path w="3640454" h="4913630">
                <a:moveTo>
                  <a:pt x="850885" y="4265839"/>
                </a:moveTo>
                <a:lnTo>
                  <a:pt x="839541" y="4265839"/>
                </a:lnTo>
                <a:lnTo>
                  <a:pt x="839889" y="4253139"/>
                </a:lnTo>
                <a:lnTo>
                  <a:pt x="849922" y="4253139"/>
                </a:lnTo>
                <a:lnTo>
                  <a:pt x="850885" y="4265839"/>
                </a:lnTo>
                <a:close/>
              </a:path>
              <a:path w="3640454" h="4913630">
                <a:moveTo>
                  <a:pt x="1130183" y="4265839"/>
                </a:moveTo>
                <a:lnTo>
                  <a:pt x="1119475" y="4265839"/>
                </a:lnTo>
                <a:lnTo>
                  <a:pt x="1118539" y="4253139"/>
                </a:lnTo>
                <a:lnTo>
                  <a:pt x="1130552" y="4253139"/>
                </a:lnTo>
                <a:lnTo>
                  <a:pt x="1130183" y="4265839"/>
                </a:lnTo>
                <a:close/>
              </a:path>
              <a:path w="3640454" h="4913630">
                <a:moveTo>
                  <a:pt x="1197358" y="4278539"/>
                </a:moveTo>
                <a:lnTo>
                  <a:pt x="1186612" y="4278539"/>
                </a:lnTo>
                <a:lnTo>
                  <a:pt x="1187479" y="4253139"/>
                </a:lnTo>
                <a:lnTo>
                  <a:pt x="1198646" y="4253139"/>
                </a:lnTo>
                <a:lnTo>
                  <a:pt x="1197818" y="4265839"/>
                </a:lnTo>
                <a:lnTo>
                  <a:pt x="1197358" y="4278539"/>
                </a:lnTo>
                <a:close/>
              </a:path>
              <a:path w="3640454" h="4913630">
                <a:moveTo>
                  <a:pt x="1385750" y="4303939"/>
                </a:moveTo>
                <a:lnTo>
                  <a:pt x="1376960" y="4303939"/>
                </a:lnTo>
                <a:lnTo>
                  <a:pt x="1377143" y="4291239"/>
                </a:lnTo>
                <a:lnTo>
                  <a:pt x="1379342" y="4291239"/>
                </a:lnTo>
                <a:lnTo>
                  <a:pt x="1382142" y="4278539"/>
                </a:lnTo>
                <a:lnTo>
                  <a:pt x="1385479" y="4265839"/>
                </a:lnTo>
                <a:lnTo>
                  <a:pt x="1389287" y="4253139"/>
                </a:lnTo>
                <a:lnTo>
                  <a:pt x="1397565" y="4253139"/>
                </a:lnTo>
                <a:lnTo>
                  <a:pt x="1396936" y="4265839"/>
                </a:lnTo>
                <a:lnTo>
                  <a:pt x="1394784" y="4265839"/>
                </a:lnTo>
                <a:lnTo>
                  <a:pt x="1392240" y="4278539"/>
                </a:lnTo>
                <a:lnTo>
                  <a:pt x="1389248" y="4291239"/>
                </a:lnTo>
                <a:lnTo>
                  <a:pt x="1385750" y="4303939"/>
                </a:lnTo>
                <a:close/>
              </a:path>
              <a:path w="3640454" h="4913630">
                <a:moveTo>
                  <a:pt x="1516453" y="4303939"/>
                </a:moveTo>
                <a:lnTo>
                  <a:pt x="1509027" y="4303939"/>
                </a:lnTo>
                <a:lnTo>
                  <a:pt x="1509233" y="4291239"/>
                </a:lnTo>
                <a:lnTo>
                  <a:pt x="1513316" y="4291239"/>
                </a:lnTo>
                <a:lnTo>
                  <a:pt x="1516855" y="4278539"/>
                </a:lnTo>
                <a:lnTo>
                  <a:pt x="1520433" y="4265839"/>
                </a:lnTo>
                <a:lnTo>
                  <a:pt x="1525235" y="4253139"/>
                </a:lnTo>
                <a:lnTo>
                  <a:pt x="1534102" y="4253139"/>
                </a:lnTo>
                <a:lnTo>
                  <a:pt x="1533529" y="4265839"/>
                </a:lnTo>
                <a:lnTo>
                  <a:pt x="1530230" y="4265839"/>
                </a:lnTo>
                <a:lnTo>
                  <a:pt x="1526491" y="4278539"/>
                </a:lnTo>
                <a:lnTo>
                  <a:pt x="1522002" y="4291239"/>
                </a:lnTo>
                <a:lnTo>
                  <a:pt x="1516453" y="4303939"/>
                </a:lnTo>
                <a:close/>
              </a:path>
              <a:path w="3640454" h="4913630">
                <a:moveTo>
                  <a:pt x="1761777" y="4265839"/>
                </a:moveTo>
                <a:lnTo>
                  <a:pt x="1757140" y="4265839"/>
                </a:lnTo>
                <a:lnTo>
                  <a:pt x="1759091" y="4253139"/>
                </a:lnTo>
                <a:lnTo>
                  <a:pt x="1761777" y="4265839"/>
                </a:lnTo>
                <a:close/>
              </a:path>
              <a:path w="3640454" h="4913630">
                <a:moveTo>
                  <a:pt x="1846014" y="4278539"/>
                </a:moveTo>
                <a:lnTo>
                  <a:pt x="1840487" y="4278539"/>
                </a:lnTo>
                <a:lnTo>
                  <a:pt x="1841841" y="4265839"/>
                </a:lnTo>
                <a:lnTo>
                  <a:pt x="1845952" y="4253139"/>
                </a:lnTo>
                <a:lnTo>
                  <a:pt x="1857663" y="4253139"/>
                </a:lnTo>
                <a:lnTo>
                  <a:pt x="1855240" y="4265839"/>
                </a:lnTo>
                <a:lnTo>
                  <a:pt x="1852108" y="4265839"/>
                </a:lnTo>
                <a:lnTo>
                  <a:pt x="1846014" y="4278539"/>
                </a:lnTo>
                <a:close/>
              </a:path>
              <a:path w="3640454" h="4913630">
                <a:moveTo>
                  <a:pt x="1947193" y="4265839"/>
                </a:moveTo>
                <a:lnTo>
                  <a:pt x="1935528" y="4265839"/>
                </a:lnTo>
                <a:lnTo>
                  <a:pt x="1938087" y="4253139"/>
                </a:lnTo>
                <a:lnTo>
                  <a:pt x="1950308" y="4253139"/>
                </a:lnTo>
                <a:lnTo>
                  <a:pt x="1947193" y="4265839"/>
                </a:lnTo>
                <a:close/>
              </a:path>
              <a:path w="3640454" h="4913630">
                <a:moveTo>
                  <a:pt x="2043343" y="4265839"/>
                </a:moveTo>
                <a:lnTo>
                  <a:pt x="2032456" y="4265839"/>
                </a:lnTo>
                <a:lnTo>
                  <a:pt x="2037053" y="4253139"/>
                </a:lnTo>
                <a:lnTo>
                  <a:pt x="2047729" y="4253139"/>
                </a:lnTo>
                <a:lnTo>
                  <a:pt x="2043343" y="4265839"/>
                </a:lnTo>
                <a:close/>
              </a:path>
              <a:path w="3640454" h="4913630">
                <a:moveTo>
                  <a:pt x="2142437" y="4265839"/>
                </a:moveTo>
                <a:lnTo>
                  <a:pt x="2130947" y="4265839"/>
                </a:lnTo>
                <a:lnTo>
                  <a:pt x="2135274" y="4253139"/>
                </a:lnTo>
                <a:lnTo>
                  <a:pt x="2146446" y="4253139"/>
                </a:lnTo>
                <a:lnTo>
                  <a:pt x="2142437" y="4265839"/>
                </a:lnTo>
                <a:close/>
              </a:path>
              <a:path w="3640454" h="4913630">
                <a:moveTo>
                  <a:pt x="2239980" y="4265839"/>
                </a:moveTo>
                <a:lnTo>
                  <a:pt x="2231662" y="4265839"/>
                </a:lnTo>
                <a:lnTo>
                  <a:pt x="2236804" y="4253139"/>
                </a:lnTo>
                <a:lnTo>
                  <a:pt x="2242627" y="4253139"/>
                </a:lnTo>
                <a:lnTo>
                  <a:pt x="2239980" y="4265839"/>
                </a:lnTo>
                <a:close/>
              </a:path>
              <a:path w="3640454" h="4913630">
                <a:moveTo>
                  <a:pt x="2336425" y="4265839"/>
                </a:moveTo>
                <a:lnTo>
                  <a:pt x="2331519" y="4265839"/>
                </a:lnTo>
                <a:lnTo>
                  <a:pt x="2336802" y="4253139"/>
                </a:lnTo>
                <a:lnTo>
                  <a:pt x="2336425" y="4265839"/>
                </a:lnTo>
                <a:close/>
              </a:path>
              <a:path w="3640454" h="4913630">
                <a:moveTo>
                  <a:pt x="2425058" y="4278539"/>
                </a:moveTo>
                <a:lnTo>
                  <a:pt x="2419796" y="4278539"/>
                </a:lnTo>
                <a:lnTo>
                  <a:pt x="2422102" y="4265839"/>
                </a:lnTo>
                <a:lnTo>
                  <a:pt x="2427853" y="4253139"/>
                </a:lnTo>
                <a:lnTo>
                  <a:pt x="2434657" y="4253139"/>
                </a:lnTo>
                <a:lnTo>
                  <a:pt x="2431855" y="4265839"/>
                </a:lnTo>
                <a:lnTo>
                  <a:pt x="2429015" y="4265839"/>
                </a:lnTo>
                <a:lnTo>
                  <a:pt x="2425058" y="4278539"/>
                </a:lnTo>
                <a:close/>
              </a:path>
              <a:path w="3640454" h="4913630">
                <a:moveTo>
                  <a:pt x="356028" y="4278539"/>
                </a:moveTo>
                <a:lnTo>
                  <a:pt x="349831" y="4278539"/>
                </a:lnTo>
                <a:lnTo>
                  <a:pt x="348243" y="4265839"/>
                </a:lnTo>
                <a:lnTo>
                  <a:pt x="358871" y="4265839"/>
                </a:lnTo>
                <a:lnTo>
                  <a:pt x="356028" y="4278539"/>
                </a:lnTo>
                <a:close/>
              </a:path>
              <a:path w="3640454" h="4913630">
                <a:moveTo>
                  <a:pt x="694156" y="4303939"/>
                </a:moveTo>
                <a:lnTo>
                  <a:pt x="683602" y="4303939"/>
                </a:lnTo>
                <a:lnTo>
                  <a:pt x="678783" y="4291239"/>
                </a:lnTo>
                <a:lnTo>
                  <a:pt x="674724" y="4278539"/>
                </a:lnTo>
                <a:lnTo>
                  <a:pt x="671271" y="4278539"/>
                </a:lnTo>
                <a:lnTo>
                  <a:pt x="668275" y="4265839"/>
                </a:lnTo>
                <a:lnTo>
                  <a:pt x="684015" y="4265839"/>
                </a:lnTo>
                <a:lnTo>
                  <a:pt x="687576" y="4278539"/>
                </a:lnTo>
                <a:lnTo>
                  <a:pt x="690719" y="4291239"/>
                </a:lnTo>
                <a:lnTo>
                  <a:pt x="694029" y="4291239"/>
                </a:lnTo>
                <a:lnTo>
                  <a:pt x="694156" y="4303939"/>
                </a:lnTo>
                <a:close/>
              </a:path>
              <a:path w="3640454" h="4913630">
                <a:moveTo>
                  <a:pt x="857881" y="4303939"/>
                </a:moveTo>
                <a:lnTo>
                  <a:pt x="848145" y="4303939"/>
                </a:lnTo>
                <a:lnTo>
                  <a:pt x="847156" y="4291239"/>
                </a:lnTo>
                <a:lnTo>
                  <a:pt x="845019" y="4291239"/>
                </a:lnTo>
                <a:lnTo>
                  <a:pt x="843025" y="4278539"/>
                </a:lnTo>
                <a:lnTo>
                  <a:pt x="839410" y="4265839"/>
                </a:lnTo>
                <a:lnTo>
                  <a:pt x="852962" y="4265839"/>
                </a:lnTo>
                <a:lnTo>
                  <a:pt x="854942" y="4278539"/>
                </a:lnTo>
                <a:lnTo>
                  <a:pt x="856830" y="4278539"/>
                </a:lnTo>
                <a:lnTo>
                  <a:pt x="859293" y="4291239"/>
                </a:lnTo>
                <a:lnTo>
                  <a:pt x="857881" y="4303939"/>
                </a:lnTo>
                <a:close/>
              </a:path>
              <a:path w="3640454" h="4913630">
                <a:moveTo>
                  <a:pt x="923527" y="4291239"/>
                </a:moveTo>
                <a:lnTo>
                  <a:pt x="910856" y="4291239"/>
                </a:lnTo>
                <a:lnTo>
                  <a:pt x="909558" y="4278539"/>
                </a:lnTo>
                <a:lnTo>
                  <a:pt x="909028" y="4278539"/>
                </a:lnTo>
                <a:lnTo>
                  <a:pt x="911235" y="4265839"/>
                </a:lnTo>
                <a:lnTo>
                  <a:pt x="919284" y="4265839"/>
                </a:lnTo>
                <a:lnTo>
                  <a:pt x="921205" y="4278539"/>
                </a:lnTo>
                <a:lnTo>
                  <a:pt x="923527" y="4291239"/>
                </a:lnTo>
                <a:close/>
              </a:path>
              <a:path w="3640454" h="4913630">
                <a:moveTo>
                  <a:pt x="1255170" y="4316639"/>
                </a:moveTo>
                <a:lnTo>
                  <a:pt x="1245675" y="4316639"/>
                </a:lnTo>
                <a:lnTo>
                  <a:pt x="1245409" y="4303939"/>
                </a:lnTo>
                <a:lnTo>
                  <a:pt x="1250519" y="4291239"/>
                </a:lnTo>
                <a:lnTo>
                  <a:pt x="1253043" y="4278539"/>
                </a:lnTo>
                <a:lnTo>
                  <a:pt x="1255080" y="4265839"/>
                </a:lnTo>
                <a:lnTo>
                  <a:pt x="1258491" y="4278539"/>
                </a:lnTo>
                <a:lnTo>
                  <a:pt x="1262971" y="4278539"/>
                </a:lnTo>
                <a:lnTo>
                  <a:pt x="1260907" y="4291239"/>
                </a:lnTo>
                <a:lnTo>
                  <a:pt x="1259287" y="4291239"/>
                </a:lnTo>
                <a:lnTo>
                  <a:pt x="1257609" y="4303939"/>
                </a:lnTo>
                <a:lnTo>
                  <a:pt x="1255170" y="4316639"/>
                </a:lnTo>
                <a:close/>
              </a:path>
              <a:path w="3640454" h="4913630">
                <a:moveTo>
                  <a:pt x="1760621" y="4278539"/>
                </a:moveTo>
                <a:lnTo>
                  <a:pt x="1747864" y="4278539"/>
                </a:lnTo>
                <a:lnTo>
                  <a:pt x="1751365" y="4265839"/>
                </a:lnTo>
                <a:lnTo>
                  <a:pt x="1763409" y="4265839"/>
                </a:lnTo>
                <a:lnTo>
                  <a:pt x="1760621" y="4278539"/>
                </a:lnTo>
                <a:close/>
              </a:path>
              <a:path w="3640454" h="4913630">
                <a:moveTo>
                  <a:pt x="2134578" y="4278539"/>
                </a:moveTo>
                <a:lnTo>
                  <a:pt x="2129047" y="4278539"/>
                </a:lnTo>
                <a:lnTo>
                  <a:pt x="2128155" y="4265839"/>
                </a:lnTo>
                <a:lnTo>
                  <a:pt x="2139010" y="4265839"/>
                </a:lnTo>
                <a:lnTo>
                  <a:pt x="2134578" y="4278539"/>
                </a:lnTo>
                <a:close/>
              </a:path>
              <a:path w="3640454" h="4913630">
                <a:moveTo>
                  <a:pt x="2231128" y="4278539"/>
                </a:moveTo>
                <a:lnTo>
                  <a:pt x="2225715" y="4278539"/>
                </a:lnTo>
                <a:lnTo>
                  <a:pt x="2228326" y="4265839"/>
                </a:lnTo>
                <a:lnTo>
                  <a:pt x="2236261" y="4265839"/>
                </a:lnTo>
                <a:lnTo>
                  <a:pt x="2231128" y="4278539"/>
                </a:lnTo>
                <a:close/>
              </a:path>
              <a:path w="3640454" h="4913630">
                <a:moveTo>
                  <a:pt x="2330295" y="4278539"/>
                </a:moveTo>
                <a:lnTo>
                  <a:pt x="2324148" y="4278539"/>
                </a:lnTo>
                <a:lnTo>
                  <a:pt x="2325458" y="4265839"/>
                </a:lnTo>
                <a:lnTo>
                  <a:pt x="2334322" y="4265839"/>
                </a:lnTo>
                <a:lnTo>
                  <a:pt x="2330295" y="4278539"/>
                </a:lnTo>
                <a:close/>
              </a:path>
              <a:path w="3640454" h="4913630">
                <a:moveTo>
                  <a:pt x="100311" y="4316639"/>
                </a:moveTo>
                <a:lnTo>
                  <a:pt x="87389" y="4316639"/>
                </a:lnTo>
                <a:lnTo>
                  <a:pt x="80412" y="4291239"/>
                </a:lnTo>
                <a:lnTo>
                  <a:pt x="77006" y="4278539"/>
                </a:lnTo>
                <a:lnTo>
                  <a:pt x="92796" y="4278539"/>
                </a:lnTo>
                <a:lnTo>
                  <a:pt x="95450" y="4291239"/>
                </a:lnTo>
                <a:lnTo>
                  <a:pt x="97893" y="4291239"/>
                </a:lnTo>
                <a:lnTo>
                  <a:pt x="100000" y="4303939"/>
                </a:lnTo>
                <a:lnTo>
                  <a:pt x="100617" y="4303939"/>
                </a:lnTo>
                <a:lnTo>
                  <a:pt x="100311" y="4316639"/>
                </a:lnTo>
                <a:close/>
              </a:path>
              <a:path w="3640454" h="4913630">
                <a:moveTo>
                  <a:pt x="595220" y="4303939"/>
                </a:moveTo>
                <a:lnTo>
                  <a:pt x="579197" y="4303939"/>
                </a:lnTo>
                <a:lnTo>
                  <a:pt x="575385" y="4291239"/>
                </a:lnTo>
                <a:lnTo>
                  <a:pt x="571842" y="4278539"/>
                </a:lnTo>
                <a:lnTo>
                  <a:pt x="587383" y="4278539"/>
                </a:lnTo>
                <a:lnTo>
                  <a:pt x="591637" y="4291239"/>
                </a:lnTo>
                <a:lnTo>
                  <a:pt x="595220" y="4303939"/>
                </a:lnTo>
                <a:close/>
              </a:path>
              <a:path w="3640454" h="4913630">
                <a:moveTo>
                  <a:pt x="1059994" y="4329339"/>
                </a:moveTo>
                <a:lnTo>
                  <a:pt x="1049888" y="4329339"/>
                </a:lnTo>
                <a:lnTo>
                  <a:pt x="1049698" y="4316639"/>
                </a:lnTo>
                <a:lnTo>
                  <a:pt x="1049700" y="4278539"/>
                </a:lnTo>
                <a:lnTo>
                  <a:pt x="1060067" y="4278539"/>
                </a:lnTo>
                <a:lnTo>
                  <a:pt x="1060187" y="4291239"/>
                </a:lnTo>
                <a:lnTo>
                  <a:pt x="1060379" y="4291239"/>
                </a:lnTo>
                <a:lnTo>
                  <a:pt x="1060239" y="4303939"/>
                </a:lnTo>
                <a:lnTo>
                  <a:pt x="1060333" y="4316639"/>
                </a:lnTo>
                <a:lnTo>
                  <a:pt x="1059994" y="4329339"/>
                </a:lnTo>
                <a:close/>
              </a:path>
              <a:path w="3640454" h="4913630">
                <a:moveTo>
                  <a:pt x="1195689" y="4291239"/>
                </a:moveTo>
                <a:lnTo>
                  <a:pt x="1184820" y="4291239"/>
                </a:lnTo>
                <a:lnTo>
                  <a:pt x="1185786" y="4278539"/>
                </a:lnTo>
                <a:lnTo>
                  <a:pt x="1196445" y="4278539"/>
                </a:lnTo>
                <a:lnTo>
                  <a:pt x="1195689" y="4291239"/>
                </a:lnTo>
                <a:close/>
              </a:path>
              <a:path w="3640454" h="4913630">
                <a:moveTo>
                  <a:pt x="1660005" y="4303939"/>
                </a:moveTo>
                <a:lnTo>
                  <a:pt x="1653445" y="4303939"/>
                </a:lnTo>
                <a:lnTo>
                  <a:pt x="1658280" y="4291239"/>
                </a:lnTo>
                <a:lnTo>
                  <a:pt x="1658868" y="4278539"/>
                </a:lnTo>
                <a:lnTo>
                  <a:pt x="1670613" y="4278539"/>
                </a:lnTo>
                <a:lnTo>
                  <a:pt x="1670400" y="4291239"/>
                </a:lnTo>
                <a:lnTo>
                  <a:pt x="1665233" y="4291239"/>
                </a:lnTo>
                <a:lnTo>
                  <a:pt x="1660005" y="4303939"/>
                </a:lnTo>
                <a:close/>
              </a:path>
              <a:path w="3640454" h="4913630">
                <a:moveTo>
                  <a:pt x="1751426" y="4291239"/>
                </a:moveTo>
                <a:lnTo>
                  <a:pt x="1746005" y="4291239"/>
                </a:lnTo>
                <a:lnTo>
                  <a:pt x="1744651" y="4278539"/>
                </a:lnTo>
                <a:lnTo>
                  <a:pt x="1757402" y="4278539"/>
                </a:lnTo>
                <a:lnTo>
                  <a:pt x="1751426" y="4291239"/>
                </a:lnTo>
                <a:close/>
              </a:path>
              <a:path w="3640454" h="4913630">
                <a:moveTo>
                  <a:pt x="486850" y="4303939"/>
                </a:moveTo>
                <a:lnTo>
                  <a:pt x="472021" y="4303939"/>
                </a:lnTo>
                <a:lnTo>
                  <a:pt x="469615" y="4291239"/>
                </a:lnTo>
                <a:lnTo>
                  <a:pt x="482059" y="4291239"/>
                </a:lnTo>
                <a:lnTo>
                  <a:pt x="486850" y="4303939"/>
                </a:lnTo>
                <a:close/>
              </a:path>
              <a:path w="3640454" h="4913630">
                <a:moveTo>
                  <a:pt x="925589" y="4316639"/>
                </a:moveTo>
                <a:lnTo>
                  <a:pt x="916014" y="4316639"/>
                </a:lnTo>
                <a:lnTo>
                  <a:pt x="913816" y="4303939"/>
                </a:lnTo>
                <a:lnTo>
                  <a:pt x="912284" y="4291239"/>
                </a:lnTo>
                <a:lnTo>
                  <a:pt x="924861" y="4291239"/>
                </a:lnTo>
                <a:lnTo>
                  <a:pt x="925838" y="4303939"/>
                </a:lnTo>
                <a:lnTo>
                  <a:pt x="926012" y="4303939"/>
                </a:lnTo>
                <a:lnTo>
                  <a:pt x="925589" y="4316639"/>
                </a:lnTo>
                <a:close/>
              </a:path>
              <a:path w="3640454" h="4913630">
                <a:moveTo>
                  <a:pt x="991811" y="4316639"/>
                </a:moveTo>
                <a:lnTo>
                  <a:pt x="980565" y="4316639"/>
                </a:lnTo>
                <a:lnTo>
                  <a:pt x="980186" y="4303939"/>
                </a:lnTo>
                <a:lnTo>
                  <a:pt x="979852" y="4291239"/>
                </a:lnTo>
                <a:lnTo>
                  <a:pt x="989608" y="4291239"/>
                </a:lnTo>
                <a:lnTo>
                  <a:pt x="990695" y="4303939"/>
                </a:lnTo>
                <a:lnTo>
                  <a:pt x="991127" y="4303939"/>
                </a:lnTo>
                <a:lnTo>
                  <a:pt x="991811" y="4316639"/>
                </a:lnTo>
                <a:close/>
              </a:path>
              <a:path w="3640454" h="4913630">
                <a:moveTo>
                  <a:pt x="1432953" y="4342039"/>
                </a:moveTo>
                <a:lnTo>
                  <a:pt x="1424900" y="4342039"/>
                </a:lnTo>
                <a:lnTo>
                  <a:pt x="1429206" y="4329339"/>
                </a:lnTo>
                <a:lnTo>
                  <a:pt x="1432989" y="4316639"/>
                </a:lnTo>
                <a:lnTo>
                  <a:pt x="1437428" y="4303939"/>
                </a:lnTo>
                <a:lnTo>
                  <a:pt x="1442896" y="4291239"/>
                </a:lnTo>
                <a:lnTo>
                  <a:pt x="1448620" y="4291239"/>
                </a:lnTo>
                <a:lnTo>
                  <a:pt x="1450251" y="4303939"/>
                </a:lnTo>
                <a:lnTo>
                  <a:pt x="1446715" y="4303939"/>
                </a:lnTo>
                <a:lnTo>
                  <a:pt x="1442989" y="4316639"/>
                </a:lnTo>
                <a:lnTo>
                  <a:pt x="1438497" y="4329339"/>
                </a:lnTo>
                <a:lnTo>
                  <a:pt x="1432953" y="4342039"/>
                </a:lnTo>
                <a:close/>
              </a:path>
              <a:path w="3640454" h="4913630">
                <a:moveTo>
                  <a:pt x="27816" y="4329339"/>
                </a:moveTo>
                <a:lnTo>
                  <a:pt x="13094" y="4329339"/>
                </a:lnTo>
                <a:lnTo>
                  <a:pt x="11031" y="4316639"/>
                </a:lnTo>
                <a:lnTo>
                  <a:pt x="9970" y="4316639"/>
                </a:lnTo>
                <a:lnTo>
                  <a:pt x="9767" y="4303939"/>
                </a:lnTo>
                <a:lnTo>
                  <a:pt x="23373" y="4303939"/>
                </a:lnTo>
                <a:lnTo>
                  <a:pt x="25675" y="4316639"/>
                </a:lnTo>
                <a:lnTo>
                  <a:pt x="27816" y="4329339"/>
                </a:lnTo>
                <a:close/>
              </a:path>
              <a:path w="3640454" h="4913630">
                <a:moveTo>
                  <a:pt x="193024" y="4342039"/>
                </a:moveTo>
                <a:lnTo>
                  <a:pt x="183952" y="4342039"/>
                </a:lnTo>
                <a:lnTo>
                  <a:pt x="179126" y="4329339"/>
                </a:lnTo>
                <a:lnTo>
                  <a:pt x="175430" y="4316639"/>
                </a:lnTo>
                <a:lnTo>
                  <a:pt x="172437" y="4316639"/>
                </a:lnTo>
                <a:lnTo>
                  <a:pt x="168814" y="4303939"/>
                </a:lnTo>
                <a:lnTo>
                  <a:pt x="185802" y="4303939"/>
                </a:lnTo>
                <a:lnTo>
                  <a:pt x="189180" y="4316639"/>
                </a:lnTo>
                <a:lnTo>
                  <a:pt x="192134" y="4329339"/>
                </a:lnTo>
                <a:lnTo>
                  <a:pt x="194603" y="4329339"/>
                </a:lnTo>
                <a:lnTo>
                  <a:pt x="193024" y="4342039"/>
                </a:lnTo>
                <a:close/>
              </a:path>
              <a:path w="3640454" h="4913630">
                <a:moveTo>
                  <a:pt x="287402" y="4329339"/>
                </a:moveTo>
                <a:lnTo>
                  <a:pt x="271159" y="4329339"/>
                </a:lnTo>
                <a:lnTo>
                  <a:pt x="268457" y="4316639"/>
                </a:lnTo>
                <a:lnTo>
                  <a:pt x="267598" y="4316639"/>
                </a:lnTo>
                <a:lnTo>
                  <a:pt x="268333" y="4303939"/>
                </a:lnTo>
                <a:lnTo>
                  <a:pt x="278768" y="4303939"/>
                </a:lnTo>
                <a:lnTo>
                  <a:pt x="283492" y="4316639"/>
                </a:lnTo>
                <a:lnTo>
                  <a:pt x="287402" y="4329339"/>
                </a:lnTo>
                <a:close/>
              </a:path>
              <a:path w="3640454" h="4913630">
                <a:moveTo>
                  <a:pt x="385198" y="4316639"/>
                </a:moveTo>
                <a:lnTo>
                  <a:pt x="369332" y="4316639"/>
                </a:lnTo>
                <a:lnTo>
                  <a:pt x="367209" y="4303939"/>
                </a:lnTo>
                <a:lnTo>
                  <a:pt x="380125" y="4303939"/>
                </a:lnTo>
                <a:lnTo>
                  <a:pt x="385198" y="4316639"/>
                </a:lnTo>
                <a:close/>
              </a:path>
              <a:path w="3640454" h="4913630">
                <a:moveTo>
                  <a:pt x="499404" y="4329339"/>
                </a:moveTo>
                <a:lnTo>
                  <a:pt x="488352" y="4329339"/>
                </a:lnTo>
                <a:lnTo>
                  <a:pt x="482712" y="4316639"/>
                </a:lnTo>
                <a:lnTo>
                  <a:pt x="478953" y="4316639"/>
                </a:lnTo>
                <a:lnTo>
                  <a:pt x="475358" y="4303939"/>
                </a:lnTo>
                <a:lnTo>
                  <a:pt x="490500" y="4303939"/>
                </a:lnTo>
                <a:lnTo>
                  <a:pt x="494095" y="4316639"/>
                </a:lnTo>
                <a:lnTo>
                  <a:pt x="499404" y="4329339"/>
                </a:lnTo>
                <a:close/>
              </a:path>
              <a:path w="3640454" h="4913630">
                <a:moveTo>
                  <a:pt x="598115" y="4316639"/>
                </a:moveTo>
                <a:lnTo>
                  <a:pt x="588420" y="4316639"/>
                </a:lnTo>
                <a:lnTo>
                  <a:pt x="583476" y="4303939"/>
                </a:lnTo>
                <a:lnTo>
                  <a:pt x="598698" y="4303939"/>
                </a:lnTo>
                <a:lnTo>
                  <a:pt x="598115" y="4316639"/>
                </a:lnTo>
                <a:close/>
              </a:path>
              <a:path w="3640454" h="4913630">
                <a:moveTo>
                  <a:pt x="1124170" y="4354739"/>
                </a:moveTo>
                <a:lnTo>
                  <a:pt x="1113877" y="4354739"/>
                </a:lnTo>
                <a:lnTo>
                  <a:pt x="1113759" y="4342039"/>
                </a:lnTo>
                <a:lnTo>
                  <a:pt x="1114447" y="4342039"/>
                </a:lnTo>
                <a:lnTo>
                  <a:pt x="1114814" y="4329339"/>
                </a:lnTo>
                <a:lnTo>
                  <a:pt x="1115145" y="4329339"/>
                </a:lnTo>
                <a:lnTo>
                  <a:pt x="1115546" y="4316639"/>
                </a:lnTo>
                <a:lnTo>
                  <a:pt x="1117195" y="4303939"/>
                </a:lnTo>
                <a:lnTo>
                  <a:pt x="1128444" y="4303939"/>
                </a:lnTo>
                <a:lnTo>
                  <a:pt x="1127360" y="4316639"/>
                </a:lnTo>
                <a:lnTo>
                  <a:pt x="1126462" y="4329339"/>
                </a:lnTo>
                <a:lnTo>
                  <a:pt x="1125489" y="4342039"/>
                </a:lnTo>
                <a:lnTo>
                  <a:pt x="1124170" y="4354739"/>
                </a:lnTo>
                <a:close/>
              </a:path>
              <a:path w="3640454" h="4913630">
                <a:moveTo>
                  <a:pt x="1307357" y="4354739"/>
                </a:moveTo>
                <a:lnTo>
                  <a:pt x="1298597" y="4354739"/>
                </a:lnTo>
                <a:lnTo>
                  <a:pt x="1297388" y="4342039"/>
                </a:lnTo>
                <a:lnTo>
                  <a:pt x="1300846" y="4342039"/>
                </a:lnTo>
                <a:lnTo>
                  <a:pt x="1303496" y="4329339"/>
                </a:lnTo>
                <a:lnTo>
                  <a:pt x="1306209" y="4316639"/>
                </a:lnTo>
                <a:lnTo>
                  <a:pt x="1309857" y="4303939"/>
                </a:lnTo>
                <a:lnTo>
                  <a:pt x="1319715" y="4303939"/>
                </a:lnTo>
                <a:lnTo>
                  <a:pt x="1319422" y="4316639"/>
                </a:lnTo>
                <a:lnTo>
                  <a:pt x="1311136" y="4342039"/>
                </a:lnTo>
                <a:lnTo>
                  <a:pt x="1307357" y="4354739"/>
                </a:lnTo>
                <a:close/>
              </a:path>
              <a:path w="3640454" h="4913630">
                <a:moveTo>
                  <a:pt x="1581844" y="4316639"/>
                </a:moveTo>
                <a:lnTo>
                  <a:pt x="1569828" y="4316639"/>
                </a:lnTo>
                <a:lnTo>
                  <a:pt x="1575850" y="4303939"/>
                </a:lnTo>
                <a:lnTo>
                  <a:pt x="1580999" y="4303939"/>
                </a:lnTo>
                <a:lnTo>
                  <a:pt x="1581844" y="4316639"/>
                </a:lnTo>
                <a:close/>
              </a:path>
              <a:path w="3640454" h="4913630">
                <a:moveTo>
                  <a:pt x="392137" y="4329339"/>
                </a:moveTo>
                <a:lnTo>
                  <a:pt x="376440" y="4329339"/>
                </a:lnTo>
                <a:lnTo>
                  <a:pt x="372802" y="4316639"/>
                </a:lnTo>
                <a:lnTo>
                  <a:pt x="388712" y="4316639"/>
                </a:lnTo>
                <a:lnTo>
                  <a:pt x="392137" y="4329339"/>
                </a:lnTo>
                <a:close/>
              </a:path>
              <a:path w="3640454" h="4913630">
                <a:moveTo>
                  <a:pt x="991421" y="4329339"/>
                </a:moveTo>
                <a:lnTo>
                  <a:pt x="981787" y="4329339"/>
                </a:lnTo>
                <a:lnTo>
                  <a:pt x="981045" y="4316639"/>
                </a:lnTo>
                <a:lnTo>
                  <a:pt x="991245" y="4316639"/>
                </a:lnTo>
                <a:lnTo>
                  <a:pt x="991421" y="4329339"/>
                </a:lnTo>
                <a:close/>
              </a:path>
              <a:path w="3640454" h="4913630">
                <a:moveTo>
                  <a:pt x="1576201" y="4329339"/>
                </a:moveTo>
                <a:lnTo>
                  <a:pt x="1564072" y="4329339"/>
                </a:lnTo>
                <a:lnTo>
                  <a:pt x="1565953" y="4316639"/>
                </a:lnTo>
                <a:lnTo>
                  <a:pt x="1579061" y="4316639"/>
                </a:lnTo>
                <a:lnTo>
                  <a:pt x="1576201" y="4329339"/>
                </a:lnTo>
                <a:close/>
              </a:path>
              <a:path w="3640454" h="4913630">
                <a:moveTo>
                  <a:pt x="31770" y="4342039"/>
                </a:moveTo>
                <a:lnTo>
                  <a:pt x="18474" y="4342039"/>
                </a:lnTo>
                <a:lnTo>
                  <a:pt x="15720" y="4329339"/>
                </a:lnTo>
                <a:lnTo>
                  <a:pt x="31593" y="4329339"/>
                </a:lnTo>
                <a:lnTo>
                  <a:pt x="31770" y="4342039"/>
                </a:lnTo>
                <a:close/>
              </a:path>
              <a:path w="3640454" h="4913630">
                <a:moveTo>
                  <a:pt x="294287" y="4342039"/>
                </a:moveTo>
                <a:lnTo>
                  <a:pt x="278365" y="4342039"/>
                </a:lnTo>
                <a:lnTo>
                  <a:pt x="274466" y="4329339"/>
                </a:lnTo>
                <a:lnTo>
                  <a:pt x="290875" y="4329339"/>
                </a:lnTo>
                <a:lnTo>
                  <a:pt x="294287" y="4342039"/>
                </a:lnTo>
                <a:close/>
              </a:path>
              <a:path w="3640454" h="4913630">
                <a:moveTo>
                  <a:pt x="396769" y="4342039"/>
                </a:moveTo>
                <a:lnTo>
                  <a:pt x="384130" y="4342039"/>
                </a:lnTo>
                <a:lnTo>
                  <a:pt x="380224" y="4329339"/>
                </a:lnTo>
                <a:lnTo>
                  <a:pt x="396946" y="4329339"/>
                </a:lnTo>
                <a:lnTo>
                  <a:pt x="396769" y="4342039"/>
                </a:lnTo>
                <a:close/>
              </a:path>
              <a:path w="3640454" h="4913630">
                <a:moveTo>
                  <a:pt x="710182" y="4342039"/>
                </a:moveTo>
                <a:lnTo>
                  <a:pt x="697751" y="4342039"/>
                </a:lnTo>
                <a:lnTo>
                  <a:pt x="699483" y="4329339"/>
                </a:lnTo>
                <a:lnTo>
                  <a:pt x="707852" y="4329339"/>
                </a:lnTo>
                <a:lnTo>
                  <a:pt x="710182" y="4342039"/>
                </a:lnTo>
                <a:close/>
              </a:path>
              <a:path w="3640454" h="4913630">
                <a:moveTo>
                  <a:pt x="801684" y="4367439"/>
                </a:moveTo>
                <a:lnTo>
                  <a:pt x="788442" y="4367439"/>
                </a:lnTo>
                <a:lnTo>
                  <a:pt x="786210" y="4354739"/>
                </a:lnTo>
                <a:lnTo>
                  <a:pt x="784116" y="4342039"/>
                </a:lnTo>
                <a:lnTo>
                  <a:pt x="782163" y="4342039"/>
                </a:lnTo>
                <a:lnTo>
                  <a:pt x="781486" y="4329339"/>
                </a:lnTo>
                <a:lnTo>
                  <a:pt x="794028" y="4329339"/>
                </a:lnTo>
                <a:lnTo>
                  <a:pt x="796139" y="4342039"/>
                </a:lnTo>
                <a:lnTo>
                  <a:pt x="798114" y="4354739"/>
                </a:lnTo>
                <a:lnTo>
                  <a:pt x="801684" y="4367439"/>
                </a:lnTo>
                <a:close/>
              </a:path>
              <a:path w="3640454" h="4913630">
                <a:moveTo>
                  <a:pt x="868147" y="4342039"/>
                </a:moveTo>
                <a:lnTo>
                  <a:pt x="856597" y="4342039"/>
                </a:lnTo>
                <a:lnTo>
                  <a:pt x="856293" y="4329339"/>
                </a:lnTo>
                <a:lnTo>
                  <a:pt x="866721" y="4329339"/>
                </a:lnTo>
                <a:lnTo>
                  <a:pt x="868147" y="4342039"/>
                </a:lnTo>
                <a:close/>
              </a:path>
              <a:path w="3640454" h="4913630">
                <a:moveTo>
                  <a:pt x="1188719" y="4342039"/>
                </a:moveTo>
                <a:lnTo>
                  <a:pt x="1177731" y="4342039"/>
                </a:lnTo>
                <a:lnTo>
                  <a:pt x="1178429" y="4329339"/>
                </a:lnTo>
                <a:lnTo>
                  <a:pt x="1189031" y="4329339"/>
                </a:lnTo>
                <a:lnTo>
                  <a:pt x="1188719" y="4342039"/>
                </a:lnTo>
                <a:close/>
              </a:path>
              <a:path w="3640454" h="4913630">
                <a:moveTo>
                  <a:pt x="122420" y="4367439"/>
                </a:moveTo>
                <a:lnTo>
                  <a:pt x="106006" y="4367439"/>
                </a:lnTo>
                <a:lnTo>
                  <a:pt x="103627" y="4354739"/>
                </a:lnTo>
                <a:lnTo>
                  <a:pt x="101962" y="4354739"/>
                </a:lnTo>
                <a:lnTo>
                  <a:pt x="104511" y="4342039"/>
                </a:lnTo>
                <a:lnTo>
                  <a:pt x="113498" y="4342039"/>
                </a:lnTo>
                <a:lnTo>
                  <a:pt x="115910" y="4354739"/>
                </a:lnTo>
                <a:lnTo>
                  <a:pt x="122420" y="4367439"/>
                </a:lnTo>
                <a:close/>
              </a:path>
              <a:path w="3640454" h="4913630">
                <a:moveTo>
                  <a:pt x="617833" y="4354739"/>
                </a:moveTo>
                <a:lnTo>
                  <a:pt x="605453" y="4354739"/>
                </a:lnTo>
                <a:lnTo>
                  <a:pt x="608312" y="4342039"/>
                </a:lnTo>
                <a:lnTo>
                  <a:pt x="616710" y="4342039"/>
                </a:lnTo>
                <a:lnTo>
                  <a:pt x="617833" y="4354739"/>
                </a:lnTo>
                <a:close/>
              </a:path>
              <a:path w="3640454" h="4913630">
                <a:moveTo>
                  <a:pt x="721023" y="4380139"/>
                </a:moveTo>
                <a:lnTo>
                  <a:pt x="710109" y="4380139"/>
                </a:lnTo>
                <a:lnTo>
                  <a:pt x="706280" y="4367439"/>
                </a:lnTo>
                <a:lnTo>
                  <a:pt x="703724" y="4354739"/>
                </a:lnTo>
                <a:lnTo>
                  <a:pt x="701279" y="4354739"/>
                </a:lnTo>
                <a:lnTo>
                  <a:pt x="698997" y="4342039"/>
                </a:lnTo>
                <a:lnTo>
                  <a:pt x="713896" y="4342039"/>
                </a:lnTo>
                <a:lnTo>
                  <a:pt x="716509" y="4354739"/>
                </a:lnTo>
                <a:lnTo>
                  <a:pt x="719043" y="4367439"/>
                </a:lnTo>
                <a:lnTo>
                  <a:pt x="722964" y="4367439"/>
                </a:lnTo>
                <a:lnTo>
                  <a:pt x="721023" y="4380139"/>
                </a:lnTo>
                <a:close/>
              </a:path>
              <a:path w="3640454" h="4913630">
                <a:moveTo>
                  <a:pt x="872118" y="4367439"/>
                </a:moveTo>
                <a:lnTo>
                  <a:pt x="859539" y="4367439"/>
                </a:lnTo>
                <a:lnTo>
                  <a:pt x="858471" y="4354739"/>
                </a:lnTo>
                <a:lnTo>
                  <a:pt x="856588" y="4342039"/>
                </a:lnTo>
                <a:lnTo>
                  <a:pt x="868831" y="4342039"/>
                </a:lnTo>
                <a:lnTo>
                  <a:pt x="870032" y="4354739"/>
                </a:lnTo>
                <a:lnTo>
                  <a:pt x="871127" y="4354739"/>
                </a:lnTo>
                <a:lnTo>
                  <a:pt x="872118" y="4367439"/>
                </a:lnTo>
                <a:close/>
              </a:path>
              <a:path w="3640454" h="4913630">
                <a:moveTo>
                  <a:pt x="1180793" y="4380139"/>
                </a:moveTo>
                <a:lnTo>
                  <a:pt x="1170995" y="4380139"/>
                </a:lnTo>
                <a:lnTo>
                  <a:pt x="1172992" y="4367439"/>
                </a:lnTo>
                <a:lnTo>
                  <a:pt x="1174504" y="4354739"/>
                </a:lnTo>
                <a:lnTo>
                  <a:pt x="1176078" y="4342039"/>
                </a:lnTo>
                <a:lnTo>
                  <a:pt x="1188566" y="4342039"/>
                </a:lnTo>
                <a:lnTo>
                  <a:pt x="1185089" y="4354739"/>
                </a:lnTo>
                <a:lnTo>
                  <a:pt x="1183305" y="4367439"/>
                </a:lnTo>
                <a:lnTo>
                  <a:pt x="1181424" y="4367439"/>
                </a:lnTo>
                <a:lnTo>
                  <a:pt x="1180793" y="4380139"/>
                </a:lnTo>
                <a:close/>
              </a:path>
              <a:path w="3640454" h="4913630">
                <a:moveTo>
                  <a:pt x="1358061" y="4380139"/>
                </a:moveTo>
                <a:lnTo>
                  <a:pt x="1345469" y="4380139"/>
                </a:lnTo>
                <a:lnTo>
                  <a:pt x="1348674" y="4367439"/>
                </a:lnTo>
                <a:lnTo>
                  <a:pt x="1352287" y="4367439"/>
                </a:lnTo>
                <a:lnTo>
                  <a:pt x="1356335" y="4354739"/>
                </a:lnTo>
                <a:lnTo>
                  <a:pt x="1360843" y="4342039"/>
                </a:lnTo>
                <a:lnTo>
                  <a:pt x="1368973" y="4342039"/>
                </a:lnTo>
                <a:lnTo>
                  <a:pt x="1365758" y="4354739"/>
                </a:lnTo>
                <a:lnTo>
                  <a:pt x="1362172" y="4367439"/>
                </a:lnTo>
                <a:lnTo>
                  <a:pt x="1358061" y="4380139"/>
                </a:lnTo>
                <a:close/>
              </a:path>
              <a:path w="3640454" h="4913630">
                <a:moveTo>
                  <a:pt x="1492392" y="4354739"/>
                </a:moveTo>
                <a:lnTo>
                  <a:pt x="1483242" y="4354739"/>
                </a:lnTo>
                <a:lnTo>
                  <a:pt x="1483952" y="4342039"/>
                </a:lnTo>
                <a:lnTo>
                  <a:pt x="1495014" y="4342039"/>
                </a:lnTo>
                <a:lnTo>
                  <a:pt x="1492392" y="4354739"/>
                </a:lnTo>
                <a:close/>
              </a:path>
              <a:path w="3640454" h="4913630">
                <a:moveTo>
                  <a:pt x="527811" y="4380139"/>
                </a:moveTo>
                <a:lnTo>
                  <a:pt x="511901" y="4380139"/>
                </a:lnTo>
                <a:lnTo>
                  <a:pt x="509159" y="4367439"/>
                </a:lnTo>
                <a:lnTo>
                  <a:pt x="509927" y="4367439"/>
                </a:lnTo>
                <a:lnTo>
                  <a:pt x="511965" y="4354739"/>
                </a:lnTo>
                <a:lnTo>
                  <a:pt x="518224" y="4354739"/>
                </a:lnTo>
                <a:lnTo>
                  <a:pt x="523398" y="4367439"/>
                </a:lnTo>
                <a:lnTo>
                  <a:pt x="527811" y="4380139"/>
                </a:lnTo>
                <a:close/>
              </a:path>
              <a:path w="3640454" h="4913630">
                <a:moveTo>
                  <a:pt x="625605" y="4367439"/>
                </a:moveTo>
                <a:lnTo>
                  <a:pt x="609891" y="4367439"/>
                </a:lnTo>
                <a:lnTo>
                  <a:pt x="606788" y="4354739"/>
                </a:lnTo>
                <a:lnTo>
                  <a:pt x="621972" y="4354739"/>
                </a:lnTo>
                <a:lnTo>
                  <a:pt x="625605" y="4367439"/>
                </a:lnTo>
                <a:close/>
              </a:path>
              <a:path w="3640454" h="4913630">
                <a:moveTo>
                  <a:pt x="933027" y="4380139"/>
                </a:moveTo>
                <a:lnTo>
                  <a:pt x="920750" y="4380139"/>
                </a:lnTo>
                <a:lnTo>
                  <a:pt x="920071" y="4367439"/>
                </a:lnTo>
                <a:lnTo>
                  <a:pt x="919489" y="4354739"/>
                </a:lnTo>
                <a:lnTo>
                  <a:pt x="931802" y="4354739"/>
                </a:lnTo>
                <a:lnTo>
                  <a:pt x="932476" y="4367439"/>
                </a:lnTo>
                <a:lnTo>
                  <a:pt x="932643" y="4367439"/>
                </a:lnTo>
                <a:lnTo>
                  <a:pt x="933027" y="4380139"/>
                </a:lnTo>
                <a:close/>
              </a:path>
              <a:path w="3640454" h="4913630">
                <a:moveTo>
                  <a:pt x="1242439" y="4367439"/>
                </a:moveTo>
                <a:lnTo>
                  <a:pt x="1233410" y="4367439"/>
                </a:lnTo>
                <a:lnTo>
                  <a:pt x="1235236" y="4354739"/>
                </a:lnTo>
                <a:lnTo>
                  <a:pt x="1243435" y="4354739"/>
                </a:lnTo>
                <a:lnTo>
                  <a:pt x="1242439" y="4367439"/>
                </a:lnTo>
                <a:close/>
              </a:path>
              <a:path w="3640454" h="4913630">
                <a:moveTo>
                  <a:pt x="1484813" y="4367439"/>
                </a:moveTo>
                <a:lnTo>
                  <a:pt x="1477237" y="4367439"/>
                </a:lnTo>
                <a:lnTo>
                  <a:pt x="1477232" y="4354739"/>
                </a:lnTo>
                <a:lnTo>
                  <a:pt x="1488618" y="4354739"/>
                </a:lnTo>
                <a:lnTo>
                  <a:pt x="1484813" y="4367439"/>
                </a:lnTo>
                <a:close/>
              </a:path>
              <a:path w="3640454" h="4913630">
                <a:moveTo>
                  <a:pt x="127379" y="4380139"/>
                </a:moveTo>
                <a:lnTo>
                  <a:pt x="111431" y="4380139"/>
                </a:lnTo>
                <a:lnTo>
                  <a:pt x="108626" y="4367439"/>
                </a:lnTo>
                <a:lnTo>
                  <a:pt x="124980" y="4367439"/>
                </a:lnTo>
                <a:lnTo>
                  <a:pt x="127379" y="4380139"/>
                </a:lnTo>
                <a:close/>
              </a:path>
              <a:path w="3640454" h="4913630">
                <a:moveTo>
                  <a:pt x="227096" y="4405539"/>
                </a:moveTo>
                <a:lnTo>
                  <a:pt x="212377" y="4405539"/>
                </a:lnTo>
                <a:lnTo>
                  <a:pt x="208206" y="4392839"/>
                </a:lnTo>
                <a:lnTo>
                  <a:pt x="204881" y="4380139"/>
                </a:lnTo>
                <a:lnTo>
                  <a:pt x="202122" y="4380139"/>
                </a:lnTo>
                <a:lnTo>
                  <a:pt x="202576" y="4367439"/>
                </a:lnTo>
                <a:lnTo>
                  <a:pt x="212252" y="4367439"/>
                </a:lnTo>
                <a:lnTo>
                  <a:pt x="217128" y="4380139"/>
                </a:lnTo>
                <a:lnTo>
                  <a:pt x="220569" y="4392839"/>
                </a:lnTo>
                <a:lnTo>
                  <a:pt x="223906" y="4392839"/>
                </a:lnTo>
                <a:lnTo>
                  <a:pt x="227096" y="4405539"/>
                </a:lnTo>
                <a:close/>
              </a:path>
              <a:path w="3640454" h="4913630">
                <a:moveTo>
                  <a:pt x="433475" y="4405539"/>
                </a:moveTo>
                <a:lnTo>
                  <a:pt x="417862" y="4405539"/>
                </a:lnTo>
                <a:lnTo>
                  <a:pt x="413230" y="4392839"/>
                </a:lnTo>
                <a:lnTo>
                  <a:pt x="409446" y="4380139"/>
                </a:lnTo>
                <a:lnTo>
                  <a:pt x="405729" y="4380139"/>
                </a:lnTo>
                <a:lnTo>
                  <a:pt x="409232" y="4367439"/>
                </a:lnTo>
                <a:lnTo>
                  <a:pt x="417797" y="4367439"/>
                </a:lnTo>
                <a:lnTo>
                  <a:pt x="422322" y="4380139"/>
                </a:lnTo>
                <a:lnTo>
                  <a:pt x="426414" y="4392839"/>
                </a:lnTo>
                <a:lnTo>
                  <a:pt x="430117" y="4392839"/>
                </a:lnTo>
                <a:lnTo>
                  <a:pt x="433475" y="4405539"/>
                </a:lnTo>
                <a:close/>
              </a:path>
              <a:path w="3640454" h="4913630">
                <a:moveTo>
                  <a:pt x="631777" y="4380139"/>
                </a:moveTo>
                <a:lnTo>
                  <a:pt x="616620" y="4380139"/>
                </a:lnTo>
                <a:lnTo>
                  <a:pt x="613181" y="4367439"/>
                </a:lnTo>
                <a:lnTo>
                  <a:pt x="628838" y="4367439"/>
                </a:lnTo>
                <a:lnTo>
                  <a:pt x="631777" y="4380139"/>
                </a:lnTo>
                <a:close/>
              </a:path>
              <a:path w="3640454" h="4913630">
                <a:moveTo>
                  <a:pt x="794498" y="4380139"/>
                </a:moveTo>
                <a:lnTo>
                  <a:pt x="791589" y="4367439"/>
                </a:lnTo>
                <a:lnTo>
                  <a:pt x="797768" y="4367439"/>
                </a:lnTo>
                <a:lnTo>
                  <a:pt x="794498" y="4380139"/>
                </a:lnTo>
                <a:close/>
              </a:path>
              <a:path w="3640454" h="4913630">
                <a:moveTo>
                  <a:pt x="873449" y="4380139"/>
                </a:moveTo>
                <a:lnTo>
                  <a:pt x="861340" y="4380139"/>
                </a:lnTo>
                <a:lnTo>
                  <a:pt x="860723" y="4367439"/>
                </a:lnTo>
                <a:lnTo>
                  <a:pt x="873011" y="4367439"/>
                </a:lnTo>
                <a:lnTo>
                  <a:pt x="873449" y="4380139"/>
                </a:lnTo>
                <a:close/>
              </a:path>
              <a:path w="3640454" h="4913630">
                <a:moveTo>
                  <a:pt x="993696" y="4392839"/>
                </a:moveTo>
                <a:lnTo>
                  <a:pt x="981211" y="4392839"/>
                </a:lnTo>
                <a:lnTo>
                  <a:pt x="980853" y="4380139"/>
                </a:lnTo>
                <a:lnTo>
                  <a:pt x="981642" y="4380139"/>
                </a:lnTo>
                <a:lnTo>
                  <a:pt x="983579" y="4367439"/>
                </a:lnTo>
                <a:lnTo>
                  <a:pt x="991169" y="4367439"/>
                </a:lnTo>
                <a:lnTo>
                  <a:pt x="992951" y="4380139"/>
                </a:lnTo>
                <a:lnTo>
                  <a:pt x="993696" y="4392839"/>
                </a:lnTo>
                <a:close/>
              </a:path>
              <a:path w="3640454" h="4913630">
                <a:moveTo>
                  <a:pt x="1058580" y="4380139"/>
                </a:moveTo>
                <a:lnTo>
                  <a:pt x="1046515" y="4380139"/>
                </a:lnTo>
                <a:lnTo>
                  <a:pt x="1046806" y="4367439"/>
                </a:lnTo>
                <a:lnTo>
                  <a:pt x="1058812" y="4367439"/>
                </a:lnTo>
                <a:lnTo>
                  <a:pt x="1058580" y="4380139"/>
                </a:lnTo>
                <a:close/>
              </a:path>
              <a:path w="3640454" h="4913630">
                <a:moveTo>
                  <a:pt x="1231386" y="4405539"/>
                </a:moveTo>
                <a:lnTo>
                  <a:pt x="1221640" y="4405539"/>
                </a:lnTo>
                <a:lnTo>
                  <a:pt x="1224893" y="4392839"/>
                </a:lnTo>
                <a:lnTo>
                  <a:pt x="1227393" y="4380139"/>
                </a:lnTo>
                <a:lnTo>
                  <a:pt x="1229953" y="4367439"/>
                </a:lnTo>
                <a:lnTo>
                  <a:pt x="1242672" y="4367439"/>
                </a:lnTo>
                <a:lnTo>
                  <a:pt x="1237755" y="4380139"/>
                </a:lnTo>
                <a:lnTo>
                  <a:pt x="1235093" y="4392839"/>
                </a:lnTo>
                <a:lnTo>
                  <a:pt x="1231386" y="4405539"/>
                </a:lnTo>
                <a:close/>
              </a:path>
              <a:path w="3640454" h="4913630">
                <a:moveTo>
                  <a:pt x="51310" y="4392839"/>
                </a:moveTo>
                <a:lnTo>
                  <a:pt x="35202" y="4392839"/>
                </a:lnTo>
                <a:lnTo>
                  <a:pt x="33637" y="4380139"/>
                </a:lnTo>
                <a:lnTo>
                  <a:pt x="48061" y="4380139"/>
                </a:lnTo>
                <a:lnTo>
                  <a:pt x="51310" y="4392839"/>
                </a:lnTo>
                <a:close/>
              </a:path>
              <a:path w="3640454" h="4913630">
                <a:moveTo>
                  <a:pt x="119215" y="4392839"/>
                </a:moveTo>
                <a:lnTo>
                  <a:pt x="116023" y="4392839"/>
                </a:lnTo>
                <a:lnTo>
                  <a:pt x="114364" y="4380139"/>
                </a:lnTo>
                <a:lnTo>
                  <a:pt x="128169" y="4380139"/>
                </a:lnTo>
                <a:lnTo>
                  <a:pt x="119215" y="4392839"/>
                </a:lnTo>
                <a:close/>
              </a:path>
              <a:path w="3640454" h="4913630">
                <a:moveTo>
                  <a:pt x="319791" y="4392839"/>
                </a:moveTo>
                <a:lnTo>
                  <a:pt x="304006" y="4392839"/>
                </a:lnTo>
                <a:lnTo>
                  <a:pt x="301741" y="4380139"/>
                </a:lnTo>
                <a:lnTo>
                  <a:pt x="314834" y="4380139"/>
                </a:lnTo>
                <a:lnTo>
                  <a:pt x="319791" y="4392839"/>
                </a:lnTo>
                <a:close/>
              </a:path>
              <a:path w="3640454" h="4913630">
                <a:moveTo>
                  <a:pt x="535089" y="4392839"/>
                </a:moveTo>
                <a:lnTo>
                  <a:pt x="519873" y="4392839"/>
                </a:lnTo>
                <a:lnTo>
                  <a:pt x="515562" y="4380139"/>
                </a:lnTo>
                <a:lnTo>
                  <a:pt x="531647" y="4380139"/>
                </a:lnTo>
                <a:lnTo>
                  <a:pt x="535089" y="4392839"/>
                </a:lnTo>
                <a:close/>
              </a:path>
              <a:path w="3640454" h="4913630">
                <a:moveTo>
                  <a:pt x="625394" y="4392839"/>
                </a:moveTo>
                <a:lnTo>
                  <a:pt x="621818" y="4392839"/>
                </a:lnTo>
                <a:lnTo>
                  <a:pt x="620168" y="4380139"/>
                </a:lnTo>
                <a:lnTo>
                  <a:pt x="631464" y="4380139"/>
                </a:lnTo>
                <a:lnTo>
                  <a:pt x="625394" y="4392839"/>
                </a:lnTo>
                <a:close/>
              </a:path>
              <a:path w="3640454" h="4913630">
                <a:moveTo>
                  <a:pt x="932515" y="4392839"/>
                </a:moveTo>
                <a:lnTo>
                  <a:pt x="922703" y="4392839"/>
                </a:lnTo>
                <a:lnTo>
                  <a:pt x="921518" y="4380139"/>
                </a:lnTo>
                <a:lnTo>
                  <a:pt x="932783" y="4380139"/>
                </a:lnTo>
                <a:lnTo>
                  <a:pt x="932515" y="4392839"/>
                </a:lnTo>
                <a:close/>
              </a:path>
              <a:path w="3640454" h="4913630">
                <a:moveTo>
                  <a:pt x="1057440" y="4392839"/>
                </a:moveTo>
                <a:lnTo>
                  <a:pt x="1045854" y="4392839"/>
                </a:lnTo>
                <a:lnTo>
                  <a:pt x="1046132" y="4380139"/>
                </a:lnTo>
                <a:lnTo>
                  <a:pt x="1058083" y="4380139"/>
                </a:lnTo>
                <a:lnTo>
                  <a:pt x="1057440" y="4392839"/>
                </a:lnTo>
                <a:close/>
              </a:path>
              <a:path w="3640454" h="4913630">
                <a:moveTo>
                  <a:pt x="1409618" y="4392839"/>
                </a:moveTo>
                <a:lnTo>
                  <a:pt x="1400664" y="4392839"/>
                </a:lnTo>
                <a:lnTo>
                  <a:pt x="1404232" y="4380139"/>
                </a:lnTo>
                <a:lnTo>
                  <a:pt x="1412476" y="4380139"/>
                </a:lnTo>
                <a:lnTo>
                  <a:pt x="1409618" y="4392839"/>
                </a:lnTo>
                <a:close/>
              </a:path>
              <a:path w="3640454" h="4913630">
                <a:moveTo>
                  <a:pt x="57155" y="4405539"/>
                </a:moveTo>
                <a:lnTo>
                  <a:pt x="40697" y="4405539"/>
                </a:lnTo>
                <a:lnTo>
                  <a:pt x="37869" y="4392839"/>
                </a:lnTo>
                <a:lnTo>
                  <a:pt x="54441" y="4392839"/>
                </a:lnTo>
                <a:lnTo>
                  <a:pt x="57155" y="4405539"/>
                </a:lnTo>
                <a:close/>
              </a:path>
              <a:path w="3640454" h="4913630">
                <a:moveTo>
                  <a:pt x="326668" y="4405539"/>
                </a:moveTo>
                <a:lnTo>
                  <a:pt x="310637" y="4405539"/>
                </a:lnTo>
                <a:lnTo>
                  <a:pt x="307220" y="4392839"/>
                </a:lnTo>
                <a:lnTo>
                  <a:pt x="323280" y="4392839"/>
                </a:lnTo>
                <a:lnTo>
                  <a:pt x="326668" y="4405539"/>
                </a:lnTo>
                <a:close/>
              </a:path>
              <a:path w="3640454" h="4913630">
                <a:moveTo>
                  <a:pt x="528509" y="4405539"/>
                </a:moveTo>
                <a:lnTo>
                  <a:pt x="525880" y="4405539"/>
                </a:lnTo>
                <a:lnTo>
                  <a:pt x="524566" y="4392839"/>
                </a:lnTo>
                <a:lnTo>
                  <a:pt x="533323" y="4392839"/>
                </a:lnTo>
                <a:lnTo>
                  <a:pt x="528509" y="4405539"/>
                </a:lnTo>
                <a:close/>
              </a:path>
              <a:path w="3640454" h="4913630">
                <a:moveTo>
                  <a:pt x="993597" y="4405539"/>
                </a:moveTo>
                <a:lnTo>
                  <a:pt x="980725" y="4405539"/>
                </a:lnTo>
                <a:lnTo>
                  <a:pt x="980725" y="4392839"/>
                </a:lnTo>
                <a:lnTo>
                  <a:pt x="993982" y="4392839"/>
                </a:lnTo>
                <a:lnTo>
                  <a:pt x="993597" y="4405539"/>
                </a:lnTo>
                <a:close/>
              </a:path>
              <a:path w="3640454" h="4913630">
                <a:moveTo>
                  <a:pt x="1053772" y="4418239"/>
                </a:moveTo>
                <a:lnTo>
                  <a:pt x="1042305" y="4418239"/>
                </a:lnTo>
                <a:lnTo>
                  <a:pt x="1043365" y="4405539"/>
                </a:lnTo>
                <a:lnTo>
                  <a:pt x="1043812" y="4405539"/>
                </a:lnTo>
                <a:lnTo>
                  <a:pt x="1045230" y="4392839"/>
                </a:lnTo>
                <a:lnTo>
                  <a:pt x="1056687" y="4392839"/>
                </a:lnTo>
                <a:lnTo>
                  <a:pt x="1055299" y="4405539"/>
                </a:lnTo>
                <a:lnTo>
                  <a:pt x="1053772" y="4418239"/>
                </a:lnTo>
                <a:close/>
              </a:path>
              <a:path w="3640454" h="4913630">
                <a:moveTo>
                  <a:pt x="1108853" y="4443639"/>
                </a:moveTo>
                <a:lnTo>
                  <a:pt x="1099350" y="4430939"/>
                </a:lnTo>
                <a:lnTo>
                  <a:pt x="1099590" y="4430939"/>
                </a:lnTo>
                <a:lnTo>
                  <a:pt x="1102571" y="4418239"/>
                </a:lnTo>
                <a:lnTo>
                  <a:pt x="1103972" y="4405539"/>
                </a:lnTo>
                <a:lnTo>
                  <a:pt x="1105426" y="4392839"/>
                </a:lnTo>
                <a:lnTo>
                  <a:pt x="1118217" y="4392839"/>
                </a:lnTo>
                <a:lnTo>
                  <a:pt x="1115797" y="4405539"/>
                </a:lnTo>
                <a:lnTo>
                  <a:pt x="1114308" y="4418239"/>
                </a:lnTo>
                <a:lnTo>
                  <a:pt x="1110534" y="4430939"/>
                </a:lnTo>
                <a:lnTo>
                  <a:pt x="1108853" y="4443639"/>
                </a:lnTo>
                <a:close/>
              </a:path>
              <a:path w="3640454" h="4913630">
                <a:moveTo>
                  <a:pt x="1289383" y="4405539"/>
                </a:moveTo>
                <a:lnTo>
                  <a:pt x="1277967" y="4405539"/>
                </a:lnTo>
                <a:lnTo>
                  <a:pt x="1282914" y="4392839"/>
                </a:lnTo>
                <a:lnTo>
                  <a:pt x="1290950" y="4392839"/>
                </a:lnTo>
                <a:lnTo>
                  <a:pt x="1289383" y="4405539"/>
                </a:lnTo>
                <a:close/>
              </a:path>
              <a:path w="3640454" h="4913630">
                <a:moveTo>
                  <a:pt x="1400207" y="4405539"/>
                </a:moveTo>
                <a:lnTo>
                  <a:pt x="1393218" y="4405539"/>
                </a:lnTo>
                <a:lnTo>
                  <a:pt x="1397401" y="4392839"/>
                </a:lnTo>
                <a:lnTo>
                  <a:pt x="1407023" y="4392839"/>
                </a:lnTo>
                <a:lnTo>
                  <a:pt x="1400207" y="4405539"/>
                </a:lnTo>
                <a:close/>
              </a:path>
              <a:path w="3640454" h="4913630">
                <a:moveTo>
                  <a:pt x="60064" y="4418239"/>
                </a:moveTo>
                <a:lnTo>
                  <a:pt x="47936" y="4418239"/>
                </a:lnTo>
                <a:lnTo>
                  <a:pt x="43643" y="4405539"/>
                </a:lnTo>
                <a:lnTo>
                  <a:pt x="59150" y="4405539"/>
                </a:lnTo>
                <a:lnTo>
                  <a:pt x="60064" y="4418239"/>
                </a:lnTo>
                <a:close/>
              </a:path>
              <a:path w="3640454" h="4913630">
                <a:moveTo>
                  <a:pt x="330656" y="4418239"/>
                </a:moveTo>
                <a:lnTo>
                  <a:pt x="317796" y="4418239"/>
                </a:lnTo>
                <a:lnTo>
                  <a:pt x="314185" y="4405539"/>
                </a:lnTo>
                <a:lnTo>
                  <a:pt x="331824" y="4405539"/>
                </a:lnTo>
                <a:lnTo>
                  <a:pt x="330656" y="4418239"/>
                </a:lnTo>
                <a:close/>
              </a:path>
              <a:path w="3640454" h="4913630">
                <a:moveTo>
                  <a:pt x="733798" y="4418239"/>
                </a:moveTo>
                <a:lnTo>
                  <a:pt x="721696" y="4418239"/>
                </a:lnTo>
                <a:lnTo>
                  <a:pt x="722414" y="4405539"/>
                </a:lnTo>
                <a:lnTo>
                  <a:pt x="731456" y="4405539"/>
                </a:lnTo>
                <a:lnTo>
                  <a:pt x="733798" y="4418239"/>
                </a:lnTo>
                <a:close/>
              </a:path>
              <a:path w="3640454" h="4913630">
                <a:moveTo>
                  <a:pt x="810990" y="4418239"/>
                </a:moveTo>
                <a:lnTo>
                  <a:pt x="798255" y="4418239"/>
                </a:lnTo>
                <a:lnTo>
                  <a:pt x="799641" y="4405539"/>
                </a:lnTo>
                <a:lnTo>
                  <a:pt x="810278" y="4405539"/>
                </a:lnTo>
                <a:lnTo>
                  <a:pt x="810990" y="4418239"/>
                </a:lnTo>
                <a:close/>
              </a:path>
              <a:path w="3640454" h="4913630">
                <a:moveTo>
                  <a:pt x="991183" y="4418239"/>
                </a:moveTo>
                <a:lnTo>
                  <a:pt x="980838" y="4418239"/>
                </a:lnTo>
                <a:lnTo>
                  <a:pt x="980635" y="4405539"/>
                </a:lnTo>
                <a:lnTo>
                  <a:pt x="992130" y="4405539"/>
                </a:lnTo>
                <a:lnTo>
                  <a:pt x="991183" y="4418239"/>
                </a:lnTo>
                <a:close/>
              </a:path>
              <a:path w="3640454" h="4913630">
                <a:moveTo>
                  <a:pt x="1275803" y="4430939"/>
                </a:moveTo>
                <a:lnTo>
                  <a:pt x="1266699" y="4430939"/>
                </a:lnTo>
                <a:lnTo>
                  <a:pt x="1269865" y="4418239"/>
                </a:lnTo>
                <a:lnTo>
                  <a:pt x="1273619" y="4405539"/>
                </a:lnTo>
                <a:lnTo>
                  <a:pt x="1287956" y="4405539"/>
                </a:lnTo>
                <a:lnTo>
                  <a:pt x="1283326" y="4418239"/>
                </a:lnTo>
                <a:lnTo>
                  <a:pt x="1280077" y="4418239"/>
                </a:lnTo>
                <a:lnTo>
                  <a:pt x="1275803" y="4430939"/>
                </a:lnTo>
                <a:close/>
              </a:path>
              <a:path w="3640454" h="4913630">
                <a:moveTo>
                  <a:pt x="150912" y="4430939"/>
                </a:moveTo>
                <a:lnTo>
                  <a:pt x="134626" y="4430939"/>
                </a:lnTo>
                <a:lnTo>
                  <a:pt x="133837" y="4418239"/>
                </a:lnTo>
                <a:lnTo>
                  <a:pt x="145829" y="4418239"/>
                </a:lnTo>
                <a:lnTo>
                  <a:pt x="150912" y="4430939"/>
                </a:lnTo>
                <a:close/>
              </a:path>
              <a:path w="3640454" h="4913630">
                <a:moveTo>
                  <a:pt x="649194" y="4430939"/>
                </a:moveTo>
                <a:lnTo>
                  <a:pt x="636067" y="4430939"/>
                </a:lnTo>
                <a:lnTo>
                  <a:pt x="637033" y="4418239"/>
                </a:lnTo>
                <a:lnTo>
                  <a:pt x="647949" y="4418239"/>
                </a:lnTo>
                <a:lnTo>
                  <a:pt x="649194" y="4430939"/>
                </a:lnTo>
                <a:close/>
              </a:path>
              <a:path w="3640454" h="4913630">
                <a:moveTo>
                  <a:pt x="742541" y="4456339"/>
                </a:moveTo>
                <a:lnTo>
                  <a:pt x="730553" y="4456339"/>
                </a:lnTo>
                <a:lnTo>
                  <a:pt x="729569" y="4443639"/>
                </a:lnTo>
                <a:lnTo>
                  <a:pt x="727690" y="4443639"/>
                </a:lnTo>
                <a:lnTo>
                  <a:pt x="725875" y="4430939"/>
                </a:lnTo>
                <a:lnTo>
                  <a:pt x="724148" y="4430939"/>
                </a:lnTo>
                <a:lnTo>
                  <a:pt x="722534" y="4418239"/>
                </a:lnTo>
                <a:lnTo>
                  <a:pt x="736659" y="4418239"/>
                </a:lnTo>
                <a:lnTo>
                  <a:pt x="738497" y="4430939"/>
                </a:lnTo>
                <a:lnTo>
                  <a:pt x="742039" y="4443639"/>
                </a:lnTo>
                <a:lnTo>
                  <a:pt x="742541" y="4456339"/>
                </a:lnTo>
                <a:close/>
              </a:path>
              <a:path w="3640454" h="4913630">
                <a:moveTo>
                  <a:pt x="816183" y="4456339"/>
                </a:moveTo>
                <a:lnTo>
                  <a:pt x="804466" y="4456339"/>
                </a:lnTo>
                <a:lnTo>
                  <a:pt x="803190" y="4443639"/>
                </a:lnTo>
                <a:lnTo>
                  <a:pt x="802536" y="4443639"/>
                </a:lnTo>
                <a:lnTo>
                  <a:pt x="801469" y="4430939"/>
                </a:lnTo>
                <a:lnTo>
                  <a:pt x="800484" y="4430939"/>
                </a:lnTo>
                <a:lnTo>
                  <a:pt x="799569" y="4418239"/>
                </a:lnTo>
                <a:lnTo>
                  <a:pt x="812256" y="4418239"/>
                </a:lnTo>
                <a:lnTo>
                  <a:pt x="813361" y="4430939"/>
                </a:lnTo>
                <a:lnTo>
                  <a:pt x="815354" y="4443639"/>
                </a:lnTo>
                <a:lnTo>
                  <a:pt x="816183" y="4456339"/>
                </a:lnTo>
                <a:close/>
              </a:path>
              <a:path w="3640454" h="4913630">
                <a:moveTo>
                  <a:pt x="877627" y="4430939"/>
                </a:moveTo>
                <a:lnTo>
                  <a:pt x="866379" y="4430939"/>
                </a:lnTo>
                <a:lnTo>
                  <a:pt x="866767" y="4418239"/>
                </a:lnTo>
                <a:lnTo>
                  <a:pt x="875986" y="4418239"/>
                </a:lnTo>
                <a:lnTo>
                  <a:pt x="877627" y="4430939"/>
                </a:lnTo>
                <a:close/>
              </a:path>
              <a:path w="3640454" h="4913630">
                <a:moveTo>
                  <a:pt x="1156124" y="4469039"/>
                </a:moveTo>
                <a:lnTo>
                  <a:pt x="1150374" y="4469039"/>
                </a:lnTo>
                <a:lnTo>
                  <a:pt x="1148869" y="4456339"/>
                </a:lnTo>
                <a:lnTo>
                  <a:pt x="1149184" y="4456339"/>
                </a:lnTo>
                <a:lnTo>
                  <a:pt x="1151058" y="4443639"/>
                </a:lnTo>
                <a:lnTo>
                  <a:pt x="1153620" y="4443639"/>
                </a:lnTo>
                <a:lnTo>
                  <a:pt x="1156716" y="4430939"/>
                </a:lnTo>
                <a:lnTo>
                  <a:pt x="1160195" y="4418239"/>
                </a:lnTo>
                <a:lnTo>
                  <a:pt x="1169056" y="4418239"/>
                </a:lnTo>
                <a:lnTo>
                  <a:pt x="1167128" y="4430939"/>
                </a:lnTo>
                <a:lnTo>
                  <a:pt x="1164554" y="4443639"/>
                </a:lnTo>
                <a:lnTo>
                  <a:pt x="1160998" y="4456339"/>
                </a:lnTo>
                <a:lnTo>
                  <a:pt x="1156124" y="4469039"/>
                </a:lnTo>
                <a:close/>
              </a:path>
              <a:path w="3640454" h="4913630">
                <a:moveTo>
                  <a:pt x="1327170" y="4443639"/>
                </a:moveTo>
                <a:lnTo>
                  <a:pt x="1313207" y="4443639"/>
                </a:lnTo>
                <a:lnTo>
                  <a:pt x="1319418" y="4430939"/>
                </a:lnTo>
                <a:lnTo>
                  <a:pt x="1324537" y="4418239"/>
                </a:lnTo>
                <a:lnTo>
                  <a:pt x="1327277" y="4418239"/>
                </a:lnTo>
                <a:lnTo>
                  <a:pt x="1329283" y="4430939"/>
                </a:lnTo>
                <a:lnTo>
                  <a:pt x="1331397" y="4430939"/>
                </a:lnTo>
                <a:lnTo>
                  <a:pt x="1327170" y="4443639"/>
                </a:lnTo>
                <a:close/>
              </a:path>
              <a:path w="3640454" h="4913630">
                <a:moveTo>
                  <a:pt x="158323" y="4443639"/>
                </a:moveTo>
                <a:lnTo>
                  <a:pt x="140880" y="4443639"/>
                </a:lnTo>
                <a:lnTo>
                  <a:pt x="137397" y="4430939"/>
                </a:lnTo>
                <a:lnTo>
                  <a:pt x="154897" y="4430939"/>
                </a:lnTo>
                <a:lnTo>
                  <a:pt x="158323" y="4443639"/>
                </a:lnTo>
                <a:close/>
              </a:path>
              <a:path w="3640454" h="4913630">
                <a:moveTo>
                  <a:pt x="558287" y="4443639"/>
                </a:moveTo>
                <a:lnTo>
                  <a:pt x="543632" y="4443639"/>
                </a:lnTo>
                <a:lnTo>
                  <a:pt x="542917" y="4430939"/>
                </a:lnTo>
                <a:lnTo>
                  <a:pt x="553620" y="4430939"/>
                </a:lnTo>
                <a:lnTo>
                  <a:pt x="558287" y="4443639"/>
                </a:lnTo>
                <a:close/>
              </a:path>
              <a:path w="3640454" h="4913630">
                <a:moveTo>
                  <a:pt x="658543" y="4456339"/>
                </a:moveTo>
                <a:lnTo>
                  <a:pt x="644323" y="4456339"/>
                </a:lnTo>
                <a:lnTo>
                  <a:pt x="641795" y="4443639"/>
                </a:lnTo>
                <a:lnTo>
                  <a:pt x="639369" y="4430939"/>
                </a:lnTo>
                <a:lnTo>
                  <a:pt x="651755" y="4430939"/>
                </a:lnTo>
                <a:lnTo>
                  <a:pt x="654168" y="4443639"/>
                </a:lnTo>
                <a:lnTo>
                  <a:pt x="658543" y="4456339"/>
                </a:lnTo>
                <a:close/>
              </a:path>
              <a:path w="3640454" h="4913630">
                <a:moveTo>
                  <a:pt x="878739" y="4456339"/>
                </a:moveTo>
                <a:lnTo>
                  <a:pt x="867727" y="4456339"/>
                </a:lnTo>
                <a:lnTo>
                  <a:pt x="867193" y="4443639"/>
                </a:lnTo>
                <a:lnTo>
                  <a:pt x="867025" y="4443639"/>
                </a:lnTo>
                <a:lnTo>
                  <a:pt x="866564" y="4430939"/>
                </a:lnTo>
                <a:lnTo>
                  <a:pt x="879185" y="4430939"/>
                </a:lnTo>
                <a:lnTo>
                  <a:pt x="879832" y="4443639"/>
                </a:lnTo>
                <a:lnTo>
                  <a:pt x="878739" y="4456339"/>
                </a:lnTo>
                <a:close/>
              </a:path>
              <a:path w="3640454" h="4913630">
                <a:moveTo>
                  <a:pt x="933271" y="4469039"/>
                </a:moveTo>
                <a:lnTo>
                  <a:pt x="922091" y="4469039"/>
                </a:lnTo>
                <a:lnTo>
                  <a:pt x="922227" y="4456339"/>
                </a:lnTo>
                <a:lnTo>
                  <a:pt x="921866" y="4456339"/>
                </a:lnTo>
                <a:lnTo>
                  <a:pt x="922189" y="4443639"/>
                </a:lnTo>
                <a:lnTo>
                  <a:pt x="923264" y="4430939"/>
                </a:lnTo>
                <a:lnTo>
                  <a:pt x="933698" y="4430939"/>
                </a:lnTo>
                <a:lnTo>
                  <a:pt x="935073" y="4443639"/>
                </a:lnTo>
                <a:lnTo>
                  <a:pt x="934638" y="4456339"/>
                </a:lnTo>
                <a:lnTo>
                  <a:pt x="933271" y="4469039"/>
                </a:lnTo>
                <a:close/>
              </a:path>
              <a:path w="3640454" h="4913630">
                <a:moveTo>
                  <a:pt x="93025" y="4481739"/>
                </a:moveTo>
                <a:lnTo>
                  <a:pt x="76693" y="4481739"/>
                </a:lnTo>
                <a:lnTo>
                  <a:pt x="72572" y="4469039"/>
                </a:lnTo>
                <a:lnTo>
                  <a:pt x="69091" y="4456339"/>
                </a:lnTo>
                <a:lnTo>
                  <a:pt x="65457" y="4456339"/>
                </a:lnTo>
                <a:lnTo>
                  <a:pt x="67112" y="4443639"/>
                </a:lnTo>
                <a:lnTo>
                  <a:pt x="78656" y="4443639"/>
                </a:lnTo>
                <a:lnTo>
                  <a:pt x="83192" y="4456339"/>
                </a:lnTo>
                <a:lnTo>
                  <a:pt x="86864" y="4469039"/>
                </a:lnTo>
                <a:lnTo>
                  <a:pt x="90024" y="4469039"/>
                </a:lnTo>
                <a:lnTo>
                  <a:pt x="93025" y="4481739"/>
                </a:lnTo>
                <a:close/>
              </a:path>
              <a:path w="3640454" h="4913630">
                <a:moveTo>
                  <a:pt x="161482" y="4456339"/>
                </a:moveTo>
                <a:lnTo>
                  <a:pt x="149693" y="4456339"/>
                </a:lnTo>
                <a:lnTo>
                  <a:pt x="145003" y="4443639"/>
                </a:lnTo>
                <a:lnTo>
                  <a:pt x="161730" y="4443639"/>
                </a:lnTo>
                <a:lnTo>
                  <a:pt x="161482" y="4456339"/>
                </a:lnTo>
                <a:close/>
              </a:path>
              <a:path w="3640454" h="4913630">
                <a:moveTo>
                  <a:pt x="256777" y="4456339"/>
                </a:moveTo>
                <a:lnTo>
                  <a:pt x="240433" y="4456339"/>
                </a:lnTo>
                <a:lnTo>
                  <a:pt x="237643" y="4443639"/>
                </a:lnTo>
                <a:lnTo>
                  <a:pt x="253251" y="4443639"/>
                </a:lnTo>
                <a:lnTo>
                  <a:pt x="256777" y="4456339"/>
                </a:lnTo>
                <a:close/>
              </a:path>
              <a:path w="3640454" h="4913630">
                <a:moveTo>
                  <a:pt x="356744" y="4456339"/>
                </a:moveTo>
                <a:lnTo>
                  <a:pt x="341503" y="4456339"/>
                </a:lnTo>
                <a:lnTo>
                  <a:pt x="338933" y="4443639"/>
                </a:lnTo>
                <a:lnTo>
                  <a:pt x="352097" y="4443639"/>
                </a:lnTo>
                <a:lnTo>
                  <a:pt x="356744" y="4456339"/>
                </a:lnTo>
                <a:close/>
              </a:path>
              <a:path w="3640454" h="4913630">
                <a:moveTo>
                  <a:pt x="460013" y="4456339"/>
                </a:moveTo>
                <a:lnTo>
                  <a:pt x="444544" y="4456339"/>
                </a:lnTo>
                <a:lnTo>
                  <a:pt x="442826" y="4443639"/>
                </a:lnTo>
                <a:lnTo>
                  <a:pt x="454546" y="4443639"/>
                </a:lnTo>
                <a:lnTo>
                  <a:pt x="460013" y="4456339"/>
                </a:lnTo>
                <a:close/>
              </a:path>
              <a:path w="3640454" h="4913630">
                <a:moveTo>
                  <a:pt x="567671" y="4469039"/>
                </a:moveTo>
                <a:lnTo>
                  <a:pt x="556875" y="4469039"/>
                </a:lnTo>
                <a:lnTo>
                  <a:pt x="552589" y="4456339"/>
                </a:lnTo>
                <a:lnTo>
                  <a:pt x="548993" y="4456339"/>
                </a:lnTo>
                <a:lnTo>
                  <a:pt x="546027" y="4443639"/>
                </a:lnTo>
                <a:lnTo>
                  <a:pt x="561922" y="4443639"/>
                </a:lnTo>
                <a:lnTo>
                  <a:pt x="564918" y="4456339"/>
                </a:lnTo>
                <a:lnTo>
                  <a:pt x="567671" y="4469039"/>
                </a:lnTo>
                <a:close/>
              </a:path>
              <a:path w="3640454" h="4913630">
                <a:moveTo>
                  <a:pt x="1204578" y="4481739"/>
                </a:moveTo>
                <a:lnTo>
                  <a:pt x="1190945" y="4481739"/>
                </a:lnTo>
                <a:lnTo>
                  <a:pt x="1194219" y="4469039"/>
                </a:lnTo>
                <a:lnTo>
                  <a:pt x="1197913" y="4469039"/>
                </a:lnTo>
                <a:lnTo>
                  <a:pt x="1202019" y="4456339"/>
                </a:lnTo>
                <a:lnTo>
                  <a:pt x="1206534" y="4443639"/>
                </a:lnTo>
                <a:lnTo>
                  <a:pt x="1215454" y="4443639"/>
                </a:lnTo>
                <a:lnTo>
                  <a:pt x="1214638" y="4456339"/>
                </a:lnTo>
                <a:lnTo>
                  <a:pt x="1211748" y="4456339"/>
                </a:lnTo>
                <a:lnTo>
                  <a:pt x="1208377" y="4469039"/>
                </a:lnTo>
                <a:lnTo>
                  <a:pt x="1204578" y="4481739"/>
                </a:lnTo>
                <a:close/>
              </a:path>
              <a:path w="3640454" h="4913630">
                <a:moveTo>
                  <a:pt x="17422" y="4481739"/>
                </a:moveTo>
                <a:lnTo>
                  <a:pt x="0" y="4481739"/>
                </a:lnTo>
                <a:lnTo>
                  <a:pt x="0" y="4456339"/>
                </a:lnTo>
                <a:lnTo>
                  <a:pt x="7321" y="4456339"/>
                </a:lnTo>
                <a:lnTo>
                  <a:pt x="11336" y="4469039"/>
                </a:lnTo>
                <a:lnTo>
                  <a:pt x="14662" y="4469039"/>
                </a:lnTo>
                <a:lnTo>
                  <a:pt x="17422" y="4481739"/>
                </a:lnTo>
                <a:close/>
              </a:path>
              <a:path w="3640454" h="4913630">
                <a:moveTo>
                  <a:pt x="263587" y="4469039"/>
                </a:moveTo>
                <a:lnTo>
                  <a:pt x="247640" y="4469039"/>
                </a:lnTo>
                <a:lnTo>
                  <a:pt x="243829" y="4456339"/>
                </a:lnTo>
                <a:lnTo>
                  <a:pt x="260231" y="4456339"/>
                </a:lnTo>
                <a:lnTo>
                  <a:pt x="263587" y="4469039"/>
                </a:lnTo>
                <a:close/>
              </a:path>
              <a:path w="3640454" h="4913630">
                <a:moveTo>
                  <a:pt x="367616" y="4481739"/>
                </a:moveTo>
                <a:lnTo>
                  <a:pt x="357139" y="4481739"/>
                </a:lnTo>
                <a:lnTo>
                  <a:pt x="351696" y="4469039"/>
                </a:lnTo>
                <a:lnTo>
                  <a:pt x="348114" y="4469039"/>
                </a:lnTo>
                <a:lnTo>
                  <a:pt x="344687" y="4456339"/>
                </a:lnTo>
                <a:lnTo>
                  <a:pt x="360765" y="4456339"/>
                </a:lnTo>
                <a:lnTo>
                  <a:pt x="364332" y="4469039"/>
                </a:lnTo>
                <a:lnTo>
                  <a:pt x="367616" y="4481739"/>
                </a:lnTo>
                <a:close/>
              </a:path>
              <a:path w="3640454" h="4913630">
                <a:moveTo>
                  <a:pt x="466551" y="4469039"/>
                </a:moveTo>
                <a:lnTo>
                  <a:pt x="450577" y="4469039"/>
                </a:lnTo>
                <a:lnTo>
                  <a:pt x="447501" y="4456339"/>
                </a:lnTo>
                <a:lnTo>
                  <a:pt x="463334" y="4456339"/>
                </a:lnTo>
                <a:lnTo>
                  <a:pt x="466551" y="4469039"/>
                </a:lnTo>
                <a:close/>
              </a:path>
              <a:path w="3640454" h="4913630">
                <a:moveTo>
                  <a:pt x="651434" y="4469039"/>
                </a:moveTo>
                <a:lnTo>
                  <a:pt x="648280" y="4456339"/>
                </a:lnTo>
                <a:lnTo>
                  <a:pt x="655200" y="4456339"/>
                </a:lnTo>
                <a:lnTo>
                  <a:pt x="651434" y="4469039"/>
                </a:lnTo>
                <a:close/>
              </a:path>
              <a:path w="3640454" h="4913630">
                <a:moveTo>
                  <a:pt x="987957" y="4481739"/>
                </a:moveTo>
                <a:lnTo>
                  <a:pt x="975556" y="4481739"/>
                </a:lnTo>
                <a:lnTo>
                  <a:pt x="976484" y="4469039"/>
                </a:lnTo>
                <a:lnTo>
                  <a:pt x="977825" y="4456339"/>
                </a:lnTo>
                <a:lnTo>
                  <a:pt x="987623" y="4456339"/>
                </a:lnTo>
                <a:lnTo>
                  <a:pt x="988016" y="4469039"/>
                </a:lnTo>
                <a:lnTo>
                  <a:pt x="987867" y="4469039"/>
                </a:lnTo>
                <a:lnTo>
                  <a:pt x="987957" y="4481739"/>
                </a:lnTo>
                <a:close/>
              </a:path>
              <a:path w="3640454" h="4913630">
                <a:moveTo>
                  <a:pt x="1041598" y="4494439"/>
                </a:moveTo>
                <a:lnTo>
                  <a:pt x="1028954" y="4494439"/>
                </a:lnTo>
                <a:lnTo>
                  <a:pt x="1031358" y="4481739"/>
                </a:lnTo>
                <a:lnTo>
                  <a:pt x="1036697" y="4456339"/>
                </a:lnTo>
                <a:lnTo>
                  <a:pt x="1047752" y="4456339"/>
                </a:lnTo>
                <a:lnTo>
                  <a:pt x="1047276" y="4469039"/>
                </a:lnTo>
                <a:lnTo>
                  <a:pt x="1044558" y="4481739"/>
                </a:lnTo>
                <a:lnTo>
                  <a:pt x="1043143" y="4481739"/>
                </a:lnTo>
                <a:lnTo>
                  <a:pt x="1041598" y="4494439"/>
                </a:lnTo>
                <a:close/>
              </a:path>
              <a:path w="3640454" h="4913630">
                <a:moveTo>
                  <a:pt x="256640" y="4481739"/>
                </a:moveTo>
                <a:lnTo>
                  <a:pt x="253546" y="4481739"/>
                </a:lnTo>
                <a:lnTo>
                  <a:pt x="251673" y="4469039"/>
                </a:lnTo>
                <a:lnTo>
                  <a:pt x="264574" y="4469039"/>
                </a:lnTo>
                <a:lnTo>
                  <a:pt x="256640" y="4481739"/>
                </a:lnTo>
                <a:close/>
              </a:path>
              <a:path w="3640454" h="4913630">
                <a:moveTo>
                  <a:pt x="472095" y="4481739"/>
                </a:moveTo>
                <a:lnTo>
                  <a:pt x="458309" y="4481739"/>
                </a:lnTo>
                <a:lnTo>
                  <a:pt x="453738" y="4469039"/>
                </a:lnTo>
                <a:lnTo>
                  <a:pt x="469627" y="4469039"/>
                </a:lnTo>
                <a:lnTo>
                  <a:pt x="472095" y="4481739"/>
                </a:lnTo>
                <a:close/>
              </a:path>
              <a:path w="3640454" h="4913630">
                <a:moveTo>
                  <a:pt x="931567" y="4481739"/>
                </a:moveTo>
                <a:lnTo>
                  <a:pt x="924327" y="4481739"/>
                </a:lnTo>
                <a:lnTo>
                  <a:pt x="922378" y="4469039"/>
                </a:lnTo>
                <a:lnTo>
                  <a:pt x="931850" y="4469039"/>
                </a:lnTo>
                <a:lnTo>
                  <a:pt x="931567" y="4481739"/>
                </a:lnTo>
                <a:close/>
              </a:path>
              <a:path w="3640454" h="4913630">
                <a:moveTo>
                  <a:pt x="1254418" y="4481739"/>
                </a:moveTo>
                <a:lnTo>
                  <a:pt x="1240862" y="4481739"/>
                </a:lnTo>
                <a:lnTo>
                  <a:pt x="1246770" y="4469039"/>
                </a:lnTo>
                <a:lnTo>
                  <a:pt x="1252404" y="4469039"/>
                </a:lnTo>
                <a:lnTo>
                  <a:pt x="1254418" y="4481739"/>
                </a:lnTo>
                <a:close/>
              </a:path>
              <a:path w="3640454" h="4913630">
                <a:moveTo>
                  <a:pt x="11674" y="4494439"/>
                </a:moveTo>
                <a:lnTo>
                  <a:pt x="8250" y="4494439"/>
                </a:lnTo>
                <a:lnTo>
                  <a:pt x="6408" y="4481739"/>
                </a:lnTo>
                <a:lnTo>
                  <a:pt x="16340" y="4481739"/>
                </a:lnTo>
                <a:lnTo>
                  <a:pt x="11674" y="4494439"/>
                </a:lnTo>
                <a:close/>
              </a:path>
              <a:path w="3640454" h="4913630">
                <a:moveTo>
                  <a:pt x="183154" y="4494439"/>
                </a:moveTo>
                <a:lnTo>
                  <a:pt x="169553" y="4494439"/>
                </a:lnTo>
                <a:lnTo>
                  <a:pt x="176508" y="4481739"/>
                </a:lnTo>
                <a:lnTo>
                  <a:pt x="180857" y="4481739"/>
                </a:lnTo>
                <a:lnTo>
                  <a:pt x="183154" y="4494439"/>
                </a:lnTo>
                <a:close/>
              </a:path>
              <a:path w="3640454" h="4913630">
                <a:moveTo>
                  <a:pt x="983801" y="4494439"/>
                </a:moveTo>
                <a:lnTo>
                  <a:pt x="973860" y="4494439"/>
                </a:lnTo>
                <a:lnTo>
                  <a:pt x="974673" y="4481739"/>
                </a:lnTo>
                <a:lnTo>
                  <a:pt x="986119" y="4481739"/>
                </a:lnTo>
                <a:lnTo>
                  <a:pt x="983801" y="4494439"/>
                </a:lnTo>
                <a:close/>
              </a:path>
              <a:path w="3640454" h="4913630">
                <a:moveTo>
                  <a:pt x="1086966" y="4519839"/>
                </a:moveTo>
                <a:lnTo>
                  <a:pt x="1077188" y="4519839"/>
                </a:lnTo>
                <a:lnTo>
                  <a:pt x="1084644" y="4494439"/>
                </a:lnTo>
                <a:lnTo>
                  <a:pt x="1088088" y="4481739"/>
                </a:lnTo>
                <a:lnTo>
                  <a:pt x="1097635" y="4481739"/>
                </a:lnTo>
                <a:lnTo>
                  <a:pt x="1095364" y="4494439"/>
                </a:lnTo>
                <a:lnTo>
                  <a:pt x="1092990" y="4507139"/>
                </a:lnTo>
                <a:lnTo>
                  <a:pt x="1090543" y="4507139"/>
                </a:lnTo>
                <a:lnTo>
                  <a:pt x="1086966" y="4519839"/>
                </a:lnTo>
                <a:close/>
              </a:path>
              <a:path w="3640454" h="4913630">
                <a:moveTo>
                  <a:pt x="1199284" y="4494439"/>
                </a:moveTo>
                <a:lnTo>
                  <a:pt x="1191860" y="4494439"/>
                </a:lnTo>
                <a:lnTo>
                  <a:pt x="1190320" y="4481739"/>
                </a:lnTo>
                <a:lnTo>
                  <a:pt x="1200400" y="4481739"/>
                </a:lnTo>
                <a:lnTo>
                  <a:pt x="1199284" y="4494439"/>
                </a:lnTo>
                <a:close/>
              </a:path>
              <a:path w="3640454" h="4913630">
                <a:moveTo>
                  <a:pt x="1248339" y="4494439"/>
                </a:moveTo>
                <a:lnTo>
                  <a:pt x="1235202" y="4494439"/>
                </a:lnTo>
                <a:lnTo>
                  <a:pt x="1237347" y="4481739"/>
                </a:lnTo>
                <a:lnTo>
                  <a:pt x="1252015" y="4481739"/>
                </a:lnTo>
                <a:lnTo>
                  <a:pt x="1248339" y="4494439"/>
                </a:lnTo>
                <a:close/>
              </a:path>
              <a:path w="3640454" h="4913630">
                <a:moveTo>
                  <a:pt x="190580" y="4507139"/>
                </a:moveTo>
                <a:lnTo>
                  <a:pt x="173685" y="4507139"/>
                </a:lnTo>
                <a:lnTo>
                  <a:pt x="168780" y="4494439"/>
                </a:lnTo>
                <a:lnTo>
                  <a:pt x="186937" y="4494439"/>
                </a:lnTo>
                <a:lnTo>
                  <a:pt x="190580" y="4507139"/>
                </a:lnTo>
                <a:close/>
              </a:path>
              <a:path w="3640454" h="4913630">
                <a:moveTo>
                  <a:pt x="678305" y="4532539"/>
                </a:moveTo>
                <a:lnTo>
                  <a:pt x="666251" y="4532539"/>
                </a:lnTo>
                <a:lnTo>
                  <a:pt x="664626" y="4519839"/>
                </a:lnTo>
                <a:lnTo>
                  <a:pt x="663101" y="4519839"/>
                </a:lnTo>
                <a:lnTo>
                  <a:pt x="661678" y="4507139"/>
                </a:lnTo>
                <a:lnTo>
                  <a:pt x="659611" y="4507139"/>
                </a:lnTo>
                <a:lnTo>
                  <a:pt x="659534" y="4494439"/>
                </a:lnTo>
                <a:lnTo>
                  <a:pt x="671829" y="4494439"/>
                </a:lnTo>
                <a:lnTo>
                  <a:pt x="675112" y="4507139"/>
                </a:lnTo>
                <a:lnTo>
                  <a:pt x="676921" y="4519839"/>
                </a:lnTo>
                <a:lnTo>
                  <a:pt x="678305" y="4532539"/>
                </a:lnTo>
                <a:close/>
              </a:path>
              <a:path w="3640454" h="4913630">
                <a:moveTo>
                  <a:pt x="753063" y="4507139"/>
                </a:moveTo>
                <a:lnTo>
                  <a:pt x="738918" y="4507139"/>
                </a:lnTo>
                <a:lnTo>
                  <a:pt x="737668" y="4494439"/>
                </a:lnTo>
                <a:lnTo>
                  <a:pt x="749661" y="4494439"/>
                </a:lnTo>
                <a:lnTo>
                  <a:pt x="753063" y="4507139"/>
                </a:lnTo>
                <a:close/>
              </a:path>
              <a:path w="3640454" h="4913630">
                <a:moveTo>
                  <a:pt x="821353" y="4507139"/>
                </a:moveTo>
                <a:lnTo>
                  <a:pt x="808555" y="4507139"/>
                </a:lnTo>
                <a:lnTo>
                  <a:pt x="808439" y="4494439"/>
                </a:lnTo>
                <a:lnTo>
                  <a:pt x="819650" y="4494439"/>
                </a:lnTo>
                <a:lnTo>
                  <a:pt x="821353" y="4507139"/>
                </a:lnTo>
                <a:close/>
              </a:path>
              <a:path w="3640454" h="4913630">
                <a:moveTo>
                  <a:pt x="880284" y="4507139"/>
                </a:moveTo>
                <a:lnTo>
                  <a:pt x="867479" y="4507139"/>
                </a:lnTo>
                <a:lnTo>
                  <a:pt x="868119" y="4494439"/>
                </a:lnTo>
                <a:lnTo>
                  <a:pt x="880044" y="4494439"/>
                </a:lnTo>
                <a:lnTo>
                  <a:pt x="880284" y="4507139"/>
                </a:lnTo>
                <a:close/>
              </a:path>
              <a:path w="3640454" h="4913630">
                <a:moveTo>
                  <a:pt x="1039350" y="4507139"/>
                </a:moveTo>
                <a:lnTo>
                  <a:pt x="1029553" y="4494439"/>
                </a:lnTo>
                <a:lnTo>
                  <a:pt x="1040784" y="4494439"/>
                </a:lnTo>
                <a:lnTo>
                  <a:pt x="1039350" y="4507139"/>
                </a:lnTo>
                <a:close/>
              </a:path>
              <a:path w="3640454" h="4913630">
                <a:moveTo>
                  <a:pt x="197281" y="4519839"/>
                </a:moveTo>
                <a:lnTo>
                  <a:pt x="180004" y="4519839"/>
                </a:lnTo>
                <a:lnTo>
                  <a:pt x="176820" y="4507139"/>
                </a:lnTo>
                <a:lnTo>
                  <a:pt x="194042" y="4507139"/>
                </a:lnTo>
                <a:lnTo>
                  <a:pt x="197281" y="4519839"/>
                </a:lnTo>
                <a:close/>
              </a:path>
              <a:path w="3640454" h="4913630">
                <a:moveTo>
                  <a:pt x="289313" y="4519839"/>
                </a:moveTo>
                <a:lnTo>
                  <a:pt x="274842" y="4519839"/>
                </a:lnTo>
                <a:lnTo>
                  <a:pt x="273989" y="4507139"/>
                </a:lnTo>
                <a:lnTo>
                  <a:pt x="283331" y="4507139"/>
                </a:lnTo>
                <a:lnTo>
                  <a:pt x="289313" y="4519839"/>
                </a:lnTo>
                <a:close/>
              </a:path>
              <a:path w="3640454" h="4913630">
                <a:moveTo>
                  <a:pt x="388661" y="4519839"/>
                </a:moveTo>
                <a:lnTo>
                  <a:pt x="378105" y="4519839"/>
                </a:lnTo>
                <a:lnTo>
                  <a:pt x="383442" y="4507139"/>
                </a:lnTo>
                <a:lnTo>
                  <a:pt x="386127" y="4507139"/>
                </a:lnTo>
                <a:lnTo>
                  <a:pt x="388661" y="4519839"/>
                </a:lnTo>
                <a:close/>
              </a:path>
              <a:path w="3640454" h="4913630">
                <a:moveTo>
                  <a:pt x="489969" y="4519839"/>
                </a:moveTo>
                <a:lnTo>
                  <a:pt x="475844" y="4519839"/>
                </a:lnTo>
                <a:lnTo>
                  <a:pt x="478244" y="4507139"/>
                </a:lnTo>
                <a:lnTo>
                  <a:pt x="488799" y="4507139"/>
                </a:lnTo>
                <a:lnTo>
                  <a:pt x="489969" y="4519839"/>
                </a:lnTo>
                <a:close/>
              </a:path>
              <a:path w="3640454" h="4913630">
                <a:moveTo>
                  <a:pt x="592060" y="4532539"/>
                </a:moveTo>
                <a:lnTo>
                  <a:pt x="576960" y="4532539"/>
                </a:lnTo>
                <a:lnTo>
                  <a:pt x="574533" y="4519839"/>
                </a:lnTo>
                <a:lnTo>
                  <a:pt x="572241" y="4507139"/>
                </a:lnTo>
                <a:lnTo>
                  <a:pt x="583398" y="4507139"/>
                </a:lnTo>
                <a:lnTo>
                  <a:pt x="587043" y="4519839"/>
                </a:lnTo>
                <a:lnTo>
                  <a:pt x="589591" y="4519839"/>
                </a:lnTo>
                <a:lnTo>
                  <a:pt x="592060" y="4532539"/>
                </a:lnTo>
                <a:close/>
              </a:path>
              <a:path w="3640454" h="4913630">
                <a:moveTo>
                  <a:pt x="754081" y="4519839"/>
                </a:moveTo>
                <a:lnTo>
                  <a:pt x="741113" y="4519839"/>
                </a:lnTo>
                <a:lnTo>
                  <a:pt x="739380" y="4507139"/>
                </a:lnTo>
                <a:lnTo>
                  <a:pt x="753837" y="4507139"/>
                </a:lnTo>
                <a:lnTo>
                  <a:pt x="754081" y="4519839"/>
                </a:lnTo>
                <a:close/>
              </a:path>
              <a:path w="3640454" h="4913630">
                <a:moveTo>
                  <a:pt x="821419" y="4532539"/>
                </a:moveTo>
                <a:lnTo>
                  <a:pt x="809711" y="4532539"/>
                </a:lnTo>
                <a:lnTo>
                  <a:pt x="809022" y="4519839"/>
                </a:lnTo>
                <a:lnTo>
                  <a:pt x="808551" y="4507139"/>
                </a:lnTo>
                <a:lnTo>
                  <a:pt x="822119" y="4507139"/>
                </a:lnTo>
                <a:lnTo>
                  <a:pt x="822092" y="4519839"/>
                </a:lnTo>
                <a:lnTo>
                  <a:pt x="821419" y="4532539"/>
                </a:lnTo>
                <a:close/>
              </a:path>
              <a:path w="3640454" h="4913630">
                <a:moveTo>
                  <a:pt x="880225" y="4532539"/>
                </a:moveTo>
                <a:lnTo>
                  <a:pt x="866910" y="4532539"/>
                </a:lnTo>
                <a:lnTo>
                  <a:pt x="867087" y="4519839"/>
                </a:lnTo>
                <a:lnTo>
                  <a:pt x="867759" y="4519839"/>
                </a:lnTo>
                <a:lnTo>
                  <a:pt x="867759" y="4507139"/>
                </a:lnTo>
                <a:lnTo>
                  <a:pt x="880726" y="4507139"/>
                </a:lnTo>
                <a:lnTo>
                  <a:pt x="880727" y="4519839"/>
                </a:lnTo>
                <a:lnTo>
                  <a:pt x="880225" y="4532539"/>
                </a:lnTo>
                <a:close/>
              </a:path>
              <a:path w="3640454" h="4913630">
                <a:moveTo>
                  <a:pt x="924482" y="4519839"/>
                </a:moveTo>
                <a:lnTo>
                  <a:pt x="918955" y="4519839"/>
                </a:lnTo>
                <a:lnTo>
                  <a:pt x="920246" y="4507139"/>
                </a:lnTo>
                <a:lnTo>
                  <a:pt x="924482" y="4519839"/>
                </a:lnTo>
                <a:close/>
              </a:path>
              <a:path w="3640454" h="4913630">
                <a:moveTo>
                  <a:pt x="1125058" y="4545239"/>
                </a:moveTo>
                <a:lnTo>
                  <a:pt x="1117226" y="4545239"/>
                </a:lnTo>
                <a:lnTo>
                  <a:pt x="1120504" y="4532539"/>
                </a:lnTo>
                <a:lnTo>
                  <a:pt x="1124131" y="4519839"/>
                </a:lnTo>
                <a:lnTo>
                  <a:pt x="1128239" y="4507139"/>
                </a:lnTo>
                <a:lnTo>
                  <a:pt x="1141515" y="4507139"/>
                </a:lnTo>
                <a:lnTo>
                  <a:pt x="1138403" y="4519839"/>
                </a:lnTo>
                <a:lnTo>
                  <a:pt x="1134783" y="4532539"/>
                </a:lnTo>
                <a:lnTo>
                  <a:pt x="1130414" y="4532539"/>
                </a:lnTo>
                <a:lnTo>
                  <a:pt x="1125058" y="4545239"/>
                </a:lnTo>
                <a:close/>
              </a:path>
              <a:path w="3640454" h="4913630">
                <a:moveTo>
                  <a:pt x="51415" y="4545239"/>
                </a:moveTo>
                <a:lnTo>
                  <a:pt x="32418" y="4545239"/>
                </a:lnTo>
                <a:lnTo>
                  <a:pt x="28787" y="4532539"/>
                </a:lnTo>
                <a:lnTo>
                  <a:pt x="25591" y="4519839"/>
                </a:lnTo>
                <a:lnTo>
                  <a:pt x="40859" y="4519839"/>
                </a:lnTo>
                <a:lnTo>
                  <a:pt x="46628" y="4532539"/>
                </a:lnTo>
                <a:lnTo>
                  <a:pt x="51415" y="4545239"/>
                </a:lnTo>
                <a:close/>
              </a:path>
              <a:path w="3640454" h="4913630">
                <a:moveTo>
                  <a:pt x="127264" y="4557939"/>
                </a:moveTo>
                <a:lnTo>
                  <a:pt x="117108" y="4557939"/>
                </a:lnTo>
                <a:lnTo>
                  <a:pt x="112387" y="4545239"/>
                </a:lnTo>
                <a:lnTo>
                  <a:pt x="108309" y="4532539"/>
                </a:lnTo>
                <a:lnTo>
                  <a:pt x="104814" y="4532539"/>
                </a:lnTo>
                <a:lnTo>
                  <a:pt x="101840" y="4519839"/>
                </a:lnTo>
                <a:lnTo>
                  <a:pt x="115552" y="4519839"/>
                </a:lnTo>
                <a:lnTo>
                  <a:pt x="122552" y="4532539"/>
                </a:lnTo>
                <a:lnTo>
                  <a:pt x="127285" y="4545239"/>
                </a:lnTo>
                <a:lnTo>
                  <a:pt x="127264" y="4557939"/>
                </a:lnTo>
                <a:close/>
              </a:path>
              <a:path w="3640454" h="4913630">
                <a:moveTo>
                  <a:pt x="297557" y="4532539"/>
                </a:moveTo>
                <a:lnTo>
                  <a:pt x="281178" y="4532539"/>
                </a:lnTo>
                <a:lnTo>
                  <a:pt x="277634" y="4519839"/>
                </a:lnTo>
                <a:lnTo>
                  <a:pt x="293864" y="4519839"/>
                </a:lnTo>
                <a:lnTo>
                  <a:pt x="297557" y="4532539"/>
                </a:lnTo>
                <a:close/>
              </a:path>
              <a:path w="3640454" h="4913630">
                <a:moveTo>
                  <a:pt x="396582" y="4532539"/>
                </a:moveTo>
                <a:lnTo>
                  <a:pt x="380387" y="4532539"/>
                </a:lnTo>
                <a:lnTo>
                  <a:pt x="377408" y="4519839"/>
                </a:lnTo>
                <a:lnTo>
                  <a:pt x="393321" y="4519839"/>
                </a:lnTo>
                <a:lnTo>
                  <a:pt x="396582" y="4532539"/>
                </a:lnTo>
                <a:close/>
              </a:path>
              <a:path w="3640454" h="4913630">
                <a:moveTo>
                  <a:pt x="496125" y="4532539"/>
                </a:moveTo>
                <a:lnTo>
                  <a:pt x="479939" y="4532539"/>
                </a:lnTo>
                <a:lnTo>
                  <a:pt x="477280" y="4519839"/>
                </a:lnTo>
                <a:lnTo>
                  <a:pt x="493096" y="4519839"/>
                </a:lnTo>
                <a:lnTo>
                  <a:pt x="496125" y="4532539"/>
                </a:lnTo>
                <a:close/>
              </a:path>
              <a:path w="3640454" h="4913630">
                <a:moveTo>
                  <a:pt x="757216" y="4532539"/>
                </a:moveTo>
                <a:lnTo>
                  <a:pt x="741271" y="4532539"/>
                </a:lnTo>
                <a:lnTo>
                  <a:pt x="742318" y="4519839"/>
                </a:lnTo>
                <a:lnTo>
                  <a:pt x="753727" y="4519839"/>
                </a:lnTo>
                <a:lnTo>
                  <a:pt x="757216" y="4532539"/>
                </a:lnTo>
                <a:close/>
              </a:path>
              <a:path w="3640454" h="4913630">
                <a:moveTo>
                  <a:pt x="929290" y="4532539"/>
                </a:moveTo>
                <a:lnTo>
                  <a:pt x="916208" y="4532539"/>
                </a:lnTo>
                <a:lnTo>
                  <a:pt x="917878" y="4519839"/>
                </a:lnTo>
                <a:lnTo>
                  <a:pt x="929292" y="4519839"/>
                </a:lnTo>
                <a:lnTo>
                  <a:pt x="929290" y="4532539"/>
                </a:lnTo>
                <a:close/>
              </a:path>
              <a:path w="3640454" h="4913630">
                <a:moveTo>
                  <a:pt x="300676" y="4545239"/>
                </a:moveTo>
                <a:lnTo>
                  <a:pt x="289787" y="4545239"/>
                </a:lnTo>
                <a:lnTo>
                  <a:pt x="285291" y="4532539"/>
                </a:lnTo>
                <a:lnTo>
                  <a:pt x="300963" y="4532539"/>
                </a:lnTo>
                <a:lnTo>
                  <a:pt x="300676" y="4545239"/>
                </a:lnTo>
                <a:close/>
              </a:path>
              <a:path w="3640454" h="4913630">
                <a:moveTo>
                  <a:pt x="403798" y="4557939"/>
                </a:moveTo>
                <a:lnTo>
                  <a:pt x="391971" y="4557939"/>
                </a:lnTo>
                <a:lnTo>
                  <a:pt x="386904" y="4545239"/>
                </a:lnTo>
                <a:lnTo>
                  <a:pt x="383576" y="4532539"/>
                </a:lnTo>
                <a:lnTo>
                  <a:pt x="399705" y="4532539"/>
                </a:lnTo>
                <a:lnTo>
                  <a:pt x="402613" y="4545239"/>
                </a:lnTo>
                <a:lnTo>
                  <a:pt x="404102" y="4545239"/>
                </a:lnTo>
                <a:lnTo>
                  <a:pt x="403798" y="4557939"/>
                </a:lnTo>
                <a:close/>
              </a:path>
              <a:path w="3640454" h="4913630">
                <a:moveTo>
                  <a:pt x="494620" y="4557939"/>
                </a:moveTo>
                <a:lnTo>
                  <a:pt x="490856" y="4557939"/>
                </a:lnTo>
                <a:lnTo>
                  <a:pt x="485851" y="4545239"/>
                </a:lnTo>
                <a:lnTo>
                  <a:pt x="482821" y="4532539"/>
                </a:lnTo>
                <a:lnTo>
                  <a:pt x="499049" y="4532539"/>
                </a:lnTo>
                <a:lnTo>
                  <a:pt x="501859" y="4545239"/>
                </a:lnTo>
                <a:lnTo>
                  <a:pt x="502645" y="4545239"/>
                </a:lnTo>
                <a:lnTo>
                  <a:pt x="494620" y="4557939"/>
                </a:lnTo>
                <a:close/>
              </a:path>
              <a:path w="3640454" h="4913630">
                <a:moveTo>
                  <a:pt x="595613" y="4545239"/>
                </a:moveTo>
                <a:lnTo>
                  <a:pt x="582185" y="4545239"/>
                </a:lnTo>
                <a:lnTo>
                  <a:pt x="579513" y="4532539"/>
                </a:lnTo>
                <a:lnTo>
                  <a:pt x="594448" y="4532539"/>
                </a:lnTo>
                <a:lnTo>
                  <a:pt x="595613" y="4545239"/>
                </a:lnTo>
                <a:close/>
              </a:path>
              <a:path w="3640454" h="4913630">
                <a:moveTo>
                  <a:pt x="669275" y="4545239"/>
                </a:moveTo>
                <a:lnTo>
                  <a:pt x="667252" y="4532539"/>
                </a:lnTo>
                <a:lnTo>
                  <a:pt x="678568" y="4532539"/>
                </a:lnTo>
                <a:lnTo>
                  <a:pt x="669275" y="4545239"/>
                </a:lnTo>
                <a:close/>
              </a:path>
              <a:path w="3640454" h="4913630">
                <a:moveTo>
                  <a:pt x="876500" y="4545239"/>
                </a:moveTo>
                <a:lnTo>
                  <a:pt x="868914" y="4545239"/>
                </a:lnTo>
                <a:lnTo>
                  <a:pt x="867318" y="4532539"/>
                </a:lnTo>
                <a:lnTo>
                  <a:pt x="878700" y="4532539"/>
                </a:lnTo>
                <a:lnTo>
                  <a:pt x="876500" y="4545239"/>
                </a:lnTo>
                <a:close/>
              </a:path>
              <a:path w="3640454" h="4913630">
                <a:moveTo>
                  <a:pt x="925085" y="4557939"/>
                </a:moveTo>
                <a:lnTo>
                  <a:pt x="913436" y="4557939"/>
                </a:lnTo>
                <a:lnTo>
                  <a:pt x="914056" y="4545239"/>
                </a:lnTo>
                <a:lnTo>
                  <a:pt x="914922" y="4545239"/>
                </a:lnTo>
                <a:lnTo>
                  <a:pt x="915431" y="4532539"/>
                </a:lnTo>
                <a:lnTo>
                  <a:pt x="928222" y="4532539"/>
                </a:lnTo>
                <a:lnTo>
                  <a:pt x="927023" y="4545239"/>
                </a:lnTo>
                <a:lnTo>
                  <a:pt x="925085" y="4557939"/>
                </a:lnTo>
                <a:close/>
              </a:path>
              <a:path w="3640454" h="4913630">
                <a:moveTo>
                  <a:pt x="976932" y="4545239"/>
                </a:moveTo>
                <a:lnTo>
                  <a:pt x="965541" y="4545239"/>
                </a:lnTo>
                <a:lnTo>
                  <a:pt x="966807" y="4532539"/>
                </a:lnTo>
                <a:lnTo>
                  <a:pt x="977085" y="4532539"/>
                </a:lnTo>
                <a:lnTo>
                  <a:pt x="976932" y="4545239"/>
                </a:lnTo>
                <a:close/>
              </a:path>
              <a:path w="3640454" h="4913630">
                <a:moveTo>
                  <a:pt x="1174251" y="4545239"/>
                </a:moveTo>
                <a:lnTo>
                  <a:pt x="1159706" y="4545239"/>
                </a:lnTo>
                <a:lnTo>
                  <a:pt x="1168660" y="4532539"/>
                </a:lnTo>
                <a:lnTo>
                  <a:pt x="1176712" y="4532539"/>
                </a:lnTo>
                <a:lnTo>
                  <a:pt x="1174251" y="4545239"/>
                </a:lnTo>
                <a:close/>
              </a:path>
              <a:path w="3640454" h="4913630">
                <a:moveTo>
                  <a:pt x="52419" y="4557939"/>
                </a:moveTo>
                <a:lnTo>
                  <a:pt x="41543" y="4557939"/>
                </a:lnTo>
                <a:lnTo>
                  <a:pt x="36623" y="4545239"/>
                </a:lnTo>
                <a:lnTo>
                  <a:pt x="53094" y="4545239"/>
                </a:lnTo>
                <a:lnTo>
                  <a:pt x="52419" y="4557939"/>
                </a:lnTo>
                <a:close/>
              </a:path>
              <a:path w="3640454" h="4913630">
                <a:moveTo>
                  <a:pt x="969083" y="4583339"/>
                </a:moveTo>
                <a:lnTo>
                  <a:pt x="959144" y="4583339"/>
                </a:lnTo>
                <a:lnTo>
                  <a:pt x="958368" y="4570639"/>
                </a:lnTo>
                <a:lnTo>
                  <a:pt x="961677" y="4557939"/>
                </a:lnTo>
                <a:lnTo>
                  <a:pt x="963115" y="4545239"/>
                </a:lnTo>
                <a:lnTo>
                  <a:pt x="976724" y="4545239"/>
                </a:lnTo>
                <a:lnTo>
                  <a:pt x="969083" y="4583339"/>
                </a:lnTo>
                <a:close/>
              </a:path>
              <a:path w="3640454" h="4913630">
                <a:moveTo>
                  <a:pt x="1017585" y="4583339"/>
                </a:moveTo>
                <a:lnTo>
                  <a:pt x="1006365" y="4583339"/>
                </a:lnTo>
                <a:lnTo>
                  <a:pt x="1009596" y="4570639"/>
                </a:lnTo>
                <a:lnTo>
                  <a:pt x="1011995" y="4557939"/>
                </a:lnTo>
                <a:lnTo>
                  <a:pt x="1014456" y="4557939"/>
                </a:lnTo>
                <a:lnTo>
                  <a:pt x="1017002" y="4545239"/>
                </a:lnTo>
                <a:lnTo>
                  <a:pt x="1028589" y="4545239"/>
                </a:lnTo>
                <a:lnTo>
                  <a:pt x="1023327" y="4570639"/>
                </a:lnTo>
                <a:lnTo>
                  <a:pt x="1020529" y="4570639"/>
                </a:lnTo>
                <a:lnTo>
                  <a:pt x="1017585" y="4583339"/>
                </a:lnTo>
                <a:close/>
              </a:path>
              <a:path w="3640454" h="4913630">
                <a:moveTo>
                  <a:pt x="1166731" y="4557939"/>
                </a:moveTo>
                <a:lnTo>
                  <a:pt x="1161066" y="4557939"/>
                </a:lnTo>
                <a:lnTo>
                  <a:pt x="1159950" y="4545239"/>
                </a:lnTo>
                <a:lnTo>
                  <a:pt x="1170564" y="4545239"/>
                </a:lnTo>
                <a:lnTo>
                  <a:pt x="1166731" y="4557939"/>
                </a:lnTo>
                <a:close/>
              </a:path>
              <a:path w="3640454" h="4913630">
                <a:moveTo>
                  <a:pt x="227162" y="4570639"/>
                </a:moveTo>
                <a:lnTo>
                  <a:pt x="209881" y="4570639"/>
                </a:lnTo>
                <a:lnTo>
                  <a:pt x="206721" y="4557939"/>
                </a:lnTo>
                <a:lnTo>
                  <a:pt x="222773" y="4557939"/>
                </a:lnTo>
                <a:lnTo>
                  <a:pt x="227162" y="4570639"/>
                </a:lnTo>
                <a:close/>
              </a:path>
              <a:path w="3640454" h="4913630">
                <a:moveTo>
                  <a:pt x="1054133" y="4608739"/>
                </a:moveTo>
                <a:lnTo>
                  <a:pt x="1045264" y="4608739"/>
                </a:lnTo>
                <a:lnTo>
                  <a:pt x="1045889" y="4596039"/>
                </a:lnTo>
                <a:lnTo>
                  <a:pt x="1048570" y="4596039"/>
                </a:lnTo>
                <a:lnTo>
                  <a:pt x="1052119" y="4583339"/>
                </a:lnTo>
                <a:lnTo>
                  <a:pt x="1056333" y="4570639"/>
                </a:lnTo>
                <a:lnTo>
                  <a:pt x="1061008" y="4557939"/>
                </a:lnTo>
                <a:lnTo>
                  <a:pt x="1068316" y="4557939"/>
                </a:lnTo>
                <a:lnTo>
                  <a:pt x="1069975" y="4570639"/>
                </a:lnTo>
                <a:lnTo>
                  <a:pt x="1067408" y="4570639"/>
                </a:lnTo>
                <a:lnTo>
                  <a:pt x="1063856" y="4583339"/>
                </a:lnTo>
                <a:lnTo>
                  <a:pt x="1059358" y="4596039"/>
                </a:lnTo>
                <a:lnTo>
                  <a:pt x="1054133" y="4608739"/>
                </a:lnTo>
                <a:close/>
              </a:path>
              <a:path w="3640454" h="4913630">
                <a:moveTo>
                  <a:pt x="12186" y="4596039"/>
                </a:moveTo>
                <a:lnTo>
                  <a:pt x="0" y="4596039"/>
                </a:lnTo>
                <a:lnTo>
                  <a:pt x="0" y="4570639"/>
                </a:lnTo>
                <a:lnTo>
                  <a:pt x="5507" y="4570639"/>
                </a:lnTo>
                <a:lnTo>
                  <a:pt x="9050" y="4583339"/>
                </a:lnTo>
                <a:lnTo>
                  <a:pt x="12186" y="4596039"/>
                </a:lnTo>
                <a:close/>
              </a:path>
              <a:path w="3640454" h="4913630">
                <a:moveTo>
                  <a:pt x="233090" y="4596039"/>
                </a:moveTo>
                <a:lnTo>
                  <a:pt x="222082" y="4596039"/>
                </a:lnTo>
                <a:lnTo>
                  <a:pt x="217585" y="4583339"/>
                </a:lnTo>
                <a:lnTo>
                  <a:pt x="213510" y="4570639"/>
                </a:lnTo>
                <a:lnTo>
                  <a:pt x="230904" y="4570639"/>
                </a:lnTo>
                <a:lnTo>
                  <a:pt x="233986" y="4583339"/>
                </a:lnTo>
                <a:lnTo>
                  <a:pt x="233090" y="4596039"/>
                </a:lnTo>
                <a:close/>
              </a:path>
              <a:path w="3640454" h="4913630">
                <a:moveTo>
                  <a:pt x="320422" y="4583339"/>
                </a:moveTo>
                <a:lnTo>
                  <a:pt x="310017" y="4583339"/>
                </a:lnTo>
                <a:lnTo>
                  <a:pt x="315239" y="4570639"/>
                </a:lnTo>
                <a:lnTo>
                  <a:pt x="318412" y="4570639"/>
                </a:lnTo>
                <a:lnTo>
                  <a:pt x="320422" y="4583339"/>
                </a:lnTo>
                <a:close/>
              </a:path>
              <a:path w="3640454" h="4913630">
                <a:moveTo>
                  <a:pt x="687871" y="4583339"/>
                </a:moveTo>
                <a:lnTo>
                  <a:pt x="674483" y="4583339"/>
                </a:lnTo>
                <a:lnTo>
                  <a:pt x="676183" y="4570639"/>
                </a:lnTo>
                <a:lnTo>
                  <a:pt x="687248" y="4570639"/>
                </a:lnTo>
                <a:lnTo>
                  <a:pt x="687871" y="4583339"/>
                </a:lnTo>
                <a:close/>
              </a:path>
              <a:path w="3640454" h="4913630">
                <a:moveTo>
                  <a:pt x="760397" y="4596039"/>
                </a:moveTo>
                <a:lnTo>
                  <a:pt x="746803" y="4596039"/>
                </a:lnTo>
                <a:lnTo>
                  <a:pt x="746803" y="4583339"/>
                </a:lnTo>
                <a:lnTo>
                  <a:pt x="746662" y="4583339"/>
                </a:lnTo>
                <a:lnTo>
                  <a:pt x="747001" y="4570639"/>
                </a:lnTo>
                <a:lnTo>
                  <a:pt x="759764" y="4570639"/>
                </a:lnTo>
                <a:lnTo>
                  <a:pt x="760148" y="4583339"/>
                </a:lnTo>
                <a:lnTo>
                  <a:pt x="760397" y="4596039"/>
                </a:lnTo>
                <a:close/>
              </a:path>
              <a:path w="3640454" h="4913630">
                <a:moveTo>
                  <a:pt x="823181" y="4608739"/>
                </a:moveTo>
                <a:lnTo>
                  <a:pt x="808985" y="4608739"/>
                </a:lnTo>
                <a:lnTo>
                  <a:pt x="809203" y="4596039"/>
                </a:lnTo>
                <a:lnTo>
                  <a:pt x="809432" y="4596039"/>
                </a:lnTo>
                <a:lnTo>
                  <a:pt x="809758" y="4583339"/>
                </a:lnTo>
                <a:lnTo>
                  <a:pt x="810214" y="4570639"/>
                </a:lnTo>
                <a:lnTo>
                  <a:pt x="822345" y="4570639"/>
                </a:lnTo>
                <a:lnTo>
                  <a:pt x="822595" y="4583339"/>
                </a:lnTo>
                <a:lnTo>
                  <a:pt x="821809" y="4596039"/>
                </a:lnTo>
                <a:lnTo>
                  <a:pt x="823181" y="4608739"/>
                </a:lnTo>
                <a:close/>
              </a:path>
              <a:path w="3640454" h="4913630">
                <a:moveTo>
                  <a:pt x="874661" y="4583339"/>
                </a:moveTo>
                <a:lnTo>
                  <a:pt x="864071" y="4583339"/>
                </a:lnTo>
                <a:lnTo>
                  <a:pt x="864854" y="4570639"/>
                </a:lnTo>
                <a:lnTo>
                  <a:pt x="870327" y="4570639"/>
                </a:lnTo>
                <a:lnTo>
                  <a:pt x="874661" y="4583339"/>
                </a:lnTo>
                <a:close/>
              </a:path>
              <a:path w="3640454" h="4913630">
                <a:moveTo>
                  <a:pt x="78293" y="4596039"/>
                </a:moveTo>
                <a:lnTo>
                  <a:pt x="61000" y="4596039"/>
                </a:lnTo>
                <a:lnTo>
                  <a:pt x="61609" y="4583339"/>
                </a:lnTo>
                <a:lnTo>
                  <a:pt x="74487" y="4583339"/>
                </a:lnTo>
                <a:lnTo>
                  <a:pt x="78293" y="4596039"/>
                </a:lnTo>
                <a:close/>
              </a:path>
              <a:path w="3640454" h="4913630">
                <a:moveTo>
                  <a:pt x="154195" y="4596039"/>
                </a:moveTo>
                <a:lnTo>
                  <a:pt x="137836" y="4596039"/>
                </a:lnTo>
                <a:lnTo>
                  <a:pt x="137007" y="4583339"/>
                </a:lnTo>
                <a:lnTo>
                  <a:pt x="149349" y="4583339"/>
                </a:lnTo>
                <a:lnTo>
                  <a:pt x="154195" y="4596039"/>
                </a:lnTo>
                <a:close/>
              </a:path>
              <a:path w="3640454" h="4913630">
                <a:moveTo>
                  <a:pt x="329909" y="4596039"/>
                </a:moveTo>
                <a:lnTo>
                  <a:pt x="312864" y="4596039"/>
                </a:lnTo>
                <a:lnTo>
                  <a:pt x="309987" y="4583339"/>
                </a:lnTo>
                <a:lnTo>
                  <a:pt x="325715" y="4583339"/>
                </a:lnTo>
                <a:lnTo>
                  <a:pt x="329909" y="4596039"/>
                </a:lnTo>
                <a:close/>
              </a:path>
              <a:path w="3640454" h="4913630">
                <a:moveTo>
                  <a:pt x="425576" y="4596039"/>
                </a:moveTo>
                <a:lnTo>
                  <a:pt x="410190" y="4596039"/>
                </a:lnTo>
                <a:lnTo>
                  <a:pt x="409285" y="4583339"/>
                </a:lnTo>
                <a:lnTo>
                  <a:pt x="420788" y="4583339"/>
                </a:lnTo>
                <a:lnTo>
                  <a:pt x="425576" y="4596039"/>
                </a:lnTo>
                <a:close/>
              </a:path>
              <a:path w="3640454" h="4913630">
                <a:moveTo>
                  <a:pt x="521070" y="4596039"/>
                </a:moveTo>
                <a:lnTo>
                  <a:pt x="506088" y="4596039"/>
                </a:lnTo>
                <a:lnTo>
                  <a:pt x="504881" y="4583339"/>
                </a:lnTo>
                <a:lnTo>
                  <a:pt x="518543" y="4583339"/>
                </a:lnTo>
                <a:lnTo>
                  <a:pt x="521070" y="4596039"/>
                </a:lnTo>
                <a:close/>
              </a:path>
              <a:path w="3640454" h="4913630">
                <a:moveTo>
                  <a:pt x="612563" y="4608739"/>
                </a:moveTo>
                <a:lnTo>
                  <a:pt x="598132" y="4608739"/>
                </a:lnTo>
                <a:lnTo>
                  <a:pt x="595198" y="4596039"/>
                </a:lnTo>
                <a:lnTo>
                  <a:pt x="594859" y="4583339"/>
                </a:lnTo>
                <a:lnTo>
                  <a:pt x="606423" y="4583339"/>
                </a:lnTo>
                <a:lnTo>
                  <a:pt x="609309" y="4596039"/>
                </a:lnTo>
                <a:lnTo>
                  <a:pt x="611136" y="4596039"/>
                </a:lnTo>
                <a:lnTo>
                  <a:pt x="612563" y="4608739"/>
                </a:lnTo>
                <a:close/>
              </a:path>
              <a:path w="3640454" h="4913630">
                <a:moveTo>
                  <a:pt x="692473" y="4621439"/>
                </a:moveTo>
                <a:lnTo>
                  <a:pt x="680741" y="4621439"/>
                </a:lnTo>
                <a:lnTo>
                  <a:pt x="677508" y="4596039"/>
                </a:lnTo>
                <a:lnTo>
                  <a:pt x="676555" y="4596039"/>
                </a:lnTo>
                <a:lnTo>
                  <a:pt x="675679" y="4583339"/>
                </a:lnTo>
                <a:lnTo>
                  <a:pt x="688998" y="4583339"/>
                </a:lnTo>
                <a:lnTo>
                  <a:pt x="690015" y="4596039"/>
                </a:lnTo>
                <a:lnTo>
                  <a:pt x="691837" y="4608739"/>
                </a:lnTo>
                <a:lnTo>
                  <a:pt x="691453" y="4608739"/>
                </a:lnTo>
                <a:lnTo>
                  <a:pt x="692473" y="4621439"/>
                </a:lnTo>
                <a:close/>
              </a:path>
              <a:path w="3640454" h="4913630">
                <a:moveTo>
                  <a:pt x="874494" y="4596039"/>
                </a:moveTo>
                <a:lnTo>
                  <a:pt x="861779" y="4596039"/>
                </a:lnTo>
                <a:lnTo>
                  <a:pt x="863211" y="4583339"/>
                </a:lnTo>
                <a:lnTo>
                  <a:pt x="874494" y="4583339"/>
                </a:lnTo>
                <a:lnTo>
                  <a:pt x="874494" y="4596039"/>
                </a:lnTo>
                <a:close/>
              </a:path>
              <a:path w="3640454" h="4913630">
                <a:moveTo>
                  <a:pt x="1094281" y="4608739"/>
                </a:moveTo>
                <a:lnTo>
                  <a:pt x="1085858" y="4608739"/>
                </a:lnTo>
                <a:lnTo>
                  <a:pt x="1086709" y="4596039"/>
                </a:lnTo>
                <a:lnTo>
                  <a:pt x="1095946" y="4583339"/>
                </a:lnTo>
                <a:lnTo>
                  <a:pt x="1103626" y="4583339"/>
                </a:lnTo>
                <a:lnTo>
                  <a:pt x="1104826" y="4596039"/>
                </a:lnTo>
                <a:lnTo>
                  <a:pt x="1099265" y="4596039"/>
                </a:lnTo>
                <a:lnTo>
                  <a:pt x="1094281" y="4608739"/>
                </a:lnTo>
                <a:close/>
              </a:path>
              <a:path w="3640454" h="4913630">
                <a:moveTo>
                  <a:pt x="85368" y="4608739"/>
                </a:moveTo>
                <a:lnTo>
                  <a:pt x="68808" y="4608739"/>
                </a:lnTo>
                <a:lnTo>
                  <a:pt x="65565" y="4596039"/>
                </a:lnTo>
                <a:lnTo>
                  <a:pt x="81951" y="4596039"/>
                </a:lnTo>
                <a:lnTo>
                  <a:pt x="85368" y="4608739"/>
                </a:lnTo>
                <a:close/>
              </a:path>
              <a:path w="3640454" h="4913630">
                <a:moveTo>
                  <a:pt x="161581" y="4608739"/>
                </a:moveTo>
                <a:lnTo>
                  <a:pt x="144322" y="4608739"/>
                </a:lnTo>
                <a:lnTo>
                  <a:pt x="140700" y="4596039"/>
                </a:lnTo>
                <a:lnTo>
                  <a:pt x="158134" y="4596039"/>
                </a:lnTo>
                <a:lnTo>
                  <a:pt x="161581" y="4608739"/>
                </a:lnTo>
                <a:close/>
              </a:path>
              <a:path w="3640454" h="4913630">
                <a:moveTo>
                  <a:pt x="336609" y="4608739"/>
                </a:moveTo>
                <a:lnTo>
                  <a:pt x="320065" y="4608739"/>
                </a:lnTo>
                <a:lnTo>
                  <a:pt x="316215" y="4596039"/>
                </a:lnTo>
                <a:lnTo>
                  <a:pt x="333406" y="4596039"/>
                </a:lnTo>
                <a:lnTo>
                  <a:pt x="336609" y="4608739"/>
                </a:lnTo>
                <a:close/>
              </a:path>
              <a:path w="3640454" h="4913630">
                <a:moveTo>
                  <a:pt x="435248" y="4621439"/>
                </a:moveTo>
                <a:lnTo>
                  <a:pt x="419771" y="4621439"/>
                </a:lnTo>
                <a:lnTo>
                  <a:pt x="416041" y="4608739"/>
                </a:lnTo>
                <a:lnTo>
                  <a:pt x="412943" y="4596039"/>
                </a:lnTo>
                <a:lnTo>
                  <a:pt x="429368" y="4596039"/>
                </a:lnTo>
                <a:lnTo>
                  <a:pt x="432486" y="4608739"/>
                </a:lnTo>
                <a:lnTo>
                  <a:pt x="435248" y="4621439"/>
                </a:lnTo>
                <a:close/>
              </a:path>
              <a:path w="3640454" h="4913630">
                <a:moveTo>
                  <a:pt x="529782" y="4621439"/>
                </a:moveTo>
                <a:lnTo>
                  <a:pt x="515486" y="4621439"/>
                </a:lnTo>
                <a:lnTo>
                  <a:pt x="512980" y="4608739"/>
                </a:lnTo>
                <a:lnTo>
                  <a:pt x="510548" y="4608739"/>
                </a:lnTo>
                <a:lnTo>
                  <a:pt x="508237" y="4596039"/>
                </a:lnTo>
                <a:lnTo>
                  <a:pt x="523506" y="4596039"/>
                </a:lnTo>
                <a:lnTo>
                  <a:pt x="529782" y="4621439"/>
                </a:lnTo>
                <a:close/>
              </a:path>
              <a:path w="3640454" h="4913630">
                <a:moveTo>
                  <a:pt x="760619" y="4608739"/>
                </a:moveTo>
                <a:lnTo>
                  <a:pt x="749254" y="4608739"/>
                </a:lnTo>
                <a:lnTo>
                  <a:pt x="747723" y="4596039"/>
                </a:lnTo>
                <a:lnTo>
                  <a:pt x="760538" y="4596039"/>
                </a:lnTo>
                <a:lnTo>
                  <a:pt x="760619" y="4608739"/>
                </a:lnTo>
                <a:close/>
              </a:path>
              <a:path w="3640454" h="4913630">
                <a:moveTo>
                  <a:pt x="870186" y="4621439"/>
                </a:moveTo>
                <a:lnTo>
                  <a:pt x="860136" y="4621439"/>
                </a:lnTo>
                <a:lnTo>
                  <a:pt x="860042" y="4608739"/>
                </a:lnTo>
                <a:lnTo>
                  <a:pt x="860714" y="4596039"/>
                </a:lnTo>
                <a:lnTo>
                  <a:pt x="874527" y="4596039"/>
                </a:lnTo>
                <a:lnTo>
                  <a:pt x="872115" y="4608739"/>
                </a:lnTo>
                <a:lnTo>
                  <a:pt x="870186" y="4621439"/>
                </a:lnTo>
                <a:close/>
              </a:path>
              <a:path w="3640454" h="4913630">
                <a:moveTo>
                  <a:pt x="911387" y="4634139"/>
                </a:moveTo>
                <a:lnTo>
                  <a:pt x="898194" y="4634139"/>
                </a:lnTo>
                <a:lnTo>
                  <a:pt x="900421" y="4621439"/>
                </a:lnTo>
                <a:lnTo>
                  <a:pt x="901965" y="4608739"/>
                </a:lnTo>
                <a:lnTo>
                  <a:pt x="906058" y="4596039"/>
                </a:lnTo>
                <a:lnTo>
                  <a:pt x="918635" y="4596039"/>
                </a:lnTo>
                <a:lnTo>
                  <a:pt x="917495" y="4608739"/>
                </a:lnTo>
                <a:lnTo>
                  <a:pt x="914494" y="4621439"/>
                </a:lnTo>
                <a:lnTo>
                  <a:pt x="912970" y="4621439"/>
                </a:lnTo>
                <a:lnTo>
                  <a:pt x="911387" y="4634139"/>
                </a:lnTo>
                <a:close/>
              </a:path>
              <a:path w="3640454" h="4913630">
                <a:moveTo>
                  <a:pt x="90637" y="4621439"/>
                </a:moveTo>
                <a:lnTo>
                  <a:pt x="75622" y="4621439"/>
                </a:lnTo>
                <a:lnTo>
                  <a:pt x="72168" y="4608739"/>
                </a:lnTo>
                <a:lnTo>
                  <a:pt x="88455" y="4608739"/>
                </a:lnTo>
                <a:lnTo>
                  <a:pt x="90637" y="4621439"/>
                </a:lnTo>
                <a:close/>
              </a:path>
              <a:path w="3640454" h="4913630">
                <a:moveTo>
                  <a:pt x="165216" y="4621439"/>
                </a:moveTo>
                <a:lnTo>
                  <a:pt x="153532" y="4621439"/>
                </a:lnTo>
                <a:lnTo>
                  <a:pt x="148625" y="4608739"/>
                </a:lnTo>
                <a:lnTo>
                  <a:pt x="164952" y="4608739"/>
                </a:lnTo>
                <a:lnTo>
                  <a:pt x="165216" y="4621439"/>
                </a:lnTo>
                <a:close/>
              </a:path>
              <a:path w="3640454" h="4913630">
                <a:moveTo>
                  <a:pt x="328901" y="4621439"/>
                </a:moveTo>
                <a:lnTo>
                  <a:pt x="326103" y="4608739"/>
                </a:lnTo>
                <a:lnTo>
                  <a:pt x="334615" y="4608739"/>
                </a:lnTo>
                <a:lnTo>
                  <a:pt x="328901" y="4621439"/>
                </a:lnTo>
                <a:close/>
              </a:path>
              <a:path w="3640454" h="4913630">
                <a:moveTo>
                  <a:pt x="613479" y="4621439"/>
                </a:moveTo>
                <a:lnTo>
                  <a:pt x="601637" y="4621439"/>
                </a:lnTo>
                <a:lnTo>
                  <a:pt x="599826" y="4608739"/>
                </a:lnTo>
                <a:lnTo>
                  <a:pt x="613321" y="4608739"/>
                </a:lnTo>
                <a:lnTo>
                  <a:pt x="613479" y="4621439"/>
                </a:lnTo>
                <a:close/>
              </a:path>
              <a:path w="3640454" h="4913630">
                <a:moveTo>
                  <a:pt x="956259" y="4621439"/>
                </a:moveTo>
                <a:lnTo>
                  <a:pt x="949495" y="4621439"/>
                </a:lnTo>
                <a:lnTo>
                  <a:pt x="951388" y="4608739"/>
                </a:lnTo>
                <a:lnTo>
                  <a:pt x="954832" y="4608739"/>
                </a:lnTo>
                <a:lnTo>
                  <a:pt x="956259" y="4621439"/>
                </a:lnTo>
                <a:close/>
              </a:path>
              <a:path w="3640454" h="4913630">
                <a:moveTo>
                  <a:pt x="31801" y="4634139"/>
                </a:moveTo>
                <a:lnTo>
                  <a:pt x="20233" y="4634139"/>
                </a:lnTo>
                <a:lnTo>
                  <a:pt x="27131" y="4621439"/>
                </a:lnTo>
                <a:lnTo>
                  <a:pt x="30043" y="4621439"/>
                </a:lnTo>
                <a:lnTo>
                  <a:pt x="31801" y="4634139"/>
                </a:lnTo>
                <a:close/>
              </a:path>
              <a:path w="3640454" h="4913630">
                <a:moveTo>
                  <a:pt x="256966" y="4634139"/>
                </a:moveTo>
                <a:lnTo>
                  <a:pt x="241784" y="4634139"/>
                </a:lnTo>
                <a:lnTo>
                  <a:pt x="240890" y="4621439"/>
                </a:lnTo>
                <a:lnTo>
                  <a:pt x="252925" y="4621439"/>
                </a:lnTo>
                <a:lnTo>
                  <a:pt x="256966" y="4634139"/>
                </a:lnTo>
                <a:close/>
              </a:path>
              <a:path w="3640454" h="4913630">
                <a:moveTo>
                  <a:pt x="944259" y="4659539"/>
                </a:moveTo>
                <a:lnTo>
                  <a:pt x="936646" y="4659539"/>
                </a:lnTo>
                <a:lnTo>
                  <a:pt x="938576" y="4646839"/>
                </a:lnTo>
                <a:lnTo>
                  <a:pt x="941003" y="4634139"/>
                </a:lnTo>
                <a:lnTo>
                  <a:pt x="944464" y="4621439"/>
                </a:lnTo>
                <a:lnTo>
                  <a:pt x="955995" y="4621439"/>
                </a:lnTo>
                <a:lnTo>
                  <a:pt x="952837" y="4634139"/>
                </a:lnTo>
                <a:lnTo>
                  <a:pt x="948390" y="4646839"/>
                </a:lnTo>
                <a:lnTo>
                  <a:pt x="944259" y="4659539"/>
                </a:lnTo>
                <a:close/>
              </a:path>
              <a:path w="3640454" h="4913630">
                <a:moveTo>
                  <a:pt x="984001" y="4672239"/>
                </a:moveTo>
                <a:lnTo>
                  <a:pt x="976346" y="4672239"/>
                </a:lnTo>
                <a:lnTo>
                  <a:pt x="975161" y="4659539"/>
                </a:lnTo>
                <a:lnTo>
                  <a:pt x="979583" y="4646839"/>
                </a:lnTo>
                <a:lnTo>
                  <a:pt x="983067" y="4646839"/>
                </a:lnTo>
                <a:lnTo>
                  <a:pt x="986607" y="4634139"/>
                </a:lnTo>
                <a:lnTo>
                  <a:pt x="990235" y="4621439"/>
                </a:lnTo>
                <a:lnTo>
                  <a:pt x="1000600" y="4621439"/>
                </a:lnTo>
                <a:lnTo>
                  <a:pt x="1000598" y="4634139"/>
                </a:lnTo>
                <a:lnTo>
                  <a:pt x="997579" y="4634139"/>
                </a:lnTo>
                <a:lnTo>
                  <a:pt x="994084" y="4646839"/>
                </a:lnTo>
                <a:lnTo>
                  <a:pt x="990086" y="4659539"/>
                </a:lnTo>
                <a:lnTo>
                  <a:pt x="985559" y="4659539"/>
                </a:lnTo>
                <a:lnTo>
                  <a:pt x="984001" y="4672239"/>
                </a:lnTo>
                <a:close/>
              </a:path>
              <a:path w="3640454" h="4913630">
                <a:moveTo>
                  <a:pt x="39307" y="4646839"/>
                </a:moveTo>
                <a:lnTo>
                  <a:pt x="22250" y="4646839"/>
                </a:lnTo>
                <a:lnTo>
                  <a:pt x="20174" y="4634139"/>
                </a:lnTo>
                <a:lnTo>
                  <a:pt x="35864" y="4634139"/>
                </a:lnTo>
                <a:lnTo>
                  <a:pt x="39307" y="4646839"/>
                </a:lnTo>
                <a:close/>
              </a:path>
              <a:path w="3640454" h="4913630">
                <a:moveTo>
                  <a:pt x="268634" y="4659539"/>
                </a:moveTo>
                <a:lnTo>
                  <a:pt x="256708" y="4659539"/>
                </a:lnTo>
                <a:lnTo>
                  <a:pt x="252204" y="4646839"/>
                </a:lnTo>
                <a:lnTo>
                  <a:pt x="248172" y="4646839"/>
                </a:lnTo>
                <a:lnTo>
                  <a:pt x="244677" y="4634139"/>
                </a:lnTo>
                <a:lnTo>
                  <a:pt x="262187" y="4634139"/>
                </a:lnTo>
                <a:lnTo>
                  <a:pt x="266705" y="4646839"/>
                </a:lnTo>
                <a:lnTo>
                  <a:pt x="268634" y="4659539"/>
                </a:lnTo>
                <a:close/>
              </a:path>
              <a:path w="3640454" h="4913630">
                <a:moveTo>
                  <a:pt x="44860" y="4659539"/>
                </a:moveTo>
                <a:lnTo>
                  <a:pt x="28522" y="4659539"/>
                </a:lnTo>
                <a:lnTo>
                  <a:pt x="25124" y="4646839"/>
                </a:lnTo>
                <a:lnTo>
                  <a:pt x="42262" y="4646839"/>
                </a:lnTo>
                <a:lnTo>
                  <a:pt x="44860" y="4659539"/>
                </a:lnTo>
                <a:close/>
              </a:path>
              <a:path w="3640454" h="4913630">
                <a:moveTo>
                  <a:pt x="107827" y="4659539"/>
                </a:moveTo>
                <a:lnTo>
                  <a:pt x="95654" y="4659539"/>
                </a:lnTo>
                <a:lnTo>
                  <a:pt x="98436" y="4646839"/>
                </a:lnTo>
                <a:lnTo>
                  <a:pt x="105572" y="4646839"/>
                </a:lnTo>
                <a:lnTo>
                  <a:pt x="107827" y="4659539"/>
                </a:lnTo>
                <a:close/>
              </a:path>
              <a:path w="3640454" h="4913630">
                <a:moveTo>
                  <a:pt x="199482" y="4684939"/>
                </a:moveTo>
                <a:lnTo>
                  <a:pt x="182868" y="4684939"/>
                </a:lnTo>
                <a:lnTo>
                  <a:pt x="178974" y="4672239"/>
                </a:lnTo>
                <a:lnTo>
                  <a:pt x="175685" y="4659539"/>
                </a:lnTo>
                <a:lnTo>
                  <a:pt x="171882" y="4659539"/>
                </a:lnTo>
                <a:lnTo>
                  <a:pt x="173436" y="4646839"/>
                </a:lnTo>
                <a:lnTo>
                  <a:pt x="183565" y="4646839"/>
                </a:lnTo>
                <a:lnTo>
                  <a:pt x="189058" y="4659539"/>
                </a:lnTo>
                <a:lnTo>
                  <a:pt x="193056" y="4672239"/>
                </a:lnTo>
                <a:lnTo>
                  <a:pt x="196287" y="4672239"/>
                </a:lnTo>
                <a:lnTo>
                  <a:pt x="199482" y="4684939"/>
                </a:lnTo>
                <a:close/>
              </a:path>
              <a:path w="3640454" h="4913630">
                <a:moveTo>
                  <a:pt x="358312" y="4659539"/>
                </a:moveTo>
                <a:lnTo>
                  <a:pt x="343120" y="4659539"/>
                </a:lnTo>
                <a:lnTo>
                  <a:pt x="341674" y="4646839"/>
                </a:lnTo>
                <a:lnTo>
                  <a:pt x="354145" y="4646839"/>
                </a:lnTo>
                <a:lnTo>
                  <a:pt x="358312" y="4659539"/>
                </a:lnTo>
                <a:close/>
              </a:path>
              <a:path w="3640454" h="4913630">
                <a:moveTo>
                  <a:pt x="694775" y="4659539"/>
                </a:moveTo>
                <a:lnTo>
                  <a:pt x="684430" y="4659539"/>
                </a:lnTo>
                <a:lnTo>
                  <a:pt x="686328" y="4646839"/>
                </a:lnTo>
                <a:lnTo>
                  <a:pt x="692888" y="4646839"/>
                </a:lnTo>
                <a:lnTo>
                  <a:pt x="694775" y="4659539"/>
                </a:lnTo>
                <a:close/>
              </a:path>
              <a:path w="3640454" h="4913630">
                <a:moveTo>
                  <a:pt x="760892" y="4659539"/>
                </a:moveTo>
                <a:lnTo>
                  <a:pt x="748923" y="4659539"/>
                </a:lnTo>
                <a:lnTo>
                  <a:pt x="749650" y="4646839"/>
                </a:lnTo>
                <a:lnTo>
                  <a:pt x="760770" y="4646839"/>
                </a:lnTo>
                <a:lnTo>
                  <a:pt x="760892" y="4659539"/>
                </a:lnTo>
                <a:close/>
              </a:path>
              <a:path w="3640454" h="4913630">
                <a:moveTo>
                  <a:pt x="815544" y="4672239"/>
                </a:moveTo>
                <a:lnTo>
                  <a:pt x="802768" y="4672239"/>
                </a:lnTo>
                <a:lnTo>
                  <a:pt x="803922" y="4659539"/>
                </a:lnTo>
                <a:lnTo>
                  <a:pt x="806159" y="4646839"/>
                </a:lnTo>
                <a:lnTo>
                  <a:pt x="817240" y="4646839"/>
                </a:lnTo>
                <a:lnTo>
                  <a:pt x="816291" y="4659539"/>
                </a:lnTo>
                <a:lnTo>
                  <a:pt x="815544" y="4672239"/>
                </a:lnTo>
                <a:close/>
              </a:path>
              <a:path w="3640454" h="4913630">
                <a:moveTo>
                  <a:pt x="1030424" y="4659539"/>
                </a:moveTo>
                <a:lnTo>
                  <a:pt x="1016825" y="4659539"/>
                </a:lnTo>
                <a:lnTo>
                  <a:pt x="1019569" y="4646839"/>
                </a:lnTo>
                <a:lnTo>
                  <a:pt x="1033356" y="4646839"/>
                </a:lnTo>
                <a:lnTo>
                  <a:pt x="1030424" y="4659539"/>
                </a:lnTo>
                <a:close/>
              </a:path>
              <a:path w="3640454" h="4913630">
                <a:moveTo>
                  <a:pt x="37724" y="4672239"/>
                </a:moveTo>
                <a:lnTo>
                  <a:pt x="34020" y="4659539"/>
                </a:lnTo>
                <a:lnTo>
                  <a:pt x="44299" y="4659539"/>
                </a:lnTo>
                <a:lnTo>
                  <a:pt x="37724" y="4672239"/>
                </a:lnTo>
                <a:close/>
              </a:path>
              <a:path w="3640454" h="4913630">
                <a:moveTo>
                  <a:pt x="115687" y="4672239"/>
                </a:moveTo>
                <a:lnTo>
                  <a:pt x="98800" y="4672239"/>
                </a:lnTo>
                <a:lnTo>
                  <a:pt x="96560" y="4659539"/>
                </a:lnTo>
                <a:lnTo>
                  <a:pt x="112292" y="4659539"/>
                </a:lnTo>
                <a:lnTo>
                  <a:pt x="115687" y="4672239"/>
                </a:lnTo>
                <a:close/>
              </a:path>
              <a:path w="3640454" h="4913630">
                <a:moveTo>
                  <a:pt x="368654" y="4684939"/>
                </a:moveTo>
                <a:lnTo>
                  <a:pt x="355545" y="4684939"/>
                </a:lnTo>
                <a:lnTo>
                  <a:pt x="348359" y="4672239"/>
                </a:lnTo>
                <a:lnTo>
                  <a:pt x="345639" y="4659539"/>
                </a:lnTo>
                <a:lnTo>
                  <a:pt x="361205" y="4659539"/>
                </a:lnTo>
                <a:lnTo>
                  <a:pt x="364034" y="4672239"/>
                </a:lnTo>
                <a:lnTo>
                  <a:pt x="366804" y="4672239"/>
                </a:lnTo>
                <a:lnTo>
                  <a:pt x="368654" y="4684939"/>
                </a:lnTo>
                <a:close/>
              </a:path>
              <a:path w="3640454" h="4913630">
                <a:moveTo>
                  <a:pt x="461151" y="4697639"/>
                </a:moveTo>
                <a:lnTo>
                  <a:pt x="448059" y="4697639"/>
                </a:lnTo>
                <a:lnTo>
                  <a:pt x="445442" y="4684939"/>
                </a:lnTo>
                <a:lnTo>
                  <a:pt x="442941" y="4684939"/>
                </a:lnTo>
                <a:lnTo>
                  <a:pt x="440538" y="4672239"/>
                </a:lnTo>
                <a:lnTo>
                  <a:pt x="437010" y="4659539"/>
                </a:lnTo>
                <a:lnTo>
                  <a:pt x="451293" y="4659539"/>
                </a:lnTo>
                <a:lnTo>
                  <a:pt x="453930" y="4672239"/>
                </a:lnTo>
                <a:lnTo>
                  <a:pt x="456357" y="4672239"/>
                </a:lnTo>
                <a:lnTo>
                  <a:pt x="460695" y="4684939"/>
                </a:lnTo>
                <a:lnTo>
                  <a:pt x="461151" y="4697639"/>
                </a:lnTo>
                <a:close/>
              </a:path>
              <a:path w="3640454" h="4913630">
                <a:moveTo>
                  <a:pt x="547512" y="4697639"/>
                </a:moveTo>
                <a:lnTo>
                  <a:pt x="533881" y="4697639"/>
                </a:lnTo>
                <a:lnTo>
                  <a:pt x="532152" y="4684939"/>
                </a:lnTo>
                <a:lnTo>
                  <a:pt x="530490" y="4684939"/>
                </a:lnTo>
                <a:lnTo>
                  <a:pt x="528895" y="4672239"/>
                </a:lnTo>
                <a:lnTo>
                  <a:pt x="526583" y="4659539"/>
                </a:lnTo>
                <a:lnTo>
                  <a:pt x="540695" y="4659539"/>
                </a:lnTo>
                <a:lnTo>
                  <a:pt x="542615" y="4672239"/>
                </a:lnTo>
                <a:lnTo>
                  <a:pt x="544345" y="4672239"/>
                </a:lnTo>
                <a:lnTo>
                  <a:pt x="547242" y="4684939"/>
                </a:lnTo>
                <a:lnTo>
                  <a:pt x="547512" y="4697639"/>
                </a:lnTo>
                <a:close/>
              </a:path>
              <a:path w="3640454" h="4913630">
                <a:moveTo>
                  <a:pt x="625323" y="4684939"/>
                </a:moveTo>
                <a:lnTo>
                  <a:pt x="611466" y="4684939"/>
                </a:lnTo>
                <a:lnTo>
                  <a:pt x="610524" y="4672239"/>
                </a:lnTo>
                <a:lnTo>
                  <a:pt x="609681" y="4659539"/>
                </a:lnTo>
                <a:lnTo>
                  <a:pt x="621805" y="4659539"/>
                </a:lnTo>
                <a:lnTo>
                  <a:pt x="624065" y="4672239"/>
                </a:lnTo>
                <a:lnTo>
                  <a:pt x="625323" y="4684939"/>
                </a:lnTo>
                <a:close/>
              </a:path>
              <a:path w="3640454" h="4913630">
                <a:moveTo>
                  <a:pt x="698191" y="4684939"/>
                </a:moveTo>
                <a:lnTo>
                  <a:pt x="684831" y="4684939"/>
                </a:lnTo>
                <a:lnTo>
                  <a:pt x="684610" y="4672239"/>
                </a:lnTo>
                <a:lnTo>
                  <a:pt x="684482" y="4659539"/>
                </a:lnTo>
                <a:lnTo>
                  <a:pt x="698874" y="4659539"/>
                </a:lnTo>
                <a:lnTo>
                  <a:pt x="697106" y="4672239"/>
                </a:lnTo>
                <a:lnTo>
                  <a:pt x="698191" y="4672239"/>
                </a:lnTo>
                <a:lnTo>
                  <a:pt x="698191" y="4684939"/>
                </a:lnTo>
                <a:close/>
              </a:path>
              <a:path w="3640454" h="4913630">
                <a:moveTo>
                  <a:pt x="760949" y="4672239"/>
                </a:moveTo>
                <a:lnTo>
                  <a:pt x="747198" y="4672239"/>
                </a:lnTo>
                <a:lnTo>
                  <a:pt x="747708" y="4659539"/>
                </a:lnTo>
                <a:lnTo>
                  <a:pt x="760949" y="4659539"/>
                </a:lnTo>
                <a:lnTo>
                  <a:pt x="760949" y="4672239"/>
                </a:lnTo>
                <a:close/>
              </a:path>
              <a:path w="3640454" h="4913630">
                <a:moveTo>
                  <a:pt x="856369" y="4697639"/>
                </a:moveTo>
                <a:lnTo>
                  <a:pt x="843151" y="4697639"/>
                </a:lnTo>
                <a:lnTo>
                  <a:pt x="845662" y="4684939"/>
                </a:lnTo>
                <a:lnTo>
                  <a:pt x="847248" y="4672239"/>
                </a:lnTo>
                <a:lnTo>
                  <a:pt x="848898" y="4672239"/>
                </a:lnTo>
                <a:lnTo>
                  <a:pt x="850625" y="4659539"/>
                </a:lnTo>
                <a:lnTo>
                  <a:pt x="862975" y="4659539"/>
                </a:lnTo>
                <a:lnTo>
                  <a:pt x="861411" y="4672239"/>
                </a:lnTo>
                <a:lnTo>
                  <a:pt x="859767" y="4684939"/>
                </a:lnTo>
                <a:lnTo>
                  <a:pt x="856369" y="4697639"/>
                </a:lnTo>
                <a:close/>
              </a:path>
              <a:path w="3640454" h="4913630">
                <a:moveTo>
                  <a:pt x="1021966" y="4672239"/>
                </a:moveTo>
                <a:lnTo>
                  <a:pt x="1015728" y="4672239"/>
                </a:lnTo>
                <a:lnTo>
                  <a:pt x="1015098" y="4659539"/>
                </a:lnTo>
                <a:lnTo>
                  <a:pt x="1027993" y="4659539"/>
                </a:lnTo>
                <a:lnTo>
                  <a:pt x="1021966" y="4672239"/>
                </a:lnTo>
                <a:close/>
              </a:path>
              <a:path w="3640454" h="4913630">
                <a:moveTo>
                  <a:pt x="123973" y="4684939"/>
                </a:moveTo>
                <a:lnTo>
                  <a:pt x="105831" y="4684939"/>
                </a:lnTo>
                <a:lnTo>
                  <a:pt x="101987" y="4672239"/>
                </a:lnTo>
                <a:lnTo>
                  <a:pt x="119011" y="4672239"/>
                </a:lnTo>
                <a:lnTo>
                  <a:pt x="123973" y="4684939"/>
                </a:lnTo>
                <a:close/>
              </a:path>
              <a:path w="3640454" h="4913630">
                <a:moveTo>
                  <a:pt x="760679" y="4684939"/>
                </a:moveTo>
                <a:lnTo>
                  <a:pt x="747437" y="4684939"/>
                </a:lnTo>
                <a:lnTo>
                  <a:pt x="747178" y="4672239"/>
                </a:lnTo>
                <a:lnTo>
                  <a:pt x="760902" y="4672239"/>
                </a:lnTo>
                <a:lnTo>
                  <a:pt x="760679" y="4684939"/>
                </a:lnTo>
                <a:close/>
              </a:path>
              <a:path w="3640454" h="4913630">
                <a:moveTo>
                  <a:pt x="813724" y="4684939"/>
                </a:moveTo>
                <a:lnTo>
                  <a:pt x="801684" y="4684939"/>
                </a:lnTo>
                <a:lnTo>
                  <a:pt x="801953" y="4672239"/>
                </a:lnTo>
                <a:lnTo>
                  <a:pt x="814698" y="4672239"/>
                </a:lnTo>
                <a:lnTo>
                  <a:pt x="813724" y="4684939"/>
                </a:lnTo>
                <a:close/>
              </a:path>
              <a:path w="3640454" h="4913630">
                <a:moveTo>
                  <a:pt x="890617" y="4710339"/>
                </a:moveTo>
                <a:lnTo>
                  <a:pt x="877151" y="4710339"/>
                </a:lnTo>
                <a:lnTo>
                  <a:pt x="878853" y="4697639"/>
                </a:lnTo>
                <a:lnTo>
                  <a:pt x="881307" y="4697639"/>
                </a:lnTo>
                <a:lnTo>
                  <a:pt x="884302" y="4684939"/>
                </a:lnTo>
                <a:lnTo>
                  <a:pt x="887627" y="4672239"/>
                </a:lnTo>
                <a:lnTo>
                  <a:pt x="898182" y="4672239"/>
                </a:lnTo>
                <a:lnTo>
                  <a:pt x="898220" y="4684939"/>
                </a:lnTo>
                <a:lnTo>
                  <a:pt x="897297" y="4684939"/>
                </a:lnTo>
                <a:lnTo>
                  <a:pt x="890617" y="4710339"/>
                </a:lnTo>
                <a:close/>
              </a:path>
              <a:path w="3640454" h="4913630">
                <a:moveTo>
                  <a:pt x="115814" y="4697639"/>
                </a:moveTo>
                <a:lnTo>
                  <a:pt x="112030" y="4697639"/>
                </a:lnTo>
                <a:lnTo>
                  <a:pt x="110042" y="4684939"/>
                </a:lnTo>
                <a:lnTo>
                  <a:pt x="122331" y="4684939"/>
                </a:lnTo>
                <a:lnTo>
                  <a:pt x="115814" y="4697639"/>
                </a:lnTo>
                <a:close/>
              </a:path>
              <a:path w="3640454" h="4913630">
                <a:moveTo>
                  <a:pt x="286026" y="4697639"/>
                </a:moveTo>
                <a:lnTo>
                  <a:pt x="275623" y="4697639"/>
                </a:lnTo>
                <a:lnTo>
                  <a:pt x="282114" y="4684939"/>
                </a:lnTo>
                <a:lnTo>
                  <a:pt x="286026" y="4697639"/>
                </a:lnTo>
                <a:close/>
              </a:path>
              <a:path w="3640454" h="4913630">
                <a:moveTo>
                  <a:pt x="626337" y="4697639"/>
                </a:moveTo>
                <a:lnTo>
                  <a:pt x="613650" y="4697639"/>
                </a:lnTo>
                <a:lnTo>
                  <a:pt x="612508" y="4684939"/>
                </a:lnTo>
                <a:lnTo>
                  <a:pt x="626386" y="4684939"/>
                </a:lnTo>
                <a:lnTo>
                  <a:pt x="626337" y="4697639"/>
                </a:lnTo>
                <a:close/>
              </a:path>
              <a:path w="3640454" h="4913630">
                <a:moveTo>
                  <a:pt x="697961" y="4697639"/>
                </a:moveTo>
                <a:lnTo>
                  <a:pt x="685340" y="4697639"/>
                </a:lnTo>
                <a:lnTo>
                  <a:pt x="685157" y="4684939"/>
                </a:lnTo>
                <a:lnTo>
                  <a:pt x="698344" y="4684939"/>
                </a:lnTo>
                <a:lnTo>
                  <a:pt x="697961" y="4697639"/>
                </a:lnTo>
                <a:close/>
              </a:path>
              <a:path w="3640454" h="4913630">
                <a:moveTo>
                  <a:pt x="757453" y="4697639"/>
                </a:moveTo>
                <a:lnTo>
                  <a:pt x="750245" y="4697639"/>
                </a:lnTo>
                <a:lnTo>
                  <a:pt x="747593" y="4684939"/>
                </a:lnTo>
                <a:lnTo>
                  <a:pt x="759754" y="4684939"/>
                </a:lnTo>
                <a:lnTo>
                  <a:pt x="757453" y="4697639"/>
                </a:lnTo>
                <a:close/>
              </a:path>
              <a:path w="3640454" h="4913630">
                <a:moveTo>
                  <a:pt x="811718" y="4697639"/>
                </a:moveTo>
                <a:lnTo>
                  <a:pt x="801082" y="4697639"/>
                </a:lnTo>
                <a:lnTo>
                  <a:pt x="801562" y="4684939"/>
                </a:lnTo>
                <a:lnTo>
                  <a:pt x="813155" y="4684939"/>
                </a:lnTo>
                <a:lnTo>
                  <a:pt x="811718" y="4697639"/>
                </a:lnTo>
                <a:close/>
              </a:path>
              <a:path w="3640454" h="4913630">
                <a:moveTo>
                  <a:pt x="71719" y="4723039"/>
                </a:moveTo>
                <a:lnTo>
                  <a:pt x="55360" y="4723039"/>
                </a:lnTo>
                <a:lnTo>
                  <a:pt x="52628" y="4710339"/>
                </a:lnTo>
                <a:lnTo>
                  <a:pt x="50184" y="4697639"/>
                </a:lnTo>
                <a:lnTo>
                  <a:pt x="62834" y="4697639"/>
                </a:lnTo>
                <a:lnTo>
                  <a:pt x="66627" y="4710339"/>
                </a:lnTo>
                <a:lnTo>
                  <a:pt x="69227" y="4710339"/>
                </a:lnTo>
                <a:lnTo>
                  <a:pt x="71719" y="4723039"/>
                </a:lnTo>
                <a:close/>
              </a:path>
              <a:path w="3640454" h="4913630">
                <a:moveTo>
                  <a:pt x="299181" y="4723039"/>
                </a:moveTo>
                <a:lnTo>
                  <a:pt x="283048" y="4723039"/>
                </a:lnTo>
                <a:lnTo>
                  <a:pt x="279820" y="4710339"/>
                </a:lnTo>
                <a:lnTo>
                  <a:pt x="277108" y="4710339"/>
                </a:lnTo>
                <a:lnTo>
                  <a:pt x="275000" y="4697639"/>
                </a:lnTo>
                <a:lnTo>
                  <a:pt x="290839" y="4697639"/>
                </a:lnTo>
                <a:lnTo>
                  <a:pt x="293877" y="4710339"/>
                </a:lnTo>
                <a:lnTo>
                  <a:pt x="299181" y="4723039"/>
                </a:lnTo>
                <a:close/>
              </a:path>
              <a:path w="3640454" h="4913630">
                <a:moveTo>
                  <a:pt x="916137" y="4735739"/>
                </a:moveTo>
                <a:lnTo>
                  <a:pt x="905830" y="4735739"/>
                </a:lnTo>
                <a:lnTo>
                  <a:pt x="910484" y="4723039"/>
                </a:lnTo>
                <a:lnTo>
                  <a:pt x="913597" y="4710339"/>
                </a:lnTo>
                <a:lnTo>
                  <a:pt x="916769" y="4697639"/>
                </a:lnTo>
                <a:lnTo>
                  <a:pt x="931203" y="4697639"/>
                </a:lnTo>
                <a:lnTo>
                  <a:pt x="926941" y="4710339"/>
                </a:lnTo>
                <a:lnTo>
                  <a:pt x="923731" y="4710339"/>
                </a:lnTo>
                <a:lnTo>
                  <a:pt x="920458" y="4723039"/>
                </a:lnTo>
                <a:lnTo>
                  <a:pt x="916137" y="4735739"/>
                </a:lnTo>
                <a:close/>
              </a:path>
              <a:path w="3640454" h="4913630">
                <a:moveTo>
                  <a:pt x="962991" y="4710339"/>
                </a:moveTo>
                <a:lnTo>
                  <a:pt x="955951" y="4710339"/>
                </a:lnTo>
                <a:lnTo>
                  <a:pt x="958501" y="4697639"/>
                </a:lnTo>
                <a:lnTo>
                  <a:pt x="961473" y="4697639"/>
                </a:lnTo>
                <a:lnTo>
                  <a:pt x="962991" y="4710339"/>
                </a:lnTo>
                <a:close/>
              </a:path>
              <a:path w="3640454" h="4913630">
                <a:moveTo>
                  <a:pt x="13557" y="4735739"/>
                </a:moveTo>
                <a:lnTo>
                  <a:pt x="0" y="4735739"/>
                </a:lnTo>
                <a:lnTo>
                  <a:pt x="0" y="4723039"/>
                </a:lnTo>
                <a:lnTo>
                  <a:pt x="6473" y="4710339"/>
                </a:lnTo>
                <a:lnTo>
                  <a:pt x="9956" y="4723039"/>
                </a:lnTo>
                <a:lnTo>
                  <a:pt x="11310" y="4723039"/>
                </a:lnTo>
                <a:lnTo>
                  <a:pt x="13557" y="4735739"/>
                </a:lnTo>
                <a:close/>
              </a:path>
              <a:path w="3640454" h="4913630">
                <a:moveTo>
                  <a:pt x="382200" y="4723039"/>
                </a:moveTo>
                <a:lnTo>
                  <a:pt x="371028" y="4723039"/>
                </a:lnTo>
                <a:lnTo>
                  <a:pt x="379668" y="4710339"/>
                </a:lnTo>
                <a:lnTo>
                  <a:pt x="382200" y="4723039"/>
                </a:lnTo>
                <a:close/>
              </a:path>
              <a:path w="3640454" h="4913630">
                <a:moveTo>
                  <a:pt x="960210" y="4723039"/>
                </a:moveTo>
                <a:lnTo>
                  <a:pt x="947150" y="4723039"/>
                </a:lnTo>
                <a:lnTo>
                  <a:pt x="950370" y="4710339"/>
                </a:lnTo>
                <a:lnTo>
                  <a:pt x="963139" y="4710339"/>
                </a:lnTo>
                <a:lnTo>
                  <a:pt x="960210" y="4723039"/>
                </a:lnTo>
                <a:close/>
              </a:path>
              <a:path w="3640454" h="4913630">
                <a:moveTo>
                  <a:pt x="75294" y="4735739"/>
                </a:moveTo>
                <a:lnTo>
                  <a:pt x="62767" y="4735739"/>
                </a:lnTo>
                <a:lnTo>
                  <a:pt x="58296" y="4723039"/>
                </a:lnTo>
                <a:lnTo>
                  <a:pt x="74082" y="4723039"/>
                </a:lnTo>
                <a:lnTo>
                  <a:pt x="75294" y="4735739"/>
                </a:lnTo>
                <a:close/>
              </a:path>
              <a:path w="3640454" h="4913630">
                <a:moveTo>
                  <a:pt x="144263" y="4735739"/>
                </a:moveTo>
                <a:lnTo>
                  <a:pt x="128042" y="4735739"/>
                </a:lnTo>
                <a:lnTo>
                  <a:pt x="126839" y="4723039"/>
                </a:lnTo>
                <a:lnTo>
                  <a:pt x="140996" y="4723039"/>
                </a:lnTo>
                <a:lnTo>
                  <a:pt x="144263" y="4735739"/>
                </a:lnTo>
                <a:close/>
              </a:path>
              <a:path w="3640454" h="4913630">
                <a:moveTo>
                  <a:pt x="227219" y="4748439"/>
                </a:moveTo>
                <a:lnTo>
                  <a:pt x="210481" y="4748439"/>
                </a:lnTo>
                <a:lnTo>
                  <a:pt x="207548" y="4735739"/>
                </a:lnTo>
                <a:lnTo>
                  <a:pt x="204708" y="4723039"/>
                </a:lnTo>
                <a:lnTo>
                  <a:pt x="217691" y="4723039"/>
                </a:lnTo>
                <a:lnTo>
                  <a:pt x="221539" y="4735739"/>
                </a:lnTo>
                <a:lnTo>
                  <a:pt x="224600" y="4735739"/>
                </a:lnTo>
                <a:lnTo>
                  <a:pt x="227219" y="4748439"/>
                </a:lnTo>
                <a:close/>
              </a:path>
              <a:path w="3640454" h="4913630">
                <a:moveTo>
                  <a:pt x="297446" y="4735739"/>
                </a:moveTo>
                <a:lnTo>
                  <a:pt x="288136" y="4735739"/>
                </a:lnTo>
                <a:lnTo>
                  <a:pt x="286702" y="4723039"/>
                </a:lnTo>
                <a:lnTo>
                  <a:pt x="299408" y="4723039"/>
                </a:lnTo>
                <a:lnTo>
                  <a:pt x="297446" y="4735739"/>
                </a:lnTo>
                <a:close/>
              </a:path>
              <a:path w="3640454" h="4913630">
                <a:moveTo>
                  <a:pt x="390111" y="4748439"/>
                </a:moveTo>
                <a:lnTo>
                  <a:pt x="376873" y="4748439"/>
                </a:lnTo>
                <a:lnTo>
                  <a:pt x="374712" y="4735739"/>
                </a:lnTo>
                <a:lnTo>
                  <a:pt x="372626" y="4735739"/>
                </a:lnTo>
                <a:lnTo>
                  <a:pt x="370649" y="4723039"/>
                </a:lnTo>
                <a:lnTo>
                  <a:pt x="385710" y="4723039"/>
                </a:lnTo>
                <a:lnTo>
                  <a:pt x="387981" y="4735739"/>
                </a:lnTo>
                <a:lnTo>
                  <a:pt x="390111" y="4748439"/>
                </a:lnTo>
                <a:close/>
              </a:path>
              <a:path w="3640454" h="4913630">
                <a:moveTo>
                  <a:pt x="756767" y="4735739"/>
                </a:moveTo>
                <a:lnTo>
                  <a:pt x="743707" y="4735739"/>
                </a:lnTo>
                <a:lnTo>
                  <a:pt x="744763" y="4723039"/>
                </a:lnTo>
                <a:lnTo>
                  <a:pt x="756546" y="4723039"/>
                </a:lnTo>
                <a:lnTo>
                  <a:pt x="756767" y="4735739"/>
                </a:lnTo>
                <a:close/>
              </a:path>
              <a:path w="3640454" h="4913630">
                <a:moveTo>
                  <a:pt x="805342" y="4735739"/>
                </a:moveTo>
                <a:lnTo>
                  <a:pt x="793284" y="4735739"/>
                </a:lnTo>
                <a:lnTo>
                  <a:pt x="795064" y="4723039"/>
                </a:lnTo>
                <a:lnTo>
                  <a:pt x="805342" y="4735739"/>
                </a:lnTo>
                <a:close/>
              </a:path>
              <a:path w="3640454" h="4913630">
                <a:moveTo>
                  <a:pt x="950657" y="4735739"/>
                </a:moveTo>
                <a:lnTo>
                  <a:pt x="946851" y="4735739"/>
                </a:lnTo>
                <a:lnTo>
                  <a:pt x="944167" y="4723039"/>
                </a:lnTo>
                <a:lnTo>
                  <a:pt x="955588" y="4723039"/>
                </a:lnTo>
                <a:lnTo>
                  <a:pt x="950657" y="4735739"/>
                </a:lnTo>
                <a:close/>
              </a:path>
              <a:path w="3640454" h="4913630">
                <a:moveTo>
                  <a:pt x="17551" y="4761139"/>
                </a:moveTo>
                <a:lnTo>
                  <a:pt x="5200" y="4761139"/>
                </a:lnTo>
                <a:lnTo>
                  <a:pt x="2862" y="4748439"/>
                </a:lnTo>
                <a:lnTo>
                  <a:pt x="733" y="4735739"/>
                </a:lnTo>
                <a:lnTo>
                  <a:pt x="15546" y="4735739"/>
                </a:lnTo>
                <a:lnTo>
                  <a:pt x="18884" y="4748439"/>
                </a:lnTo>
                <a:lnTo>
                  <a:pt x="17551" y="4761139"/>
                </a:lnTo>
                <a:close/>
              </a:path>
              <a:path w="3640454" h="4913630">
                <a:moveTo>
                  <a:pt x="149590" y="4748439"/>
                </a:moveTo>
                <a:lnTo>
                  <a:pt x="133132" y="4748439"/>
                </a:lnTo>
                <a:lnTo>
                  <a:pt x="130488" y="4735739"/>
                </a:lnTo>
                <a:lnTo>
                  <a:pt x="147145" y="4735739"/>
                </a:lnTo>
                <a:lnTo>
                  <a:pt x="149590" y="4748439"/>
                </a:lnTo>
                <a:close/>
              </a:path>
              <a:path w="3640454" h="4913630">
                <a:moveTo>
                  <a:pt x="474854" y="4748439"/>
                </a:moveTo>
                <a:lnTo>
                  <a:pt x="461106" y="4748439"/>
                </a:lnTo>
                <a:lnTo>
                  <a:pt x="459873" y="4735739"/>
                </a:lnTo>
                <a:lnTo>
                  <a:pt x="472832" y="4735739"/>
                </a:lnTo>
                <a:lnTo>
                  <a:pt x="474854" y="4748439"/>
                </a:lnTo>
                <a:close/>
              </a:path>
              <a:path w="3640454" h="4913630">
                <a:moveTo>
                  <a:pt x="556839" y="4748439"/>
                </a:moveTo>
                <a:lnTo>
                  <a:pt x="542710" y="4748439"/>
                </a:lnTo>
                <a:lnTo>
                  <a:pt x="541872" y="4735739"/>
                </a:lnTo>
                <a:lnTo>
                  <a:pt x="556135" y="4735739"/>
                </a:lnTo>
                <a:lnTo>
                  <a:pt x="556839" y="4748439"/>
                </a:lnTo>
                <a:close/>
              </a:path>
              <a:path w="3640454" h="4913630">
                <a:moveTo>
                  <a:pt x="632465" y="4761139"/>
                </a:moveTo>
                <a:lnTo>
                  <a:pt x="619002" y="4761139"/>
                </a:lnTo>
                <a:lnTo>
                  <a:pt x="618697" y="4748439"/>
                </a:lnTo>
                <a:lnTo>
                  <a:pt x="618019" y="4748439"/>
                </a:lnTo>
                <a:lnTo>
                  <a:pt x="618350" y="4735739"/>
                </a:lnTo>
                <a:lnTo>
                  <a:pt x="629843" y="4735739"/>
                </a:lnTo>
                <a:lnTo>
                  <a:pt x="631538" y="4748439"/>
                </a:lnTo>
                <a:lnTo>
                  <a:pt x="632465" y="4761139"/>
                </a:lnTo>
                <a:close/>
              </a:path>
              <a:path w="3640454" h="4913630">
                <a:moveTo>
                  <a:pt x="698323" y="4748439"/>
                </a:moveTo>
                <a:lnTo>
                  <a:pt x="684618" y="4748439"/>
                </a:lnTo>
                <a:lnTo>
                  <a:pt x="685803" y="4735739"/>
                </a:lnTo>
                <a:lnTo>
                  <a:pt x="697798" y="4735739"/>
                </a:lnTo>
                <a:lnTo>
                  <a:pt x="698323" y="4748439"/>
                </a:lnTo>
                <a:close/>
              </a:path>
              <a:path w="3640454" h="4913630">
                <a:moveTo>
                  <a:pt x="753676" y="4761139"/>
                </a:moveTo>
                <a:lnTo>
                  <a:pt x="740616" y="4761139"/>
                </a:lnTo>
                <a:lnTo>
                  <a:pt x="741445" y="4748439"/>
                </a:lnTo>
                <a:lnTo>
                  <a:pt x="742312" y="4748439"/>
                </a:lnTo>
                <a:lnTo>
                  <a:pt x="743145" y="4735739"/>
                </a:lnTo>
                <a:lnTo>
                  <a:pt x="756624" y="4735739"/>
                </a:lnTo>
                <a:lnTo>
                  <a:pt x="754676" y="4748439"/>
                </a:lnTo>
                <a:lnTo>
                  <a:pt x="753676" y="4761139"/>
                </a:lnTo>
                <a:close/>
              </a:path>
              <a:path w="3640454" h="4913630">
                <a:moveTo>
                  <a:pt x="800612" y="4761139"/>
                </a:moveTo>
                <a:lnTo>
                  <a:pt x="786860" y="4761139"/>
                </a:lnTo>
                <a:lnTo>
                  <a:pt x="789463" y="4748439"/>
                </a:lnTo>
                <a:lnTo>
                  <a:pt x="790852" y="4748439"/>
                </a:lnTo>
                <a:lnTo>
                  <a:pt x="792362" y="4735739"/>
                </a:lnTo>
                <a:lnTo>
                  <a:pt x="805676" y="4735739"/>
                </a:lnTo>
                <a:lnTo>
                  <a:pt x="802799" y="4748439"/>
                </a:lnTo>
                <a:lnTo>
                  <a:pt x="800612" y="4761139"/>
                </a:lnTo>
                <a:close/>
              </a:path>
              <a:path w="3640454" h="4913630">
                <a:moveTo>
                  <a:pt x="843333" y="4748439"/>
                </a:moveTo>
                <a:lnTo>
                  <a:pt x="829978" y="4748439"/>
                </a:lnTo>
                <a:lnTo>
                  <a:pt x="833642" y="4735739"/>
                </a:lnTo>
                <a:lnTo>
                  <a:pt x="843269" y="4735739"/>
                </a:lnTo>
                <a:lnTo>
                  <a:pt x="843333" y="4748439"/>
                </a:lnTo>
                <a:close/>
              </a:path>
              <a:path w="3640454" h="4913630">
                <a:moveTo>
                  <a:pt x="152379" y="4761139"/>
                </a:moveTo>
                <a:lnTo>
                  <a:pt x="138881" y="4761139"/>
                </a:lnTo>
                <a:lnTo>
                  <a:pt x="135940" y="4748439"/>
                </a:lnTo>
                <a:lnTo>
                  <a:pt x="151550" y="4748439"/>
                </a:lnTo>
                <a:lnTo>
                  <a:pt x="152379" y="4761139"/>
                </a:lnTo>
                <a:close/>
              </a:path>
              <a:path w="3640454" h="4913630">
                <a:moveTo>
                  <a:pt x="229561" y="4761139"/>
                </a:moveTo>
                <a:lnTo>
                  <a:pt x="216686" y="4761139"/>
                </a:lnTo>
                <a:lnTo>
                  <a:pt x="213521" y="4748439"/>
                </a:lnTo>
                <a:lnTo>
                  <a:pt x="229739" y="4748439"/>
                </a:lnTo>
                <a:lnTo>
                  <a:pt x="229561" y="4761139"/>
                </a:lnTo>
                <a:close/>
              </a:path>
              <a:path w="3640454" h="4913630">
                <a:moveTo>
                  <a:pt x="391835" y="4761139"/>
                </a:moveTo>
                <a:lnTo>
                  <a:pt x="380022" y="4761139"/>
                </a:lnTo>
                <a:lnTo>
                  <a:pt x="379078" y="4748439"/>
                </a:lnTo>
                <a:lnTo>
                  <a:pt x="393273" y="4748439"/>
                </a:lnTo>
                <a:lnTo>
                  <a:pt x="391835" y="4761139"/>
                </a:lnTo>
                <a:close/>
              </a:path>
              <a:path w="3640454" h="4913630">
                <a:moveTo>
                  <a:pt x="478107" y="4761139"/>
                </a:moveTo>
                <a:lnTo>
                  <a:pt x="463963" y="4761139"/>
                </a:lnTo>
                <a:lnTo>
                  <a:pt x="462478" y="4748439"/>
                </a:lnTo>
                <a:lnTo>
                  <a:pt x="476674" y="4748439"/>
                </a:lnTo>
                <a:lnTo>
                  <a:pt x="478107" y="4761139"/>
                </a:lnTo>
                <a:close/>
              </a:path>
              <a:path w="3640454" h="4913630">
                <a:moveTo>
                  <a:pt x="559695" y="4773839"/>
                </a:moveTo>
                <a:lnTo>
                  <a:pt x="546527" y="4773839"/>
                </a:lnTo>
                <a:lnTo>
                  <a:pt x="544998" y="4761139"/>
                </a:lnTo>
                <a:lnTo>
                  <a:pt x="544156" y="4761139"/>
                </a:lnTo>
                <a:lnTo>
                  <a:pt x="543545" y="4748439"/>
                </a:lnTo>
                <a:lnTo>
                  <a:pt x="557708" y="4748439"/>
                </a:lnTo>
                <a:lnTo>
                  <a:pt x="558414" y="4761139"/>
                </a:lnTo>
                <a:lnTo>
                  <a:pt x="559695" y="4773839"/>
                </a:lnTo>
                <a:close/>
              </a:path>
              <a:path w="3640454" h="4913630">
                <a:moveTo>
                  <a:pt x="696831" y="4773839"/>
                </a:moveTo>
                <a:lnTo>
                  <a:pt x="684552" y="4773839"/>
                </a:lnTo>
                <a:lnTo>
                  <a:pt x="684239" y="4761139"/>
                </a:lnTo>
                <a:lnTo>
                  <a:pt x="684373" y="4761139"/>
                </a:lnTo>
                <a:lnTo>
                  <a:pt x="684717" y="4748439"/>
                </a:lnTo>
                <a:lnTo>
                  <a:pt x="698392" y="4748439"/>
                </a:lnTo>
                <a:lnTo>
                  <a:pt x="697923" y="4761139"/>
                </a:lnTo>
                <a:lnTo>
                  <a:pt x="696831" y="4773839"/>
                </a:lnTo>
                <a:close/>
              </a:path>
              <a:path w="3640454" h="4913630">
                <a:moveTo>
                  <a:pt x="833016" y="4773839"/>
                </a:moveTo>
                <a:lnTo>
                  <a:pt x="822438" y="4773839"/>
                </a:lnTo>
                <a:lnTo>
                  <a:pt x="824851" y="4761139"/>
                </a:lnTo>
                <a:lnTo>
                  <a:pt x="827367" y="4748439"/>
                </a:lnTo>
                <a:lnTo>
                  <a:pt x="841358" y="4748439"/>
                </a:lnTo>
                <a:lnTo>
                  <a:pt x="839051" y="4761139"/>
                </a:lnTo>
                <a:lnTo>
                  <a:pt x="836305" y="4761139"/>
                </a:lnTo>
                <a:lnTo>
                  <a:pt x="833016" y="4773839"/>
                </a:lnTo>
                <a:close/>
              </a:path>
              <a:path w="3640454" h="4913630">
                <a:moveTo>
                  <a:pt x="861791" y="4786539"/>
                </a:moveTo>
                <a:lnTo>
                  <a:pt x="847209" y="4786539"/>
                </a:lnTo>
                <a:lnTo>
                  <a:pt x="850511" y="4773839"/>
                </a:lnTo>
                <a:lnTo>
                  <a:pt x="853901" y="4773839"/>
                </a:lnTo>
                <a:lnTo>
                  <a:pt x="857357" y="4761139"/>
                </a:lnTo>
                <a:lnTo>
                  <a:pt x="861858" y="4748439"/>
                </a:lnTo>
                <a:lnTo>
                  <a:pt x="870945" y="4748439"/>
                </a:lnTo>
                <a:lnTo>
                  <a:pt x="871061" y="4761139"/>
                </a:lnTo>
                <a:lnTo>
                  <a:pt x="868475" y="4761139"/>
                </a:lnTo>
                <a:lnTo>
                  <a:pt x="865421" y="4773839"/>
                </a:lnTo>
                <a:lnTo>
                  <a:pt x="861791" y="4786539"/>
                </a:lnTo>
                <a:close/>
              </a:path>
              <a:path w="3640454" h="4913630">
                <a:moveTo>
                  <a:pt x="92337" y="4786539"/>
                </a:moveTo>
                <a:lnTo>
                  <a:pt x="77662" y="4786539"/>
                </a:lnTo>
                <a:lnTo>
                  <a:pt x="76044" y="4773839"/>
                </a:lnTo>
                <a:lnTo>
                  <a:pt x="76409" y="4773839"/>
                </a:lnTo>
                <a:lnTo>
                  <a:pt x="84826" y="4761139"/>
                </a:lnTo>
                <a:lnTo>
                  <a:pt x="88158" y="4773839"/>
                </a:lnTo>
                <a:lnTo>
                  <a:pt x="92337" y="4786539"/>
                </a:lnTo>
                <a:close/>
              </a:path>
              <a:path w="3640454" h="4913630">
                <a:moveTo>
                  <a:pt x="323675" y="4799239"/>
                </a:moveTo>
                <a:lnTo>
                  <a:pt x="307848" y="4799239"/>
                </a:lnTo>
                <a:lnTo>
                  <a:pt x="305751" y="4786539"/>
                </a:lnTo>
                <a:lnTo>
                  <a:pt x="303735" y="4773839"/>
                </a:lnTo>
                <a:lnTo>
                  <a:pt x="300787" y="4773839"/>
                </a:lnTo>
                <a:lnTo>
                  <a:pt x="302211" y="4761139"/>
                </a:lnTo>
                <a:lnTo>
                  <a:pt x="314315" y="4761139"/>
                </a:lnTo>
                <a:lnTo>
                  <a:pt x="317007" y="4773839"/>
                </a:lnTo>
                <a:lnTo>
                  <a:pt x="319450" y="4786539"/>
                </a:lnTo>
                <a:lnTo>
                  <a:pt x="323675" y="4799239"/>
                </a:lnTo>
                <a:close/>
              </a:path>
              <a:path w="3640454" h="4913630">
                <a:moveTo>
                  <a:pt x="479016" y="4773839"/>
                </a:moveTo>
                <a:lnTo>
                  <a:pt x="466497" y="4773839"/>
                </a:lnTo>
                <a:lnTo>
                  <a:pt x="465539" y="4761139"/>
                </a:lnTo>
                <a:lnTo>
                  <a:pt x="478969" y="4761139"/>
                </a:lnTo>
                <a:lnTo>
                  <a:pt x="479016" y="4773839"/>
                </a:lnTo>
                <a:close/>
              </a:path>
              <a:path w="3640454" h="4913630">
                <a:moveTo>
                  <a:pt x="632312" y="4773839"/>
                </a:moveTo>
                <a:lnTo>
                  <a:pt x="619473" y="4773839"/>
                </a:lnTo>
                <a:lnTo>
                  <a:pt x="619132" y="4761139"/>
                </a:lnTo>
                <a:lnTo>
                  <a:pt x="632698" y="4761139"/>
                </a:lnTo>
                <a:lnTo>
                  <a:pt x="632312" y="4773839"/>
                </a:lnTo>
                <a:close/>
              </a:path>
              <a:path w="3640454" h="4913630">
                <a:moveTo>
                  <a:pt x="751921" y="4773839"/>
                </a:moveTo>
                <a:lnTo>
                  <a:pt x="739555" y="4773839"/>
                </a:lnTo>
                <a:lnTo>
                  <a:pt x="739896" y="4761139"/>
                </a:lnTo>
                <a:lnTo>
                  <a:pt x="752564" y="4761139"/>
                </a:lnTo>
                <a:lnTo>
                  <a:pt x="751921" y="4773839"/>
                </a:lnTo>
                <a:close/>
              </a:path>
              <a:path w="3640454" h="4913630">
                <a:moveTo>
                  <a:pt x="797789" y="4773839"/>
                </a:moveTo>
                <a:lnTo>
                  <a:pt x="786042" y="4773839"/>
                </a:lnTo>
                <a:lnTo>
                  <a:pt x="786414" y="4761139"/>
                </a:lnTo>
                <a:lnTo>
                  <a:pt x="798730" y="4761139"/>
                </a:lnTo>
                <a:lnTo>
                  <a:pt x="797789" y="4773839"/>
                </a:lnTo>
                <a:close/>
              </a:path>
              <a:path w="3640454" h="4913630">
                <a:moveTo>
                  <a:pt x="894583" y="4773839"/>
                </a:moveTo>
                <a:lnTo>
                  <a:pt x="887047" y="4773839"/>
                </a:lnTo>
                <a:lnTo>
                  <a:pt x="888520" y="4761139"/>
                </a:lnTo>
                <a:lnTo>
                  <a:pt x="891265" y="4761139"/>
                </a:lnTo>
                <a:lnTo>
                  <a:pt x="894583" y="4773839"/>
                </a:lnTo>
                <a:close/>
              </a:path>
              <a:path w="3640454" h="4913630">
                <a:moveTo>
                  <a:pt x="549651" y="4786539"/>
                </a:moveTo>
                <a:lnTo>
                  <a:pt x="547835" y="4773839"/>
                </a:lnTo>
                <a:lnTo>
                  <a:pt x="559193" y="4773839"/>
                </a:lnTo>
                <a:lnTo>
                  <a:pt x="549651" y="4786539"/>
                </a:lnTo>
                <a:close/>
              </a:path>
              <a:path w="3640454" h="4913630">
                <a:moveTo>
                  <a:pt x="883923" y="4799239"/>
                </a:moveTo>
                <a:lnTo>
                  <a:pt x="881322" y="4786539"/>
                </a:lnTo>
                <a:lnTo>
                  <a:pt x="877411" y="4786539"/>
                </a:lnTo>
                <a:lnTo>
                  <a:pt x="879390" y="4773839"/>
                </a:lnTo>
                <a:lnTo>
                  <a:pt x="894254" y="4773839"/>
                </a:lnTo>
                <a:lnTo>
                  <a:pt x="891654" y="4786539"/>
                </a:lnTo>
                <a:lnTo>
                  <a:pt x="883923" y="4799239"/>
                </a:lnTo>
                <a:close/>
              </a:path>
              <a:path w="3640454" h="4913630">
                <a:moveTo>
                  <a:pt x="33773" y="4811939"/>
                </a:moveTo>
                <a:lnTo>
                  <a:pt x="16591" y="4811939"/>
                </a:lnTo>
                <a:lnTo>
                  <a:pt x="14129" y="4799239"/>
                </a:lnTo>
                <a:lnTo>
                  <a:pt x="16824" y="4786539"/>
                </a:lnTo>
                <a:lnTo>
                  <a:pt x="29752" y="4786539"/>
                </a:lnTo>
                <a:lnTo>
                  <a:pt x="32388" y="4799239"/>
                </a:lnTo>
                <a:lnTo>
                  <a:pt x="33773" y="4811939"/>
                </a:lnTo>
                <a:close/>
              </a:path>
              <a:path w="3640454" h="4913630">
                <a:moveTo>
                  <a:pt x="96109" y="4811939"/>
                </a:moveTo>
                <a:lnTo>
                  <a:pt x="84184" y="4811939"/>
                </a:lnTo>
                <a:lnTo>
                  <a:pt x="82940" y="4799239"/>
                </a:lnTo>
                <a:lnTo>
                  <a:pt x="79380" y="4786539"/>
                </a:lnTo>
                <a:lnTo>
                  <a:pt x="94994" y="4786539"/>
                </a:lnTo>
                <a:lnTo>
                  <a:pt x="96627" y="4799239"/>
                </a:lnTo>
                <a:lnTo>
                  <a:pt x="97308" y="4799239"/>
                </a:lnTo>
                <a:lnTo>
                  <a:pt x="96109" y="4811939"/>
                </a:lnTo>
                <a:close/>
              </a:path>
              <a:path w="3640454" h="4913630">
                <a:moveTo>
                  <a:pt x="244507" y="4799239"/>
                </a:moveTo>
                <a:lnTo>
                  <a:pt x="230103" y="4799239"/>
                </a:lnTo>
                <a:lnTo>
                  <a:pt x="233368" y="4786539"/>
                </a:lnTo>
                <a:lnTo>
                  <a:pt x="242210" y="4786539"/>
                </a:lnTo>
                <a:lnTo>
                  <a:pt x="244507" y="4799239"/>
                </a:lnTo>
                <a:close/>
              </a:path>
              <a:path w="3640454" h="4913630">
                <a:moveTo>
                  <a:pt x="403608" y="4799239"/>
                </a:moveTo>
                <a:lnTo>
                  <a:pt x="392684" y="4799239"/>
                </a:lnTo>
                <a:lnTo>
                  <a:pt x="400742" y="4786539"/>
                </a:lnTo>
                <a:lnTo>
                  <a:pt x="403608" y="4799239"/>
                </a:lnTo>
                <a:close/>
              </a:path>
              <a:path w="3640454" h="4913630">
                <a:moveTo>
                  <a:pt x="174257" y="4837339"/>
                </a:moveTo>
                <a:lnTo>
                  <a:pt x="164028" y="4837339"/>
                </a:lnTo>
                <a:lnTo>
                  <a:pt x="159869" y="4824639"/>
                </a:lnTo>
                <a:lnTo>
                  <a:pt x="157055" y="4811939"/>
                </a:lnTo>
                <a:lnTo>
                  <a:pt x="155109" y="4811939"/>
                </a:lnTo>
                <a:lnTo>
                  <a:pt x="154596" y="4799239"/>
                </a:lnTo>
                <a:lnTo>
                  <a:pt x="169809" y="4799239"/>
                </a:lnTo>
                <a:lnTo>
                  <a:pt x="172131" y="4811939"/>
                </a:lnTo>
                <a:lnTo>
                  <a:pt x="174029" y="4824639"/>
                </a:lnTo>
                <a:lnTo>
                  <a:pt x="176227" y="4824639"/>
                </a:lnTo>
                <a:lnTo>
                  <a:pt x="174257" y="4837339"/>
                </a:lnTo>
                <a:close/>
              </a:path>
              <a:path w="3640454" h="4913630">
                <a:moveTo>
                  <a:pt x="249674" y="4811939"/>
                </a:moveTo>
                <a:lnTo>
                  <a:pt x="233020" y="4811939"/>
                </a:lnTo>
                <a:lnTo>
                  <a:pt x="231168" y="4799239"/>
                </a:lnTo>
                <a:lnTo>
                  <a:pt x="247670" y="4799239"/>
                </a:lnTo>
                <a:lnTo>
                  <a:pt x="249674" y="4811939"/>
                </a:lnTo>
                <a:close/>
              </a:path>
              <a:path w="3640454" h="4913630">
                <a:moveTo>
                  <a:pt x="313863" y="4811939"/>
                </a:moveTo>
                <a:lnTo>
                  <a:pt x="311150" y="4799239"/>
                </a:lnTo>
                <a:lnTo>
                  <a:pt x="322512" y="4799239"/>
                </a:lnTo>
                <a:lnTo>
                  <a:pt x="313863" y="4811939"/>
                </a:lnTo>
                <a:close/>
              </a:path>
              <a:path w="3640454" h="4913630">
                <a:moveTo>
                  <a:pt x="406788" y="4811939"/>
                </a:moveTo>
                <a:lnTo>
                  <a:pt x="392882" y="4811939"/>
                </a:lnTo>
                <a:lnTo>
                  <a:pt x="391852" y="4799239"/>
                </a:lnTo>
                <a:lnTo>
                  <a:pt x="404519" y="4799239"/>
                </a:lnTo>
                <a:lnTo>
                  <a:pt x="406788" y="4811939"/>
                </a:lnTo>
                <a:close/>
              </a:path>
              <a:path w="3640454" h="4913630">
                <a:moveTo>
                  <a:pt x="35230" y="4824639"/>
                </a:moveTo>
                <a:lnTo>
                  <a:pt x="20182" y="4824639"/>
                </a:lnTo>
                <a:lnTo>
                  <a:pt x="18515" y="4811939"/>
                </a:lnTo>
                <a:lnTo>
                  <a:pt x="34719" y="4811939"/>
                </a:lnTo>
                <a:lnTo>
                  <a:pt x="35230" y="4824639"/>
                </a:lnTo>
                <a:close/>
              </a:path>
              <a:path w="3640454" h="4913630">
                <a:moveTo>
                  <a:pt x="253480" y="4824639"/>
                </a:moveTo>
                <a:lnTo>
                  <a:pt x="237350" y="4824639"/>
                </a:lnTo>
                <a:lnTo>
                  <a:pt x="235098" y="4811939"/>
                </a:lnTo>
                <a:lnTo>
                  <a:pt x="251614" y="4811939"/>
                </a:lnTo>
                <a:lnTo>
                  <a:pt x="253480" y="4824639"/>
                </a:lnTo>
                <a:close/>
              </a:path>
              <a:path w="3640454" h="4913630">
                <a:moveTo>
                  <a:pt x="409889" y="4824639"/>
                </a:moveTo>
                <a:lnTo>
                  <a:pt x="395248" y="4824639"/>
                </a:lnTo>
                <a:lnTo>
                  <a:pt x="394012" y="4811939"/>
                </a:lnTo>
                <a:lnTo>
                  <a:pt x="408536" y="4811939"/>
                </a:lnTo>
                <a:lnTo>
                  <a:pt x="409889" y="4824639"/>
                </a:lnTo>
                <a:close/>
              </a:path>
              <a:path w="3640454" h="4913630">
                <a:moveTo>
                  <a:pt x="491959" y="4850039"/>
                </a:moveTo>
                <a:lnTo>
                  <a:pt x="478620" y="4850039"/>
                </a:lnTo>
                <a:lnTo>
                  <a:pt x="476788" y="4837339"/>
                </a:lnTo>
                <a:lnTo>
                  <a:pt x="475520" y="4824639"/>
                </a:lnTo>
                <a:lnTo>
                  <a:pt x="474706" y="4824639"/>
                </a:lnTo>
                <a:lnTo>
                  <a:pt x="474799" y="4811939"/>
                </a:lnTo>
                <a:lnTo>
                  <a:pt x="488205" y="4811939"/>
                </a:lnTo>
                <a:lnTo>
                  <a:pt x="489617" y="4824639"/>
                </a:lnTo>
                <a:lnTo>
                  <a:pt x="490974" y="4837339"/>
                </a:lnTo>
                <a:lnTo>
                  <a:pt x="491959" y="4850039"/>
                </a:lnTo>
                <a:close/>
              </a:path>
              <a:path w="3640454" h="4913630">
                <a:moveTo>
                  <a:pt x="564853" y="4850039"/>
                </a:moveTo>
                <a:lnTo>
                  <a:pt x="550853" y="4850039"/>
                </a:lnTo>
                <a:lnTo>
                  <a:pt x="550356" y="4837339"/>
                </a:lnTo>
                <a:lnTo>
                  <a:pt x="550486" y="4824639"/>
                </a:lnTo>
                <a:lnTo>
                  <a:pt x="551231" y="4824639"/>
                </a:lnTo>
                <a:lnTo>
                  <a:pt x="551583" y="4811939"/>
                </a:lnTo>
                <a:lnTo>
                  <a:pt x="563019" y="4811939"/>
                </a:lnTo>
                <a:lnTo>
                  <a:pt x="564283" y="4824639"/>
                </a:lnTo>
                <a:lnTo>
                  <a:pt x="564450" y="4837339"/>
                </a:lnTo>
                <a:lnTo>
                  <a:pt x="564686" y="4837339"/>
                </a:lnTo>
                <a:lnTo>
                  <a:pt x="564853" y="4850039"/>
                </a:lnTo>
                <a:close/>
              </a:path>
              <a:path w="3640454" h="4913630">
                <a:moveTo>
                  <a:pt x="631557" y="4850039"/>
                </a:moveTo>
                <a:lnTo>
                  <a:pt x="617828" y="4850039"/>
                </a:lnTo>
                <a:lnTo>
                  <a:pt x="618549" y="4837339"/>
                </a:lnTo>
                <a:lnTo>
                  <a:pt x="618970" y="4837339"/>
                </a:lnTo>
                <a:lnTo>
                  <a:pt x="619026" y="4824639"/>
                </a:lnTo>
                <a:lnTo>
                  <a:pt x="620029" y="4811939"/>
                </a:lnTo>
                <a:lnTo>
                  <a:pt x="631772" y="4811939"/>
                </a:lnTo>
                <a:lnTo>
                  <a:pt x="632088" y="4824639"/>
                </a:lnTo>
                <a:lnTo>
                  <a:pt x="632737" y="4824639"/>
                </a:lnTo>
                <a:lnTo>
                  <a:pt x="632616" y="4837339"/>
                </a:lnTo>
                <a:lnTo>
                  <a:pt x="631557" y="4850039"/>
                </a:lnTo>
                <a:close/>
              </a:path>
              <a:path w="3640454" h="4913630">
                <a:moveTo>
                  <a:pt x="691977" y="4824639"/>
                </a:moveTo>
                <a:lnTo>
                  <a:pt x="679339" y="4824639"/>
                </a:lnTo>
                <a:lnTo>
                  <a:pt x="679965" y="4811939"/>
                </a:lnTo>
                <a:lnTo>
                  <a:pt x="692244" y="4811939"/>
                </a:lnTo>
                <a:lnTo>
                  <a:pt x="691977" y="4824639"/>
                </a:lnTo>
                <a:close/>
              </a:path>
              <a:path w="3640454" h="4913630">
                <a:moveTo>
                  <a:pt x="737485" y="4850039"/>
                </a:moveTo>
                <a:lnTo>
                  <a:pt x="724172" y="4850039"/>
                </a:lnTo>
                <a:lnTo>
                  <a:pt x="727767" y="4824639"/>
                </a:lnTo>
                <a:lnTo>
                  <a:pt x="729258" y="4824639"/>
                </a:lnTo>
                <a:lnTo>
                  <a:pt x="730856" y="4811939"/>
                </a:lnTo>
                <a:lnTo>
                  <a:pt x="743797" y="4811939"/>
                </a:lnTo>
                <a:lnTo>
                  <a:pt x="740793" y="4824639"/>
                </a:lnTo>
                <a:lnTo>
                  <a:pt x="739189" y="4837339"/>
                </a:lnTo>
                <a:lnTo>
                  <a:pt x="737485" y="4850039"/>
                </a:lnTo>
                <a:close/>
              </a:path>
              <a:path w="3640454" h="4913630">
                <a:moveTo>
                  <a:pt x="775154" y="4850039"/>
                </a:moveTo>
                <a:lnTo>
                  <a:pt x="763521" y="4850039"/>
                </a:lnTo>
                <a:lnTo>
                  <a:pt x="764318" y="4837339"/>
                </a:lnTo>
                <a:lnTo>
                  <a:pt x="766391" y="4837339"/>
                </a:lnTo>
                <a:lnTo>
                  <a:pt x="768576" y="4824639"/>
                </a:lnTo>
                <a:lnTo>
                  <a:pt x="770840" y="4824639"/>
                </a:lnTo>
                <a:lnTo>
                  <a:pt x="774221" y="4811939"/>
                </a:lnTo>
                <a:lnTo>
                  <a:pt x="785206" y="4811939"/>
                </a:lnTo>
                <a:lnTo>
                  <a:pt x="780318" y="4824639"/>
                </a:lnTo>
                <a:lnTo>
                  <a:pt x="777794" y="4837339"/>
                </a:lnTo>
                <a:lnTo>
                  <a:pt x="775154" y="4850039"/>
                </a:lnTo>
                <a:close/>
              </a:path>
              <a:path w="3640454" h="4913630">
                <a:moveTo>
                  <a:pt x="802152" y="4850039"/>
                </a:moveTo>
                <a:lnTo>
                  <a:pt x="792629" y="4850039"/>
                </a:lnTo>
                <a:lnTo>
                  <a:pt x="795663" y="4837339"/>
                </a:lnTo>
                <a:lnTo>
                  <a:pt x="799006" y="4824639"/>
                </a:lnTo>
                <a:lnTo>
                  <a:pt x="802770" y="4824639"/>
                </a:lnTo>
                <a:lnTo>
                  <a:pt x="807067" y="4811939"/>
                </a:lnTo>
                <a:lnTo>
                  <a:pt x="816889" y="4811939"/>
                </a:lnTo>
                <a:lnTo>
                  <a:pt x="814450" y="4824639"/>
                </a:lnTo>
                <a:lnTo>
                  <a:pt x="811247" y="4837339"/>
                </a:lnTo>
                <a:lnTo>
                  <a:pt x="807180" y="4837339"/>
                </a:lnTo>
                <a:lnTo>
                  <a:pt x="802152" y="4850039"/>
                </a:lnTo>
                <a:close/>
              </a:path>
              <a:path w="3640454" h="4913630">
                <a:moveTo>
                  <a:pt x="23677" y="4837339"/>
                </a:moveTo>
                <a:lnTo>
                  <a:pt x="21250" y="4824639"/>
                </a:lnTo>
                <a:lnTo>
                  <a:pt x="34839" y="4824639"/>
                </a:lnTo>
                <a:lnTo>
                  <a:pt x="23677" y="4837339"/>
                </a:lnTo>
                <a:close/>
              </a:path>
              <a:path w="3640454" h="4913630">
                <a:moveTo>
                  <a:pt x="252542" y="4837339"/>
                </a:moveTo>
                <a:lnTo>
                  <a:pt x="240887" y="4837339"/>
                </a:lnTo>
                <a:lnTo>
                  <a:pt x="239728" y="4824639"/>
                </a:lnTo>
                <a:lnTo>
                  <a:pt x="254763" y="4824639"/>
                </a:lnTo>
                <a:lnTo>
                  <a:pt x="252542" y="4837339"/>
                </a:lnTo>
                <a:close/>
              </a:path>
              <a:path w="3640454" h="4913630">
                <a:moveTo>
                  <a:pt x="410213" y="4837339"/>
                </a:moveTo>
                <a:lnTo>
                  <a:pt x="397481" y="4837339"/>
                </a:lnTo>
                <a:lnTo>
                  <a:pt x="396596" y="4824639"/>
                </a:lnTo>
                <a:lnTo>
                  <a:pt x="410261" y="4824639"/>
                </a:lnTo>
                <a:lnTo>
                  <a:pt x="410213" y="4837339"/>
                </a:lnTo>
                <a:close/>
              </a:path>
              <a:path w="3640454" h="4913630">
                <a:moveTo>
                  <a:pt x="688098" y="4850039"/>
                </a:moveTo>
                <a:lnTo>
                  <a:pt x="675732" y="4850039"/>
                </a:lnTo>
                <a:lnTo>
                  <a:pt x="676432" y="4837339"/>
                </a:lnTo>
                <a:lnTo>
                  <a:pt x="677277" y="4837339"/>
                </a:lnTo>
                <a:lnTo>
                  <a:pt x="678251" y="4824639"/>
                </a:lnTo>
                <a:lnTo>
                  <a:pt x="691659" y="4824639"/>
                </a:lnTo>
                <a:lnTo>
                  <a:pt x="690687" y="4837339"/>
                </a:lnTo>
                <a:lnTo>
                  <a:pt x="688098" y="4850039"/>
                </a:lnTo>
                <a:close/>
              </a:path>
              <a:path w="3640454" h="4913630">
                <a:moveTo>
                  <a:pt x="836642" y="4837339"/>
                </a:moveTo>
                <a:lnTo>
                  <a:pt x="822967" y="4837339"/>
                </a:lnTo>
                <a:lnTo>
                  <a:pt x="828835" y="4824639"/>
                </a:lnTo>
                <a:lnTo>
                  <a:pt x="837155" y="4824639"/>
                </a:lnTo>
                <a:lnTo>
                  <a:pt x="836642" y="4837339"/>
                </a:lnTo>
                <a:close/>
              </a:path>
              <a:path w="3640454" h="4913630">
                <a:moveTo>
                  <a:pt x="113956" y="4875439"/>
                </a:moveTo>
                <a:lnTo>
                  <a:pt x="99908" y="4875439"/>
                </a:lnTo>
                <a:lnTo>
                  <a:pt x="98486" y="4862739"/>
                </a:lnTo>
                <a:lnTo>
                  <a:pt x="97092" y="4862739"/>
                </a:lnTo>
                <a:lnTo>
                  <a:pt x="95779" y="4850039"/>
                </a:lnTo>
                <a:lnTo>
                  <a:pt x="93849" y="4850039"/>
                </a:lnTo>
                <a:lnTo>
                  <a:pt x="95713" y="4837339"/>
                </a:lnTo>
                <a:lnTo>
                  <a:pt x="108349" y="4837339"/>
                </a:lnTo>
                <a:lnTo>
                  <a:pt x="111269" y="4850039"/>
                </a:lnTo>
                <a:lnTo>
                  <a:pt x="112626" y="4862739"/>
                </a:lnTo>
                <a:lnTo>
                  <a:pt x="113956" y="4875439"/>
                </a:lnTo>
                <a:close/>
              </a:path>
              <a:path w="3640454" h="4913630">
                <a:moveTo>
                  <a:pt x="336650" y="4850039"/>
                </a:moveTo>
                <a:lnTo>
                  <a:pt x="322101" y="4850039"/>
                </a:lnTo>
                <a:lnTo>
                  <a:pt x="322016" y="4837339"/>
                </a:lnTo>
                <a:lnTo>
                  <a:pt x="335770" y="4837339"/>
                </a:lnTo>
                <a:lnTo>
                  <a:pt x="336650" y="4850039"/>
                </a:lnTo>
                <a:close/>
              </a:path>
              <a:path w="3640454" h="4913630">
                <a:moveTo>
                  <a:pt x="825993" y="4850039"/>
                </a:moveTo>
                <a:lnTo>
                  <a:pt x="817035" y="4850039"/>
                </a:lnTo>
                <a:lnTo>
                  <a:pt x="819995" y="4837339"/>
                </a:lnTo>
                <a:lnTo>
                  <a:pt x="832114" y="4837339"/>
                </a:lnTo>
                <a:lnTo>
                  <a:pt x="825993" y="4850039"/>
                </a:lnTo>
                <a:close/>
              </a:path>
              <a:path w="3640454" h="4913630">
                <a:moveTo>
                  <a:pt x="339128" y="4862739"/>
                </a:moveTo>
                <a:lnTo>
                  <a:pt x="324833" y="4862739"/>
                </a:lnTo>
                <a:lnTo>
                  <a:pt x="323173" y="4850039"/>
                </a:lnTo>
                <a:lnTo>
                  <a:pt x="337942" y="4850039"/>
                </a:lnTo>
                <a:lnTo>
                  <a:pt x="339128" y="4862739"/>
                </a:lnTo>
                <a:close/>
              </a:path>
              <a:path w="3640454" h="4913630">
                <a:moveTo>
                  <a:pt x="562934" y="4862739"/>
                </a:moveTo>
                <a:lnTo>
                  <a:pt x="555904" y="4862739"/>
                </a:lnTo>
                <a:lnTo>
                  <a:pt x="552635" y="4850039"/>
                </a:lnTo>
                <a:lnTo>
                  <a:pt x="564477" y="4850039"/>
                </a:lnTo>
                <a:lnTo>
                  <a:pt x="562934" y="4862739"/>
                </a:lnTo>
                <a:close/>
              </a:path>
              <a:path w="3640454" h="4913630">
                <a:moveTo>
                  <a:pt x="628690" y="4862739"/>
                </a:moveTo>
                <a:lnTo>
                  <a:pt x="620675" y="4862739"/>
                </a:lnTo>
                <a:lnTo>
                  <a:pt x="618254" y="4850039"/>
                </a:lnTo>
                <a:lnTo>
                  <a:pt x="629393" y="4850039"/>
                </a:lnTo>
                <a:lnTo>
                  <a:pt x="628690" y="4862739"/>
                </a:lnTo>
                <a:close/>
              </a:path>
              <a:path w="3640454" h="4913630">
                <a:moveTo>
                  <a:pt x="44928" y="4900839"/>
                </a:moveTo>
                <a:lnTo>
                  <a:pt x="30277" y="4900839"/>
                </a:lnTo>
                <a:lnTo>
                  <a:pt x="28476" y="4888139"/>
                </a:lnTo>
                <a:lnTo>
                  <a:pt x="27906" y="4875439"/>
                </a:lnTo>
                <a:lnTo>
                  <a:pt x="27446" y="4862739"/>
                </a:lnTo>
                <a:lnTo>
                  <a:pt x="40662" y="4862739"/>
                </a:lnTo>
                <a:lnTo>
                  <a:pt x="44349" y="4875439"/>
                </a:lnTo>
                <a:lnTo>
                  <a:pt x="44807" y="4888139"/>
                </a:lnTo>
                <a:lnTo>
                  <a:pt x="44994" y="4888139"/>
                </a:lnTo>
                <a:lnTo>
                  <a:pt x="44928" y="4900839"/>
                </a:lnTo>
                <a:close/>
              </a:path>
              <a:path w="3640454" h="4913630">
                <a:moveTo>
                  <a:pt x="189681" y="4888139"/>
                </a:moveTo>
                <a:lnTo>
                  <a:pt x="174576" y="4888139"/>
                </a:lnTo>
                <a:lnTo>
                  <a:pt x="173290" y="4875439"/>
                </a:lnTo>
                <a:lnTo>
                  <a:pt x="172406" y="4875439"/>
                </a:lnTo>
                <a:lnTo>
                  <a:pt x="174094" y="4862739"/>
                </a:lnTo>
                <a:lnTo>
                  <a:pt x="183824" y="4862739"/>
                </a:lnTo>
                <a:lnTo>
                  <a:pt x="186438" y="4875439"/>
                </a:lnTo>
                <a:lnTo>
                  <a:pt x="189681" y="4888139"/>
                </a:lnTo>
                <a:close/>
              </a:path>
              <a:path w="3640454" h="4913630">
                <a:moveTo>
                  <a:pt x="268560" y="4888139"/>
                </a:moveTo>
                <a:lnTo>
                  <a:pt x="253016" y="4888139"/>
                </a:lnTo>
                <a:lnTo>
                  <a:pt x="251372" y="4875439"/>
                </a:lnTo>
                <a:lnTo>
                  <a:pt x="250892" y="4875439"/>
                </a:lnTo>
                <a:lnTo>
                  <a:pt x="251598" y="4862739"/>
                </a:lnTo>
                <a:lnTo>
                  <a:pt x="264487" y="4862739"/>
                </a:lnTo>
                <a:lnTo>
                  <a:pt x="265467" y="4875439"/>
                </a:lnTo>
                <a:lnTo>
                  <a:pt x="268560" y="4888139"/>
                </a:lnTo>
                <a:close/>
              </a:path>
              <a:path w="3640454" h="4913630">
                <a:moveTo>
                  <a:pt x="341197" y="4875439"/>
                </a:moveTo>
                <a:lnTo>
                  <a:pt x="327162" y="4875439"/>
                </a:lnTo>
                <a:lnTo>
                  <a:pt x="326054" y="4862739"/>
                </a:lnTo>
                <a:lnTo>
                  <a:pt x="340212" y="4862739"/>
                </a:lnTo>
                <a:lnTo>
                  <a:pt x="341197" y="4875439"/>
                </a:lnTo>
                <a:close/>
              </a:path>
              <a:path w="3640454" h="4913630">
                <a:moveTo>
                  <a:pt x="422286" y="4900839"/>
                </a:moveTo>
                <a:lnTo>
                  <a:pt x="406929" y="4900839"/>
                </a:lnTo>
                <a:lnTo>
                  <a:pt x="406203" y="4888139"/>
                </a:lnTo>
                <a:lnTo>
                  <a:pt x="405912" y="4888139"/>
                </a:lnTo>
                <a:lnTo>
                  <a:pt x="405656" y="4875439"/>
                </a:lnTo>
                <a:lnTo>
                  <a:pt x="406331" y="4862739"/>
                </a:lnTo>
                <a:lnTo>
                  <a:pt x="415323" y="4862739"/>
                </a:lnTo>
                <a:lnTo>
                  <a:pt x="418295" y="4875439"/>
                </a:lnTo>
                <a:lnTo>
                  <a:pt x="419990" y="4875439"/>
                </a:lnTo>
                <a:lnTo>
                  <a:pt x="420806" y="4888139"/>
                </a:lnTo>
                <a:lnTo>
                  <a:pt x="422286" y="4900839"/>
                </a:lnTo>
                <a:close/>
              </a:path>
              <a:path w="3640454" h="4913630">
                <a:moveTo>
                  <a:pt x="754968" y="4888139"/>
                </a:moveTo>
                <a:lnTo>
                  <a:pt x="749144" y="4888139"/>
                </a:lnTo>
                <a:lnTo>
                  <a:pt x="751927" y="4875439"/>
                </a:lnTo>
                <a:lnTo>
                  <a:pt x="754968" y="4888139"/>
                </a:lnTo>
                <a:close/>
              </a:path>
              <a:path w="3640454" h="4913630">
                <a:moveTo>
                  <a:pt x="192611" y="4900839"/>
                </a:moveTo>
                <a:lnTo>
                  <a:pt x="177351" y="4900839"/>
                </a:lnTo>
                <a:lnTo>
                  <a:pt x="175937" y="4888139"/>
                </a:lnTo>
                <a:lnTo>
                  <a:pt x="191379" y="4888139"/>
                </a:lnTo>
                <a:lnTo>
                  <a:pt x="192611" y="4900839"/>
                </a:lnTo>
                <a:close/>
              </a:path>
              <a:path w="3640454" h="4913630">
                <a:moveTo>
                  <a:pt x="271306" y="4900839"/>
                </a:moveTo>
                <a:lnTo>
                  <a:pt x="257253" y="4900839"/>
                </a:lnTo>
                <a:lnTo>
                  <a:pt x="254787" y="4888139"/>
                </a:lnTo>
                <a:lnTo>
                  <a:pt x="270020" y="4888139"/>
                </a:lnTo>
                <a:lnTo>
                  <a:pt x="271306" y="4900839"/>
                </a:lnTo>
                <a:close/>
              </a:path>
              <a:path w="3640454" h="4913630">
                <a:moveTo>
                  <a:pt x="495547" y="4900839"/>
                </a:moveTo>
                <a:lnTo>
                  <a:pt x="481757" y="4900839"/>
                </a:lnTo>
                <a:lnTo>
                  <a:pt x="482199" y="4888139"/>
                </a:lnTo>
                <a:lnTo>
                  <a:pt x="494459" y="4888139"/>
                </a:lnTo>
                <a:lnTo>
                  <a:pt x="495547" y="4900839"/>
                </a:lnTo>
                <a:close/>
              </a:path>
              <a:path w="3640454" h="4913630">
                <a:moveTo>
                  <a:pt x="564670" y="4900839"/>
                </a:moveTo>
                <a:lnTo>
                  <a:pt x="551724" y="4900839"/>
                </a:lnTo>
                <a:lnTo>
                  <a:pt x="554206" y="4888139"/>
                </a:lnTo>
                <a:lnTo>
                  <a:pt x="563300" y="4888139"/>
                </a:lnTo>
                <a:lnTo>
                  <a:pt x="564670" y="4900839"/>
                </a:lnTo>
                <a:close/>
              </a:path>
              <a:path w="3640454" h="4913630">
                <a:moveTo>
                  <a:pt x="626205" y="4900839"/>
                </a:moveTo>
                <a:lnTo>
                  <a:pt x="613761" y="4900839"/>
                </a:lnTo>
                <a:lnTo>
                  <a:pt x="615748" y="4888139"/>
                </a:lnTo>
                <a:lnTo>
                  <a:pt x="625052" y="4888139"/>
                </a:lnTo>
                <a:lnTo>
                  <a:pt x="626205" y="4900839"/>
                </a:lnTo>
                <a:close/>
              </a:path>
              <a:path w="3640454" h="4913630">
                <a:moveTo>
                  <a:pt x="675785" y="4913539"/>
                </a:moveTo>
                <a:lnTo>
                  <a:pt x="661909" y="4913539"/>
                </a:lnTo>
                <a:lnTo>
                  <a:pt x="665749" y="4900839"/>
                </a:lnTo>
                <a:lnTo>
                  <a:pt x="668249" y="4888139"/>
                </a:lnTo>
                <a:lnTo>
                  <a:pt x="681071" y="4888139"/>
                </a:lnTo>
                <a:lnTo>
                  <a:pt x="680063" y="4900839"/>
                </a:lnTo>
                <a:lnTo>
                  <a:pt x="678620" y="4900839"/>
                </a:lnTo>
                <a:lnTo>
                  <a:pt x="675785" y="4913539"/>
                </a:lnTo>
                <a:close/>
              </a:path>
              <a:path w="3640454" h="4913630">
                <a:moveTo>
                  <a:pt x="720011" y="4913539"/>
                </a:moveTo>
                <a:lnTo>
                  <a:pt x="704813" y="4913539"/>
                </a:lnTo>
                <a:lnTo>
                  <a:pt x="707273" y="4900839"/>
                </a:lnTo>
                <a:lnTo>
                  <a:pt x="709837" y="4900839"/>
                </a:lnTo>
                <a:lnTo>
                  <a:pt x="712513" y="4888139"/>
                </a:lnTo>
                <a:lnTo>
                  <a:pt x="724736" y="4888139"/>
                </a:lnTo>
                <a:lnTo>
                  <a:pt x="720011" y="4913539"/>
                </a:lnTo>
                <a:close/>
              </a:path>
              <a:path w="3640454" h="4913630">
                <a:moveTo>
                  <a:pt x="747216" y="4913539"/>
                </a:moveTo>
                <a:lnTo>
                  <a:pt x="738335" y="4913539"/>
                </a:lnTo>
                <a:lnTo>
                  <a:pt x="741440" y="4900839"/>
                </a:lnTo>
                <a:lnTo>
                  <a:pt x="744648" y="4888139"/>
                </a:lnTo>
                <a:lnTo>
                  <a:pt x="758828" y="4888139"/>
                </a:lnTo>
                <a:lnTo>
                  <a:pt x="755877" y="4900839"/>
                </a:lnTo>
                <a:lnTo>
                  <a:pt x="752860" y="4900839"/>
                </a:lnTo>
                <a:lnTo>
                  <a:pt x="747216" y="4913539"/>
                </a:lnTo>
                <a:close/>
              </a:path>
              <a:path w="3640454" h="4913630">
                <a:moveTo>
                  <a:pt x="767620" y="4913539"/>
                </a:moveTo>
                <a:lnTo>
                  <a:pt x="764867" y="4913539"/>
                </a:lnTo>
                <a:lnTo>
                  <a:pt x="762970" y="4900839"/>
                </a:lnTo>
                <a:lnTo>
                  <a:pt x="770546" y="4888139"/>
                </a:lnTo>
                <a:lnTo>
                  <a:pt x="783206" y="4888139"/>
                </a:lnTo>
                <a:lnTo>
                  <a:pt x="780546" y="4900839"/>
                </a:lnTo>
                <a:lnTo>
                  <a:pt x="778409" y="4900839"/>
                </a:lnTo>
                <a:lnTo>
                  <a:pt x="767620" y="4913539"/>
                </a:lnTo>
                <a:close/>
              </a:path>
              <a:path w="3640454" h="4913630">
                <a:moveTo>
                  <a:pt x="187191" y="4913539"/>
                </a:moveTo>
                <a:lnTo>
                  <a:pt x="182441" y="4913539"/>
                </a:lnTo>
                <a:lnTo>
                  <a:pt x="179806" y="4900839"/>
                </a:lnTo>
                <a:lnTo>
                  <a:pt x="191821" y="4900839"/>
                </a:lnTo>
                <a:lnTo>
                  <a:pt x="187191" y="4913539"/>
                </a:lnTo>
                <a:close/>
              </a:path>
              <a:path w="3640454" h="4913630">
                <a:moveTo>
                  <a:pt x="261086" y="4913539"/>
                </a:moveTo>
                <a:lnTo>
                  <a:pt x="258181" y="4900839"/>
                </a:lnTo>
                <a:lnTo>
                  <a:pt x="269717" y="4900839"/>
                </a:lnTo>
                <a:lnTo>
                  <a:pt x="261086" y="4913539"/>
                </a:lnTo>
                <a:close/>
              </a:path>
              <a:path w="3640454" h="4913630">
                <a:moveTo>
                  <a:pt x="421563" y="4913539"/>
                </a:moveTo>
                <a:lnTo>
                  <a:pt x="409718" y="4913539"/>
                </a:lnTo>
                <a:lnTo>
                  <a:pt x="408393" y="4900839"/>
                </a:lnTo>
                <a:lnTo>
                  <a:pt x="423074" y="4900839"/>
                </a:lnTo>
                <a:lnTo>
                  <a:pt x="421563" y="4913539"/>
                </a:lnTo>
                <a:close/>
              </a:path>
              <a:path w="3640454" h="4913630">
                <a:moveTo>
                  <a:pt x="496354" y="4913539"/>
                </a:moveTo>
                <a:lnTo>
                  <a:pt x="482156" y="4913539"/>
                </a:lnTo>
                <a:lnTo>
                  <a:pt x="481744" y="4900839"/>
                </a:lnTo>
                <a:lnTo>
                  <a:pt x="495775" y="4900839"/>
                </a:lnTo>
                <a:lnTo>
                  <a:pt x="496354" y="4913539"/>
                </a:lnTo>
                <a:close/>
              </a:path>
              <a:path w="3640454" h="4913630">
                <a:moveTo>
                  <a:pt x="564459" y="4913539"/>
                </a:moveTo>
                <a:lnTo>
                  <a:pt x="550634" y="4913539"/>
                </a:lnTo>
                <a:lnTo>
                  <a:pt x="550672" y="4900839"/>
                </a:lnTo>
                <a:lnTo>
                  <a:pt x="564598" y="4900839"/>
                </a:lnTo>
                <a:lnTo>
                  <a:pt x="564459" y="4913539"/>
                </a:lnTo>
                <a:close/>
              </a:path>
              <a:path w="3640454" h="4913630">
                <a:moveTo>
                  <a:pt x="625082" y="4913539"/>
                </a:moveTo>
                <a:lnTo>
                  <a:pt x="611244" y="4913539"/>
                </a:lnTo>
                <a:lnTo>
                  <a:pt x="612193" y="4900839"/>
                </a:lnTo>
                <a:lnTo>
                  <a:pt x="626383" y="4900839"/>
                </a:lnTo>
                <a:lnTo>
                  <a:pt x="625082" y="4913539"/>
                </a:lnTo>
                <a:close/>
              </a:path>
              <a:path w="3640454" h="4913630">
                <a:moveTo>
                  <a:pt x="3065778" y="222315"/>
                </a:moveTo>
                <a:lnTo>
                  <a:pt x="3056800" y="213038"/>
                </a:lnTo>
                <a:lnTo>
                  <a:pt x="3048591" y="202816"/>
                </a:lnTo>
                <a:lnTo>
                  <a:pt x="3040923" y="191444"/>
                </a:lnTo>
                <a:lnTo>
                  <a:pt x="3033568" y="178713"/>
                </a:lnTo>
                <a:lnTo>
                  <a:pt x="3043361" y="187193"/>
                </a:lnTo>
                <a:lnTo>
                  <a:pt x="3053040" y="198705"/>
                </a:lnTo>
                <a:lnTo>
                  <a:pt x="3061036" y="211122"/>
                </a:lnTo>
                <a:lnTo>
                  <a:pt x="3065778" y="222315"/>
                </a:lnTo>
                <a:close/>
              </a:path>
              <a:path w="3640454" h="4913630">
                <a:moveTo>
                  <a:pt x="3133375" y="190005"/>
                </a:moveTo>
                <a:lnTo>
                  <a:pt x="3122614" y="184214"/>
                </a:lnTo>
                <a:lnTo>
                  <a:pt x="3111660" y="174759"/>
                </a:lnTo>
                <a:lnTo>
                  <a:pt x="3101919" y="163391"/>
                </a:lnTo>
                <a:lnTo>
                  <a:pt x="3094796" y="151861"/>
                </a:lnTo>
                <a:lnTo>
                  <a:pt x="3101539" y="155385"/>
                </a:lnTo>
                <a:lnTo>
                  <a:pt x="3106523" y="160118"/>
                </a:lnTo>
                <a:lnTo>
                  <a:pt x="3110622" y="165325"/>
                </a:lnTo>
                <a:lnTo>
                  <a:pt x="3114710" y="170272"/>
                </a:lnTo>
                <a:lnTo>
                  <a:pt x="3133375" y="190005"/>
                </a:lnTo>
                <a:close/>
              </a:path>
              <a:path w="3640454" h="4913630">
                <a:moveTo>
                  <a:pt x="3064451" y="111172"/>
                </a:moveTo>
                <a:lnTo>
                  <a:pt x="3053151" y="102717"/>
                </a:lnTo>
                <a:lnTo>
                  <a:pt x="3043252" y="91368"/>
                </a:lnTo>
                <a:lnTo>
                  <a:pt x="3035872" y="78975"/>
                </a:lnTo>
                <a:lnTo>
                  <a:pt x="3032127" y="67390"/>
                </a:lnTo>
                <a:lnTo>
                  <a:pt x="3064451" y="111172"/>
                </a:lnTo>
                <a:close/>
              </a:path>
              <a:path w="3640454" h="4913630">
                <a:moveTo>
                  <a:pt x="2980267" y="208672"/>
                </a:moveTo>
                <a:lnTo>
                  <a:pt x="2974392" y="203989"/>
                </a:lnTo>
                <a:lnTo>
                  <a:pt x="2970192" y="198050"/>
                </a:lnTo>
                <a:lnTo>
                  <a:pt x="2967356" y="190735"/>
                </a:lnTo>
                <a:lnTo>
                  <a:pt x="2965575" y="181926"/>
                </a:lnTo>
                <a:lnTo>
                  <a:pt x="2971659" y="188262"/>
                </a:lnTo>
                <a:lnTo>
                  <a:pt x="2975597" y="194923"/>
                </a:lnTo>
                <a:lnTo>
                  <a:pt x="2978197" y="201772"/>
                </a:lnTo>
                <a:lnTo>
                  <a:pt x="2980267" y="208672"/>
                </a:lnTo>
                <a:close/>
              </a:path>
              <a:path w="3640454" h="4913630">
                <a:moveTo>
                  <a:pt x="3009447" y="135903"/>
                </a:moveTo>
                <a:lnTo>
                  <a:pt x="3002213" y="130998"/>
                </a:lnTo>
                <a:lnTo>
                  <a:pt x="2999600" y="123554"/>
                </a:lnTo>
                <a:lnTo>
                  <a:pt x="2998211" y="115244"/>
                </a:lnTo>
                <a:lnTo>
                  <a:pt x="3004795" y="120568"/>
                </a:lnTo>
                <a:lnTo>
                  <a:pt x="3008277" y="127662"/>
                </a:lnTo>
                <a:lnTo>
                  <a:pt x="3009447" y="135903"/>
                </a:lnTo>
                <a:close/>
              </a:path>
            </a:pathLst>
          </a:custGeom>
          <a:solidFill>
            <a:srgbClr val="8225EF"/>
          </a:solidFill>
        </p:spPr>
        <p:txBody>
          <a:bodyPr wrap="square" lIns="0" tIns="0" rIns="0" bIns="0" rtlCol="0"/>
          <a:lstStyle/>
          <a:p>
            <a:endParaRPr/>
          </a:p>
        </p:txBody>
      </p:sp>
      <p:grpSp>
        <p:nvGrpSpPr>
          <p:cNvPr id="13" name="object 13"/>
          <p:cNvGrpSpPr/>
          <p:nvPr/>
        </p:nvGrpSpPr>
        <p:grpSpPr>
          <a:xfrm>
            <a:off x="14133714" y="1208311"/>
            <a:ext cx="3126105" cy="793750"/>
            <a:chOff x="14133714" y="1208311"/>
            <a:chExt cx="3126105" cy="793750"/>
          </a:xfrm>
        </p:grpSpPr>
        <p:sp>
          <p:nvSpPr>
            <p:cNvPr id="14" name="object 14"/>
            <p:cNvSpPr/>
            <p:nvPr/>
          </p:nvSpPr>
          <p:spPr>
            <a:xfrm>
              <a:off x="14152653" y="1227456"/>
              <a:ext cx="3107055" cy="774700"/>
            </a:xfrm>
            <a:custGeom>
              <a:avLst/>
              <a:gdLst/>
              <a:ahLst/>
              <a:cxnLst/>
              <a:rect l="l" t="t" r="r" b="b"/>
              <a:pathLst>
                <a:path w="3107055" h="774700">
                  <a:moveTo>
                    <a:pt x="2857087" y="774375"/>
                  </a:moveTo>
                  <a:lnTo>
                    <a:pt x="249557" y="774375"/>
                  </a:lnTo>
                  <a:lnTo>
                    <a:pt x="240778" y="773680"/>
                  </a:lnTo>
                  <a:lnTo>
                    <a:pt x="197319" y="763213"/>
                  </a:lnTo>
                  <a:lnTo>
                    <a:pt x="156141" y="746156"/>
                  </a:lnTo>
                  <a:lnTo>
                    <a:pt x="118009" y="722827"/>
                  </a:lnTo>
                  <a:lnTo>
                    <a:pt x="83693" y="693545"/>
                  </a:lnTo>
                  <a:lnTo>
                    <a:pt x="54411" y="659229"/>
                  </a:lnTo>
                  <a:lnTo>
                    <a:pt x="31083" y="621098"/>
                  </a:lnTo>
                  <a:lnTo>
                    <a:pt x="14027" y="579919"/>
                  </a:lnTo>
                  <a:lnTo>
                    <a:pt x="3559" y="536461"/>
                  </a:lnTo>
                  <a:lnTo>
                    <a:pt x="0" y="491489"/>
                  </a:lnTo>
                  <a:lnTo>
                    <a:pt x="0" y="285749"/>
                  </a:lnTo>
                  <a:lnTo>
                    <a:pt x="3559" y="240779"/>
                  </a:lnTo>
                  <a:lnTo>
                    <a:pt x="14027" y="197320"/>
                  </a:lnTo>
                  <a:lnTo>
                    <a:pt x="31083" y="156141"/>
                  </a:lnTo>
                  <a:lnTo>
                    <a:pt x="54411" y="118010"/>
                  </a:lnTo>
                  <a:lnTo>
                    <a:pt x="83693" y="83694"/>
                  </a:lnTo>
                  <a:lnTo>
                    <a:pt x="118009" y="54412"/>
                  </a:lnTo>
                  <a:lnTo>
                    <a:pt x="156141" y="31083"/>
                  </a:lnTo>
                  <a:lnTo>
                    <a:pt x="197319" y="14026"/>
                  </a:lnTo>
                  <a:lnTo>
                    <a:pt x="240778" y="3559"/>
                  </a:lnTo>
                  <a:lnTo>
                    <a:pt x="285749" y="0"/>
                  </a:lnTo>
                  <a:lnTo>
                    <a:pt x="2820895" y="0"/>
                  </a:lnTo>
                  <a:lnTo>
                    <a:pt x="2865866" y="3559"/>
                  </a:lnTo>
                  <a:lnTo>
                    <a:pt x="2909325" y="14026"/>
                  </a:lnTo>
                  <a:lnTo>
                    <a:pt x="2950503" y="31083"/>
                  </a:lnTo>
                  <a:lnTo>
                    <a:pt x="2988634" y="54412"/>
                  </a:lnTo>
                  <a:lnTo>
                    <a:pt x="3022950" y="83694"/>
                  </a:lnTo>
                  <a:lnTo>
                    <a:pt x="3052232" y="118010"/>
                  </a:lnTo>
                  <a:lnTo>
                    <a:pt x="3075561" y="156141"/>
                  </a:lnTo>
                  <a:lnTo>
                    <a:pt x="3092618" y="197320"/>
                  </a:lnTo>
                  <a:lnTo>
                    <a:pt x="3103085" y="240779"/>
                  </a:lnTo>
                  <a:lnTo>
                    <a:pt x="3106645" y="285749"/>
                  </a:lnTo>
                  <a:lnTo>
                    <a:pt x="3106645" y="491489"/>
                  </a:lnTo>
                  <a:lnTo>
                    <a:pt x="3103085" y="536461"/>
                  </a:lnTo>
                  <a:lnTo>
                    <a:pt x="3092618" y="579919"/>
                  </a:lnTo>
                  <a:lnTo>
                    <a:pt x="3075561" y="621098"/>
                  </a:lnTo>
                  <a:lnTo>
                    <a:pt x="3052232" y="659229"/>
                  </a:lnTo>
                  <a:lnTo>
                    <a:pt x="3022950" y="693545"/>
                  </a:lnTo>
                  <a:lnTo>
                    <a:pt x="2988634" y="722827"/>
                  </a:lnTo>
                  <a:lnTo>
                    <a:pt x="2950503" y="746156"/>
                  </a:lnTo>
                  <a:lnTo>
                    <a:pt x="2909325" y="763213"/>
                  </a:lnTo>
                  <a:lnTo>
                    <a:pt x="2865866" y="773680"/>
                  </a:lnTo>
                  <a:lnTo>
                    <a:pt x="2857087" y="774375"/>
                  </a:lnTo>
                  <a:close/>
                </a:path>
              </a:pathLst>
            </a:custGeom>
            <a:solidFill>
              <a:srgbClr val="000000"/>
            </a:solidFill>
          </p:spPr>
          <p:txBody>
            <a:bodyPr wrap="square" lIns="0" tIns="0" rIns="0" bIns="0" rtlCol="0"/>
            <a:lstStyle/>
            <a:p>
              <a:endParaRPr/>
            </a:p>
          </p:txBody>
        </p:sp>
        <p:sp>
          <p:nvSpPr>
            <p:cNvPr id="15" name="object 15"/>
            <p:cNvSpPr/>
            <p:nvPr/>
          </p:nvSpPr>
          <p:spPr>
            <a:xfrm>
              <a:off x="14152768" y="1227456"/>
              <a:ext cx="2987040" cy="749935"/>
            </a:xfrm>
            <a:custGeom>
              <a:avLst/>
              <a:gdLst/>
              <a:ahLst/>
              <a:cxnLst/>
              <a:rect l="l" t="t" r="r" b="b"/>
              <a:pathLst>
                <a:path w="2987040" h="749935">
                  <a:moveTo>
                    <a:pt x="285591" y="0"/>
                  </a:moveTo>
                  <a:lnTo>
                    <a:pt x="2819328" y="0"/>
                  </a:lnTo>
                  <a:lnTo>
                    <a:pt x="2864274" y="3577"/>
                  </a:lnTo>
                  <a:lnTo>
                    <a:pt x="2907708" y="14095"/>
                  </a:lnTo>
                  <a:lnTo>
                    <a:pt x="2948864" y="31235"/>
                  </a:lnTo>
                  <a:lnTo>
                    <a:pt x="2986974" y="54678"/>
                  </a:lnTo>
                </a:path>
                <a:path w="2987040" h="749935">
                  <a:moveTo>
                    <a:pt x="156054" y="749813"/>
                  </a:moveTo>
                  <a:lnTo>
                    <a:pt x="117945" y="726371"/>
                  </a:lnTo>
                  <a:lnTo>
                    <a:pt x="83647" y="696945"/>
                  </a:lnTo>
                  <a:lnTo>
                    <a:pt x="54381" y="662460"/>
                  </a:lnTo>
                  <a:lnTo>
                    <a:pt x="31066" y="624142"/>
                  </a:lnTo>
                  <a:lnTo>
                    <a:pt x="14019" y="582762"/>
                  </a:lnTo>
                  <a:lnTo>
                    <a:pt x="3557" y="539090"/>
                  </a:lnTo>
                  <a:lnTo>
                    <a:pt x="0" y="493899"/>
                  </a:lnTo>
                  <a:lnTo>
                    <a:pt x="0" y="287150"/>
                  </a:lnTo>
                  <a:lnTo>
                    <a:pt x="3557" y="241959"/>
                  </a:lnTo>
                  <a:lnTo>
                    <a:pt x="14019" y="198287"/>
                  </a:lnTo>
                  <a:lnTo>
                    <a:pt x="31066" y="156907"/>
                  </a:lnTo>
                  <a:lnTo>
                    <a:pt x="54381" y="118589"/>
                  </a:lnTo>
                  <a:lnTo>
                    <a:pt x="83647" y="84104"/>
                  </a:lnTo>
                  <a:lnTo>
                    <a:pt x="117945" y="54678"/>
                  </a:lnTo>
                  <a:lnTo>
                    <a:pt x="156055" y="31235"/>
                  </a:lnTo>
                  <a:lnTo>
                    <a:pt x="197210" y="14095"/>
                  </a:lnTo>
                  <a:lnTo>
                    <a:pt x="240645" y="3577"/>
                  </a:lnTo>
                  <a:lnTo>
                    <a:pt x="285591" y="0"/>
                  </a:lnTo>
                </a:path>
              </a:pathLst>
            </a:custGeom>
            <a:ln w="38185">
              <a:solidFill>
                <a:srgbClr val="8225EF"/>
              </a:solidFill>
            </a:ln>
          </p:spPr>
          <p:txBody>
            <a:bodyPr wrap="square" lIns="0" tIns="0" rIns="0" bIns="0" rtlCol="0"/>
            <a:lstStyle/>
            <a:p>
              <a:endParaRPr/>
            </a:p>
          </p:txBody>
        </p:sp>
      </p:grpSp>
      <p:sp>
        <p:nvSpPr>
          <p:cNvPr id="18" name="TextBox 17"/>
          <p:cNvSpPr txBox="1"/>
          <p:nvPr/>
        </p:nvSpPr>
        <p:spPr>
          <a:xfrm>
            <a:off x="3886200" y="495300"/>
            <a:ext cx="8991600" cy="1015663"/>
          </a:xfrm>
          <a:prstGeom prst="rect">
            <a:avLst/>
          </a:prstGeom>
          <a:noFill/>
        </p:spPr>
        <p:txBody>
          <a:bodyPr wrap="square" rtlCol="0">
            <a:spAutoFit/>
          </a:bodyPr>
          <a:lstStyle/>
          <a:p>
            <a:r>
              <a:rPr lang="en-US" sz="6000" dirty="0" smtClean="0">
                <a:solidFill>
                  <a:schemeClr val="bg1"/>
                </a:solidFill>
              </a:rPr>
              <a:t>RECOMMENDATIONS</a:t>
            </a:r>
            <a:endParaRPr lang="en-US" sz="6000" dirty="0">
              <a:solidFill>
                <a:schemeClr val="bg1"/>
              </a:solidFill>
            </a:endParaRPr>
          </a:p>
        </p:txBody>
      </p:sp>
      <p:sp>
        <p:nvSpPr>
          <p:cNvPr id="19" name="TextBox 18"/>
          <p:cNvSpPr txBox="1"/>
          <p:nvPr/>
        </p:nvSpPr>
        <p:spPr>
          <a:xfrm>
            <a:off x="381000" y="2002156"/>
            <a:ext cx="8382000" cy="6771084"/>
          </a:xfrm>
          <a:prstGeom prst="rect">
            <a:avLst/>
          </a:prstGeom>
          <a:noFill/>
        </p:spPr>
        <p:txBody>
          <a:bodyPr wrap="square" rtlCol="0">
            <a:spAutoFit/>
          </a:bodyPr>
          <a:lstStyle/>
          <a:p>
            <a:endParaRPr lang="en-US" sz="3200" dirty="0">
              <a:solidFill>
                <a:schemeClr val="bg1"/>
              </a:solidFill>
            </a:endParaRPr>
          </a:p>
          <a:p>
            <a:r>
              <a:rPr lang="en-US" sz="3200" dirty="0">
                <a:solidFill>
                  <a:schemeClr val="bg1"/>
                </a:solidFill>
              </a:rPr>
              <a:t>M</a:t>
            </a:r>
            <a:r>
              <a:rPr lang="en-US" sz="3200" dirty="0" smtClean="0">
                <a:solidFill>
                  <a:schemeClr val="bg1"/>
                </a:solidFill>
              </a:rPr>
              <a:t>icrosoft should invest in genres such as adventure , action &amp; drama to maximize on profit returns.</a:t>
            </a:r>
          </a:p>
          <a:p>
            <a:endParaRPr lang="en-US" sz="3200" dirty="0" smtClean="0">
              <a:solidFill>
                <a:schemeClr val="bg1"/>
              </a:solidFill>
            </a:endParaRPr>
          </a:p>
          <a:p>
            <a:r>
              <a:rPr lang="en-US" sz="3200" dirty="0">
                <a:solidFill>
                  <a:schemeClr val="bg1"/>
                </a:solidFill>
              </a:rPr>
              <a:t>L</a:t>
            </a:r>
            <a:r>
              <a:rPr lang="en-US" sz="3200" dirty="0" smtClean="0">
                <a:solidFill>
                  <a:schemeClr val="bg1"/>
                </a:solidFill>
              </a:rPr>
              <a:t>everage the positive correlation between production budget and profit by allocating higher budgets to 'adventure' and 'action' projects.</a:t>
            </a:r>
          </a:p>
          <a:p>
            <a:endParaRPr lang="en-US" sz="3200" dirty="0" smtClean="0">
              <a:solidFill>
                <a:schemeClr val="bg1"/>
              </a:solidFill>
            </a:endParaRPr>
          </a:p>
          <a:p>
            <a:r>
              <a:rPr lang="en-US" sz="3200" dirty="0" smtClean="0">
                <a:solidFill>
                  <a:schemeClr val="bg1"/>
                </a:solidFill>
              </a:rPr>
              <a:t> However, maintain a balanced portfolio by investing in lower-budget genres with strong storytelling potential.</a:t>
            </a:r>
          </a:p>
          <a:p>
            <a:endParaRPr lang="en-US" sz="3200"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347085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TotalTime>
  <Words>208</Words>
  <Application>Microsoft Office PowerPoint</Application>
  <PresentationFormat>Custom</PresentationFormat>
  <Paragraphs>43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Trebuchet MS</vt:lpstr>
      <vt:lpstr>Office Theme</vt:lpstr>
      <vt:lpstr>MICROSOFT MOVIE BUSINESS</vt:lpstr>
      <vt:lpstr>FILM BUSINESS Movie business is extremely diverse owing to the many genres there are, not forgetting the joint-genres.   It is, therefore, very necessary to venture into the business with as much insights as possible.      Microsoft definitely has plenty of money to jump in on the big budget movies immediately and given they have an existing brand that is very valuable, I want to present a balanced approach that considers ROI, total profit, and also "quality". </vt:lpstr>
      <vt:lpstr>BUSINESS UNDERSTANDING The goal for any business is to make profits. For this particular business, it would be to make profits and  make successful movies.    Movie making is profitable as more movies make money than those that make losses. From the data we shall go through we shall see this and also see that a movie could get even up to 500% profits.    An informed choice of  movie genres to be produced will greatly  help for the studio to gain traction from the get-go.  Lets get into it, shall we!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Violet Teal Ethereal Vibrant Tech Brand Guidelines Presentation</dc:title>
  <dc:creator>Cynthia Wanyeki</dc:creator>
  <cp:keywords>DAFejSV_q3Q,BADqPL48AVw</cp:keywords>
  <cp:lastModifiedBy>CYNTHIA</cp:lastModifiedBy>
  <cp:revision>8</cp:revision>
  <dcterms:created xsi:type="dcterms:W3CDTF">2023-03-29T06:01:06Z</dcterms:created>
  <dcterms:modified xsi:type="dcterms:W3CDTF">2023-09-19T06:10:00Z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2023-03-29T00:00:00Z</vt:filetime>
  </property>
  <property fmtid="{D5CDD505-2E9C-101B-9397-08002B2CF9AE}" pid="3" name="Creator">
    <vt:lpwstr>Canva</vt:lpwstr>
  </property>
  <property fmtid="{D5CDD505-2E9C-101B-9397-08002B2CF9AE}" pid="4" name="LastSaved">
    <vt:filetime>2023-03-29T00:00:00Z</vt:filetime>
  </property>
</Properties>
</file>